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72" r:id="rId2"/>
    <p:sldId id="261" r:id="rId3"/>
    <p:sldId id="292" r:id="rId4"/>
    <p:sldId id="262" r:id="rId5"/>
    <p:sldId id="302" r:id="rId6"/>
    <p:sldId id="304" r:id="rId7"/>
    <p:sldId id="293" r:id="rId8"/>
    <p:sldId id="294" r:id="rId9"/>
    <p:sldId id="295" r:id="rId10"/>
    <p:sldId id="260" r:id="rId11"/>
    <p:sldId id="278" r:id="rId12"/>
    <p:sldId id="263" r:id="rId13"/>
    <p:sldId id="296" r:id="rId14"/>
    <p:sldId id="297" r:id="rId15"/>
    <p:sldId id="264" r:id="rId16"/>
    <p:sldId id="258" r:id="rId17"/>
    <p:sldId id="285" r:id="rId18"/>
    <p:sldId id="282" r:id="rId19"/>
    <p:sldId id="283" r:id="rId20"/>
    <p:sldId id="298" r:id="rId21"/>
    <p:sldId id="286" r:id="rId22"/>
    <p:sldId id="287" r:id="rId23"/>
    <p:sldId id="288" r:id="rId24"/>
    <p:sldId id="289" r:id="rId25"/>
    <p:sldId id="269" r:id="rId26"/>
    <p:sldId id="290" r:id="rId27"/>
    <p:sldId id="291" r:id="rId28"/>
    <p:sldId id="300" r:id="rId29"/>
    <p:sldId id="299" r:id="rId30"/>
    <p:sldId id="301" r:id="rId31"/>
    <p:sldId id="270" r:id="rId32"/>
    <p:sldId id="280" r:id="rId33"/>
    <p:sldId id="279" r:id="rId3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1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12.10.2015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12.10.2015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dirty="0" smtClean="0"/>
              <a:t>Rotation der Spielfigur via Armbewegung (</a:t>
            </a:r>
            <a:r>
              <a:rPr lang="de-DE" dirty="0" err="1" smtClean="0"/>
              <a:t>Kinect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/>
              <a:t>X-Achse (Yaw</a:t>
            </a:r>
            <a:r>
              <a:rPr lang="de-DE" sz="2200" dirty="0" smtClean="0"/>
              <a:t>)</a:t>
            </a:r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 / Down</a:t>
            </a:r>
          </a:p>
          <a:p>
            <a:pPr lvl="1"/>
            <a:r>
              <a:rPr lang="de-DE" dirty="0" smtClean="0"/>
              <a:t>Y-Achse (</a:t>
            </a:r>
            <a:r>
              <a:rPr lang="de-DE" dirty="0" err="1" smtClean="0"/>
              <a:t>Pitch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Forward / Back</a:t>
            </a:r>
          </a:p>
          <a:p>
            <a:pPr lvl="2"/>
            <a:endParaRPr lang="de-DE" dirty="0" smtClean="0"/>
          </a:p>
          <a:p>
            <a:r>
              <a:rPr lang="de-DE" dirty="0" err="1" smtClean="0"/>
              <a:t>Right</a:t>
            </a:r>
            <a:r>
              <a:rPr lang="de-DE" dirty="0" smtClean="0"/>
              <a:t>-Arm -Tracking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Kinect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Stehen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mittel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203848" y="141734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Sitzen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DHS: gut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Gleichgewicht: gut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84168" y="1417340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6600"/>
                </a:solidFill>
              </a:rPr>
              <a:t>Liegen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DHS: noch nutzbar</a:t>
            </a:r>
          </a:p>
          <a:p>
            <a:r>
              <a:rPr lang="de-DE" sz="2000" dirty="0" smtClean="0">
                <a:solidFill>
                  <a:srgbClr val="FF6600"/>
                </a:solidFill>
              </a:rPr>
              <a:t>Gleichgewicht: gut</a:t>
            </a:r>
            <a:endParaRPr lang="de-DE" sz="2000" dirty="0">
              <a:solidFill>
                <a:srgbClr val="FF66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Fazit: Im Stehen und Sitzen gutes Tracking, im Liegen treten Fehlmessungen auf.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– </a:t>
            </a:r>
            <a:r>
              <a:rPr lang="de-DE" dirty="0" err="1" smtClean="0"/>
              <a:t>Oculus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Viele Probleme</a:t>
            </a:r>
          </a:p>
          <a:p>
            <a:pPr lvl="1"/>
            <a:r>
              <a:rPr lang="de-DE" dirty="0" smtClean="0"/>
              <a:t>Interne OVR-Scripts überschreiben Cam-Settings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konnte in </a:t>
            </a:r>
            <a:r>
              <a:rPr lang="de-DE" dirty="0" err="1" smtClean="0"/>
              <a:t>Unity</a:t>
            </a:r>
            <a:r>
              <a:rPr lang="de-DE" dirty="0" smtClean="0"/>
              <a:t> selbst nicht verwendet werden</a:t>
            </a:r>
          </a:p>
          <a:p>
            <a:pPr lvl="1"/>
            <a:r>
              <a:rPr lang="de-DE" dirty="0" smtClean="0"/>
              <a:t>Multidisplay-Variante somit nicht realisierbar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375476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Kopfrotation wird via Netzwerk übertragen</a:t>
            </a: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4347044" cy="237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– Server/Client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Notlösung für Multidisplay und </a:t>
            </a:r>
            <a:r>
              <a:rPr lang="de-DE" sz="2400" dirty="0" err="1" smtClean="0"/>
              <a:t>Specator</a:t>
            </a:r>
            <a:r>
              <a:rPr lang="de-DE" sz="2400" dirty="0" smtClean="0"/>
              <a:t>-View</a:t>
            </a:r>
          </a:p>
          <a:p>
            <a:pPr lvl="0"/>
            <a:r>
              <a:rPr lang="de-DE" sz="2400" dirty="0" smtClean="0"/>
              <a:t>Server/Client:</a:t>
            </a:r>
          </a:p>
          <a:p>
            <a:pPr lvl="1"/>
            <a:r>
              <a:rPr lang="de-DE" sz="2200" dirty="0" smtClean="0"/>
              <a:t>Objekt-Transformation (Pos, </a:t>
            </a:r>
            <a:r>
              <a:rPr lang="de-DE" sz="2200" dirty="0" err="1" smtClean="0"/>
              <a:t>Velocity</a:t>
            </a:r>
            <a:r>
              <a:rPr lang="de-DE" sz="2200" dirty="0" smtClean="0"/>
              <a:t>, Rotation)</a:t>
            </a:r>
          </a:p>
          <a:p>
            <a:pPr lvl="1"/>
            <a:r>
              <a:rPr lang="de-DE" sz="2200" dirty="0" smtClean="0"/>
              <a:t>Aktuellen Punktestand</a:t>
            </a:r>
          </a:p>
          <a:p>
            <a:pPr lvl="1"/>
            <a:r>
              <a:rPr lang="de-DE" sz="2200" dirty="0" smtClean="0"/>
              <a:t>Client interpoliert empfangene Daten</a:t>
            </a:r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– ActionCam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/>
          </a:bodyPr>
          <a:lstStyle/>
          <a:p>
            <a:r>
              <a:rPr lang="de-DE" dirty="0" err="1" smtClean="0"/>
              <a:t>Camera</a:t>
            </a:r>
            <a:r>
              <a:rPr lang="de-DE" dirty="0" smtClean="0"/>
              <a:t> des Clients</a:t>
            </a:r>
          </a:p>
          <a:p>
            <a:r>
              <a:rPr lang="de-DE" dirty="0" smtClean="0"/>
              <a:t>Stellt verschiedene </a:t>
            </a:r>
            <a:r>
              <a:rPr lang="de-DE" dirty="0" err="1" smtClean="0"/>
              <a:t>Viewpoints</a:t>
            </a:r>
            <a:r>
              <a:rPr lang="de-DE" dirty="0" smtClean="0"/>
              <a:t> bereit</a:t>
            </a:r>
          </a:p>
          <a:p>
            <a:r>
              <a:rPr lang="de-DE" dirty="0" smtClean="0"/>
              <a:t>Follow Head:</a:t>
            </a:r>
          </a:p>
          <a:p>
            <a:pPr lvl="1"/>
            <a:r>
              <a:rPr lang="de-DE" dirty="0" smtClean="0"/>
              <a:t>Durchs Netzwerk übertragene First-Person-View mit </a:t>
            </a:r>
            <a:r>
              <a:rPr lang="de-DE" dirty="0" err="1" smtClean="0"/>
              <a:t>Oculus</a:t>
            </a:r>
            <a:r>
              <a:rPr lang="de-DE" dirty="0" smtClean="0"/>
              <a:t>-Rotation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7171" name="Picture 3" descr="C:\Users\Bami\Desktop\VRAR Projekt\tmpPics\RWS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274634" cy="3331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– 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683568" y="1561356"/>
            <a:ext cx="4032448" cy="36957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Realistisches Flugmodell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Ist an das Wetter angepasst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Vermeiden von Bugs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Luftschichten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Inhaltsplatzhalter 8"/>
          <p:cNvSpPr>
            <a:spLocks noGrp="1"/>
          </p:cNvSpPr>
          <p:nvPr>
            <p:ph sz="half" idx="1"/>
          </p:nvPr>
        </p:nvSpPr>
        <p:spPr>
          <a:xfrm>
            <a:off x="4860032" y="1561356"/>
            <a:ext cx="374441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Simples Flugmodell</a:t>
            </a:r>
          </a:p>
          <a:p>
            <a:r>
              <a:rPr lang="de-DE" dirty="0" smtClean="0"/>
              <a:t>Geschwindigkeit abhängig vom Winkel</a:t>
            </a:r>
          </a:p>
          <a:p>
            <a:r>
              <a:rPr lang="de-DE" dirty="0" smtClean="0"/>
              <a:t>Konstante Fallgeschwindigkeit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>
                <a:solidFill>
                  <a:srgbClr val="7030A0"/>
                </a:solidFill>
              </a:rPr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Nachbearbeitung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Ventilator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Menues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7030A0"/>
                </a:solidFill>
              </a:rPr>
              <a:t>Hinzugekommen:</a:t>
            </a:r>
          </a:p>
          <a:p>
            <a:pPr lvl="1"/>
            <a:r>
              <a:rPr lang="de-DE" dirty="0" smtClean="0">
                <a:solidFill>
                  <a:srgbClr val="7030A0"/>
                </a:solidFill>
              </a:rPr>
              <a:t>Server/Client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Unity</a:t>
            </a:r>
            <a:r>
              <a:rPr lang="de-DE" dirty="0" smtClean="0">
                <a:solidFill>
                  <a:srgbClr val="7030A0"/>
                </a:solidFill>
              </a:rPr>
              <a:t> Master Server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Stefan Böhm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 DK1, DK2</a:t>
            </a:r>
          </a:p>
          <a:p>
            <a:pPr lvl="2"/>
            <a:r>
              <a:rPr lang="de-DE" dirty="0" err="1" smtClean="0"/>
              <a:t>Camerasteuerung</a:t>
            </a:r>
            <a:endParaRPr lang="de-DE" dirty="0" smtClean="0"/>
          </a:p>
          <a:p>
            <a:pPr lvl="2"/>
            <a:r>
              <a:rPr lang="de-DE" dirty="0" smtClean="0"/>
              <a:t>Stereoskopische Projektion</a:t>
            </a:r>
          </a:p>
          <a:p>
            <a:pPr lvl="1"/>
            <a:r>
              <a:rPr lang="de-DE" dirty="0" smtClean="0"/>
              <a:t>Playermodel</a:t>
            </a:r>
          </a:p>
          <a:p>
            <a:pPr lvl="2"/>
            <a:r>
              <a:rPr lang="de-DE" dirty="0" err="1" smtClean="0"/>
              <a:t>Wingsuit</a:t>
            </a:r>
            <a:endParaRPr lang="de-DE" dirty="0" smtClean="0"/>
          </a:p>
          <a:p>
            <a:pPr lvl="2"/>
            <a:r>
              <a:rPr lang="de-DE" dirty="0" smtClean="0"/>
              <a:t>Fallschirm</a:t>
            </a:r>
          </a:p>
          <a:p>
            <a:pPr lvl="1"/>
            <a:r>
              <a:rPr lang="de-DE" dirty="0" smtClean="0"/>
              <a:t>Audio </a:t>
            </a:r>
          </a:p>
          <a:p>
            <a:pPr lvl="2"/>
            <a:r>
              <a:rPr lang="de-DE" dirty="0" smtClean="0"/>
              <a:t>Musik, </a:t>
            </a:r>
            <a:r>
              <a:rPr lang="de-DE" dirty="0" err="1" smtClean="0"/>
              <a:t>Effect</a:t>
            </a:r>
            <a:r>
              <a:rPr lang="de-DE" dirty="0" smtClean="0"/>
              <a:t>-Sounds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Alternative Steuerung</a:t>
            </a:r>
          </a:p>
          <a:p>
            <a:pPr lvl="2"/>
            <a:r>
              <a:rPr lang="de-DE" dirty="0" smtClean="0"/>
              <a:t>Gamepad, Keyboard, Mouse</a:t>
            </a:r>
          </a:p>
          <a:p>
            <a:pPr lvl="1"/>
            <a:r>
              <a:rPr lang="de-DE" dirty="0" smtClean="0"/>
              <a:t>Welt und Ambiente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Wasser, Wind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2"/>
            <a:r>
              <a:rPr lang="de-DE" dirty="0" smtClean="0"/>
              <a:t>Effekte,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Kinect</a:t>
            </a:r>
            <a:r>
              <a:rPr lang="de-DE" dirty="0" smtClean="0"/>
              <a:t> (V1, V2)</a:t>
            </a:r>
          </a:p>
          <a:p>
            <a:pPr lvl="2"/>
            <a:r>
              <a:rPr lang="de-DE" dirty="0" smtClean="0"/>
              <a:t>Schnittstelle, Tracking</a:t>
            </a:r>
          </a:p>
          <a:p>
            <a:pPr lvl="2"/>
            <a:r>
              <a:rPr lang="de-DE" dirty="0" smtClean="0"/>
              <a:t>Kalibrierung</a:t>
            </a:r>
          </a:p>
          <a:p>
            <a:pPr lvl="2"/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Multidisplay</a:t>
            </a:r>
          </a:p>
          <a:p>
            <a:pPr lvl="2"/>
            <a:r>
              <a:rPr lang="de-DE" dirty="0" smtClean="0"/>
              <a:t>Realisierung</a:t>
            </a:r>
          </a:p>
          <a:p>
            <a:pPr lvl="2"/>
            <a:r>
              <a:rPr lang="de-DE" dirty="0" smtClean="0"/>
              <a:t>Action-Cam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Jürgen Göbel</a:t>
            </a:r>
          </a:p>
          <a:p>
            <a:pPr lvl="1"/>
            <a:r>
              <a:rPr lang="de-DE" dirty="0" smtClean="0"/>
              <a:t>Ventilator</a:t>
            </a:r>
          </a:p>
          <a:p>
            <a:pPr lvl="2"/>
            <a:r>
              <a:rPr lang="de-DE" dirty="0" err="1" smtClean="0"/>
              <a:t>Arduinosteuerung</a:t>
            </a:r>
            <a:endParaRPr lang="de-DE" dirty="0" smtClean="0"/>
          </a:p>
          <a:p>
            <a:pPr lvl="2"/>
            <a:r>
              <a:rPr lang="de-DE" dirty="0" smtClean="0"/>
              <a:t>Schnittstelle</a:t>
            </a:r>
          </a:p>
          <a:p>
            <a:pPr lvl="2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Menüs</a:t>
            </a:r>
          </a:p>
          <a:p>
            <a:pPr lvl="2"/>
            <a:r>
              <a:rPr lang="de-DE" dirty="0" smtClean="0"/>
              <a:t>Menüstrukturen</a:t>
            </a:r>
          </a:p>
          <a:p>
            <a:pPr lvl="2"/>
            <a:r>
              <a:rPr lang="de-DE" dirty="0" err="1" smtClean="0"/>
              <a:t>Menüassets</a:t>
            </a:r>
            <a:endParaRPr lang="de-DE" dirty="0" smtClean="0"/>
          </a:p>
          <a:p>
            <a:pPr lvl="2"/>
            <a:r>
              <a:rPr lang="de-DE" dirty="0" smtClean="0"/>
              <a:t>Funktionalität</a:t>
            </a: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Michael Widjaja</a:t>
            </a:r>
          </a:p>
          <a:p>
            <a:pPr lvl="1"/>
            <a:r>
              <a:rPr lang="de-DE" dirty="0" smtClean="0"/>
              <a:t>Flugphysik</a:t>
            </a:r>
          </a:p>
          <a:p>
            <a:pPr lvl="2"/>
            <a:r>
              <a:rPr lang="de-DE" dirty="0" err="1" smtClean="0"/>
              <a:t>Wingsuit</a:t>
            </a:r>
            <a:r>
              <a:rPr lang="de-DE" dirty="0" smtClean="0"/>
              <a:t> Flugphysik</a:t>
            </a:r>
          </a:p>
          <a:p>
            <a:pPr lvl="2"/>
            <a:r>
              <a:rPr lang="de-DE" dirty="0" smtClean="0"/>
              <a:t>Fallschirm Flugphysik</a:t>
            </a:r>
          </a:p>
          <a:p>
            <a:pPr lvl="2"/>
            <a:r>
              <a:rPr lang="de-DE" dirty="0" smtClean="0"/>
              <a:t>Luftschicht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83568" y="1561356"/>
            <a:ext cx="3744416" cy="3888432"/>
          </a:xfrm>
        </p:spPr>
        <p:txBody>
          <a:bodyPr>
            <a:normAutofit fontScale="85000" lnSpcReduction="20000"/>
          </a:bodyPr>
          <a:lstStyle/>
          <a:p>
            <a:r>
              <a:rPr lang="de-DE" sz="3100" dirty="0" smtClean="0"/>
              <a:t>Demo</a:t>
            </a:r>
          </a:p>
          <a:p>
            <a:r>
              <a:rPr lang="de-DE" sz="3100" dirty="0" smtClean="0"/>
              <a:t>Systemarchitektur</a:t>
            </a:r>
          </a:p>
          <a:p>
            <a:pPr lvl="1"/>
            <a:r>
              <a:rPr lang="de-DE" sz="2800" dirty="0" smtClean="0"/>
              <a:t>Welt</a:t>
            </a:r>
          </a:p>
          <a:p>
            <a:pPr lvl="1"/>
            <a:r>
              <a:rPr lang="de-DE" sz="2800" dirty="0" smtClean="0"/>
              <a:t>Spieler</a:t>
            </a:r>
          </a:p>
          <a:p>
            <a:pPr lvl="1"/>
            <a:r>
              <a:rPr lang="de-DE" sz="2800" dirty="0" err="1" smtClean="0"/>
              <a:t>Camera</a:t>
            </a:r>
            <a:endParaRPr lang="de-DE" sz="2800" dirty="0" smtClean="0"/>
          </a:p>
          <a:p>
            <a:pPr lvl="1"/>
            <a:r>
              <a:rPr lang="de-DE" sz="2800" dirty="0" err="1" smtClean="0"/>
              <a:t>Kinect</a:t>
            </a:r>
            <a:endParaRPr lang="de-DE" sz="2800" dirty="0" smtClean="0"/>
          </a:p>
          <a:p>
            <a:pPr lvl="1"/>
            <a:r>
              <a:rPr lang="de-DE" sz="2800" dirty="0" err="1" smtClean="0"/>
              <a:t>Oculus</a:t>
            </a:r>
            <a:endParaRPr lang="de-DE" sz="2800" dirty="0" smtClean="0"/>
          </a:p>
          <a:p>
            <a:pPr lvl="1"/>
            <a:r>
              <a:rPr lang="de-DE" sz="2800" dirty="0" smtClean="0"/>
              <a:t>Server – Client</a:t>
            </a:r>
          </a:p>
          <a:p>
            <a:pPr lvl="1"/>
            <a:r>
              <a:rPr lang="de-DE" sz="2800" dirty="0" smtClean="0"/>
              <a:t>Action-Cam</a:t>
            </a:r>
          </a:p>
          <a:p>
            <a:pPr lvl="1"/>
            <a:r>
              <a:rPr lang="de-DE" sz="2800" dirty="0" smtClean="0"/>
              <a:t>Flugphysik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8"/>
          <p:cNvSpPr txBox="1">
            <a:spLocks/>
          </p:cNvSpPr>
          <p:nvPr/>
        </p:nvSpPr>
        <p:spPr>
          <a:xfrm>
            <a:off x="4716016" y="1561356"/>
            <a:ext cx="3672408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Thembereiche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Verantwortlichkeiten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Ist-Soll Vergleich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Zeitaufwand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Risikobereiche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de-DE" sz="2600" dirty="0" smtClean="0"/>
              <a:t>Projekt-Fazit</a:t>
            </a: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Bis auf die Bereiche:</a:t>
            </a:r>
          </a:p>
          <a:p>
            <a:pPr lvl="1"/>
            <a:r>
              <a:rPr lang="de-DE" dirty="0" smtClean="0"/>
              <a:t>Player-Modell</a:t>
            </a:r>
          </a:p>
          <a:p>
            <a:pPr lvl="1"/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	wurden alle Bereiche auf die verbleibenden Mitglieder aufgeteilt.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Komplette Welt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Network-Support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, </a:t>
            </a:r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Server, 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Kinect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-API Schnittstelle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und Tracking, Visualisierung,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Kalibirierung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-Steuerung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Puffer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für Visualisierung und Kalibrierung,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Multidislay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erster Ansatz,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 und Schnittstelle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Arduino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Schnittstelle 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Camerasteuerung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, Stereoskop.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Proj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.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Alterantive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Steuergeräte und simple Welt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 Einarbeitung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und Multidisplay  Realisierungsmöglichkeiten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in </a:t>
                      </a:r>
                      <a:r>
                        <a:rPr lang="de-DE" baseline="0" dirty="0" err="1" smtClean="0">
                          <a:solidFill>
                            <a:srgbClr val="92D050"/>
                          </a:solidFill>
                        </a:rPr>
                        <a:t>Unity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, </a:t>
                      </a:r>
                      <a:endParaRPr lang="de-DE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Physik</a:t>
                      </a:r>
                      <a:r>
                        <a:rPr lang="de-DE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92D050"/>
                          </a:solidFill>
                        </a:rPr>
                        <a:t>Implem</a:t>
                      </a:r>
                      <a:r>
                        <a:rPr lang="de-DE" dirty="0" smtClean="0">
                          <a:solidFill>
                            <a:srgbClr val="92D050"/>
                          </a:solidFill>
                        </a:rPr>
                        <a:t>.  von Testmodell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evaluieren,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 Multidisplay</a:t>
                      </a:r>
                    </a:p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(Wechsel 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zu Server/Client)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Ventilator Implementierung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Action-Cam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Menüstruktur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und Funktionalität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Komponentenvereinigung,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Komponentenvereinigung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Ergebnisse evaluieren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Audio,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Musik, Effektsounds,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Ambientsounds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erweitern, Vegetation,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Leben,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 Wasser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Vernünftiges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Playermodel, </a:t>
                      </a:r>
                      <a:r>
                        <a:rPr lang="de-DE" baseline="0" dirty="0" err="1" smtClean="0">
                          <a:solidFill>
                            <a:srgbClr val="009644"/>
                          </a:solidFill>
                        </a:rPr>
                        <a:t>Wingsuit</a:t>
                      </a:r>
                      <a:r>
                        <a:rPr lang="de-DE" baseline="0" dirty="0" smtClean="0">
                          <a:solidFill>
                            <a:srgbClr val="009644"/>
                          </a:solidFill>
                        </a:rPr>
                        <a:t> 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und Fallschirm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Verbesserung der Welt,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,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Nachbearbeitung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Implementierung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Flugmodell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Komponentenverein.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Klausuren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der erstellten Komponenten, Menüfunktionen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Kinect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u. Multidisplay,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Weiter mit Menüstruktur und Funktionalität, Feinabstimmung der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erstellten 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Komponenten, 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 (Ist-Soll)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Animationen Playermodell, </a:t>
                      </a:r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Intersections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Welt mit fertigstellen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der erstellten Komponenten, Menüfunktion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FF6600"/>
                          </a:solidFill>
                        </a:rPr>
                        <a:t>Oculus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9644"/>
                          </a:solidFill>
                        </a:rPr>
                        <a:t>Welt fertigstellen, Wasser, Ambiente, Vegetation, Leben, </a:t>
                      </a:r>
                      <a:r>
                        <a:rPr lang="de-DE" dirty="0" err="1" smtClean="0">
                          <a:solidFill>
                            <a:srgbClr val="009644"/>
                          </a:solidFill>
                        </a:rPr>
                        <a:t>Gamelogics</a:t>
                      </a:r>
                      <a:endParaRPr lang="de-DE" dirty="0">
                        <a:solidFill>
                          <a:srgbClr val="0096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Feinabstimmung Flugmodell und Modellbewegung, Fallschirm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animation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6600"/>
                          </a:solidFill>
                        </a:rPr>
                        <a:t>Debug</a:t>
                      </a:r>
                      <a:r>
                        <a:rPr lang="de-DE" baseline="0" dirty="0" smtClean="0">
                          <a:solidFill>
                            <a:srgbClr val="FF6600"/>
                          </a:solidFill>
                        </a:rPr>
                        <a:t> / Puffer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6600"/>
                          </a:solidFill>
                        </a:rPr>
                        <a:t>Finale Testphase</a:t>
                      </a:r>
                      <a:endParaRPr lang="de-DE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7495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Sebastian</a:t>
                      </a:r>
                      <a:r>
                        <a:rPr lang="de-DE" baseline="0" dirty="0" smtClean="0">
                          <a:latin typeface="+mj-lt"/>
                        </a:rPr>
                        <a:t> Nickel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Einarbeitung</a:t>
                      </a:r>
                      <a:r>
                        <a:rPr lang="de-DE" baseline="0" dirty="0" smtClean="0">
                          <a:latin typeface="+mj-lt"/>
                        </a:rPr>
                        <a:t> in </a:t>
                      </a:r>
                      <a:r>
                        <a:rPr lang="de-DE" baseline="0" dirty="0" err="1" smtClean="0">
                          <a:latin typeface="+mj-lt"/>
                        </a:rPr>
                        <a:t>Unity</a:t>
                      </a:r>
                      <a:r>
                        <a:rPr lang="de-DE" baseline="0" dirty="0" smtClean="0">
                          <a:latin typeface="+mj-lt"/>
                        </a:rPr>
                        <a:t> und Kennenlernen der Funktionen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Umsetzung</a:t>
                      </a:r>
                      <a:r>
                        <a:rPr lang="de-DE" baseline="0" dirty="0" smtClean="0">
                          <a:latin typeface="+mj-lt"/>
                        </a:rPr>
                        <a:t> der alternativen Steuerung, sowie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Planung und Erstellung</a:t>
                      </a:r>
                      <a:r>
                        <a:rPr lang="de-DE" baseline="0" dirty="0" smtClean="0">
                          <a:latin typeface="+mj-lt"/>
                        </a:rPr>
                        <a:t> einer realistischen, </a:t>
                      </a:r>
                      <a:r>
                        <a:rPr lang="de-DE" baseline="0" dirty="0" err="1" smtClean="0">
                          <a:latin typeface="+mj-lt"/>
                        </a:rPr>
                        <a:t>immersiven</a:t>
                      </a:r>
                      <a:r>
                        <a:rPr lang="de-DE" baseline="0" dirty="0" smtClean="0">
                          <a:latin typeface="+mj-lt"/>
                        </a:rPr>
                        <a:t> Welt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Erstellung/Erweiterung</a:t>
                      </a:r>
                      <a:r>
                        <a:rPr lang="de-DE" baseline="0" dirty="0" smtClean="0">
                          <a:latin typeface="+mj-lt"/>
                        </a:rPr>
                        <a:t> von Wasser-</a:t>
                      </a:r>
                      <a:r>
                        <a:rPr lang="de-DE" baseline="0" dirty="0" err="1" smtClean="0">
                          <a:latin typeface="+mj-lt"/>
                        </a:rPr>
                        <a:t>Shadern</a:t>
                      </a:r>
                      <a:r>
                        <a:rPr lang="de-DE" baseline="0" dirty="0" smtClean="0">
                          <a:latin typeface="+mj-lt"/>
                        </a:rPr>
                        <a:t> und -Skripten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15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Gamification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-Aspekte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10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Investigation, Konzeptionen, Clean-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von Code und Assets 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180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6363"/>
              </p:ext>
            </p:extLst>
          </p:nvPr>
        </p:nvGraphicFramePr>
        <p:xfrm>
          <a:off x="539552" y="1849388"/>
          <a:ext cx="80648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Andreas Dietze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+mj-lt"/>
                        </a:rPr>
                        <a:t>Stunden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+mj-lt"/>
                        </a:rPr>
                        <a:t>Integration Kinect, Umsetzung</a:t>
                      </a:r>
                      <a:r>
                        <a:rPr lang="de-DE" baseline="0" smtClean="0">
                          <a:latin typeface="+mj-lt"/>
                        </a:rPr>
                        <a:t> der Steuerung, Camera, Feinabstimmung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Integration  </a:t>
                      </a:r>
                      <a:r>
                        <a:rPr lang="de-DE" dirty="0" err="1" smtClean="0">
                          <a:latin typeface="+mj-lt"/>
                        </a:rPr>
                        <a:t>Oculus</a:t>
                      </a:r>
                      <a:r>
                        <a:rPr lang="de-DE" dirty="0" smtClean="0">
                          <a:latin typeface="+mj-lt"/>
                        </a:rPr>
                        <a:t> Rift, Tests Multidisplay, Rotationsübertragung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Server</a:t>
                      </a:r>
                      <a:r>
                        <a:rPr lang="de-DE" baseline="0" dirty="0" smtClean="0">
                          <a:latin typeface="+mj-lt"/>
                        </a:rPr>
                        <a:t>-Client Architektur, Synchronisation,  Transformationsübertragung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+mj-lt"/>
                        </a:rPr>
                        <a:t>ActionCam, verschiedenen</a:t>
                      </a:r>
                      <a:r>
                        <a:rPr lang="de-DE" baseline="0" dirty="0" smtClean="0">
                          <a:latin typeface="+mj-lt"/>
                        </a:rPr>
                        <a:t> </a:t>
                      </a:r>
                      <a:r>
                        <a:rPr lang="de-DE" baseline="0" dirty="0" err="1" smtClean="0">
                          <a:latin typeface="+mj-lt"/>
                        </a:rPr>
                        <a:t>Viewpoints</a:t>
                      </a:r>
                      <a:r>
                        <a:rPr lang="de-DE" baseline="0" dirty="0" smtClean="0">
                          <a:latin typeface="+mj-lt"/>
                        </a:rPr>
                        <a:t>, </a:t>
                      </a:r>
                      <a:r>
                        <a:rPr lang="de-DE" baseline="0" dirty="0" err="1" smtClean="0">
                          <a:latin typeface="+mj-lt"/>
                        </a:rPr>
                        <a:t>Lerps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20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Gamelogics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30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Weiters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Prefabs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Debuggen,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Assets</a:t>
                      </a:r>
                      <a:r>
                        <a:rPr kumimoji="0" lang="de-D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Investigation, Clean </a:t>
                      </a:r>
                      <a:r>
                        <a:rPr kumimoji="0" lang="de-DE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</a:t>
                      </a:r>
                      <a:endParaRPr kumimoji="0" lang="de-DE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6600"/>
                          </a:solidFill>
                          <a:latin typeface="+mj-lt"/>
                        </a:rPr>
                        <a:t>40</a:t>
                      </a:r>
                      <a:endParaRPr lang="de-DE" dirty="0">
                        <a:solidFill>
                          <a:srgbClr val="FF66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Gesamt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  <a:endParaRPr lang="de-D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Geräteschnittstellen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Multidisplay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Authentische Welt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6600"/>
                </a:solidFill>
              </a:rPr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9644"/>
                </a:solidFill>
              </a:rPr>
              <a:t>Action-Cam (Wechsel auf Server/Client )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009644"/>
                </a:solidFill>
              </a:rPr>
              <a:t>Umsetzung der Steuerung (</a:t>
            </a:r>
            <a:r>
              <a:rPr lang="de-DE" dirty="0" err="1" smtClean="0">
                <a:solidFill>
                  <a:srgbClr val="009644"/>
                </a:solidFill>
              </a:rPr>
              <a:t>Kinect</a:t>
            </a:r>
            <a:r>
              <a:rPr lang="de-DE" dirty="0" smtClean="0">
                <a:solidFill>
                  <a:srgbClr val="009644"/>
                </a:solidFill>
              </a:rPr>
              <a:t>)</a:t>
            </a:r>
          </a:p>
          <a:p>
            <a:endParaRPr lang="de-DE" dirty="0" smtClean="0"/>
          </a:p>
          <a:p>
            <a:r>
              <a:rPr lang="de-DE" dirty="0" err="1" smtClean="0">
                <a:solidFill>
                  <a:srgbClr val="009644"/>
                </a:solidFill>
              </a:rPr>
              <a:t>Gamelogics</a:t>
            </a:r>
            <a:endParaRPr lang="de-DE" dirty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Projekt - Fazit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Es wurde deutlich mehr Zeit benötigt</a:t>
            </a:r>
          </a:p>
          <a:p>
            <a:pPr lvl="1"/>
            <a:r>
              <a:rPr lang="de-DE" dirty="0" err="1" smtClean="0">
                <a:solidFill>
                  <a:srgbClr val="FF6600"/>
                </a:solidFill>
              </a:rPr>
              <a:t>Unity</a:t>
            </a:r>
            <a:r>
              <a:rPr lang="de-DE" dirty="0" smtClean="0">
                <a:solidFill>
                  <a:srgbClr val="FF6600"/>
                </a:solidFill>
              </a:rPr>
              <a:t> für einige neu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Server - Client</a:t>
            </a:r>
          </a:p>
          <a:p>
            <a:pPr lvl="1"/>
            <a:r>
              <a:rPr lang="de-DE" dirty="0" smtClean="0">
                <a:solidFill>
                  <a:srgbClr val="FF6600"/>
                </a:solidFill>
              </a:rPr>
              <a:t>Aufgabenverteilung und Umstrukturierung</a:t>
            </a: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 lvl="1"/>
            <a:endParaRPr lang="de-DE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rgbClr val="009644"/>
                </a:solidFill>
              </a:rPr>
              <a:t>Unity</a:t>
            </a:r>
            <a:r>
              <a:rPr lang="de-DE" dirty="0" smtClean="0">
                <a:solidFill>
                  <a:srgbClr val="009644"/>
                </a:solidFill>
              </a:rPr>
              <a:t> ist eine sehr gute Engine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Super erweiterbar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Angenehmes Arbeiten</a:t>
            </a:r>
          </a:p>
          <a:p>
            <a:pPr lvl="1"/>
            <a:r>
              <a:rPr lang="de-DE" dirty="0" smtClean="0">
                <a:solidFill>
                  <a:srgbClr val="009644"/>
                </a:solidFill>
              </a:rPr>
              <a:t>Sehr gute Funktionalität</a:t>
            </a: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r>
              <a:rPr lang="de-DE" dirty="0" smtClean="0">
                <a:solidFill>
                  <a:srgbClr val="009644"/>
                </a:solidFill>
              </a:rPr>
              <a:t>Trotz Allem ein zufriedenstellendes Ergebnis </a:t>
            </a:r>
            <a:r>
              <a:rPr lang="de-DE" dirty="0" smtClean="0">
                <a:solidFill>
                  <a:srgbClr val="009644"/>
                </a:solidFill>
                <a:sym typeface="Wingdings" pitchFamily="2" charset="2"/>
              </a:rPr>
              <a:t></a:t>
            </a:r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  <a:p>
            <a:pPr lvl="1"/>
            <a:endParaRPr lang="de-DE" dirty="0" smtClean="0">
              <a:solidFill>
                <a:srgbClr val="009644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898776" cy="3777709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endParaRPr lang="de-DE" dirty="0" smtClean="0"/>
          </a:p>
          <a:p>
            <a:r>
              <a:rPr lang="de-DE" dirty="0" smtClean="0"/>
              <a:t>Bereitgestellte Assets</a:t>
            </a:r>
          </a:p>
          <a:p>
            <a:endParaRPr lang="de-DE" dirty="0" smtClean="0"/>
          </a:p>
          <a:p>
            <a:r>
              <a:rPr lang="de-DE" dirty="0" smtClean="0"/>
              <a:t>Selbst erstellt</a:t>
            </a:r>
          </a:p>
          <a:p>
            <a:pPr lvl="1"/>
            <a:r>
              <a:rPr lang="de-DE" dirty="0" smtClean="0"/>
              <a:t>Skripte</a:t>
            </a:r>
          </a:p>
          <a:p>
            <a:pPr lvl="1"/>
            <a:r>
              <a:rPr lang="de-DE" dirty="0" smtClean="0"/>
              <a:t>Vegetation</a:t>
            </a:r>
          </a:p>
          <a:p>
            <a:pPr lvl="1"/>
            <a:r>
              <a:rPr lang="de-DE" dirty="0" smtClean="0"/>
              <a:t>Wasser</a:t>
            </a:r>
          </a:p>
          <a:p>
            <a:pPr lvl="1"/>
            <a:r>
              <a:rPr lang="de-DE" dirty="0" smtClean="0"/>
              <a:t>….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194" name="Picture 2" descr="C:\Users\Bami\Desktop\VRAR Projekt\tmpPics\RWS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633364"/>
            <a:ext cx="2246563" cy="313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/>
          <a:lstStyle/>
          <a:p>
            <a:r>
              <a:rPr lang="de-DE" dirty="0" smtClean="0"/>
              <a:t>„Multiple Choice“-Welt</a:t>
            </a:r>
          </a:p>
          <a:p>
            <a:pPr lvl="1"/>
            <a:r>
              <a:rPr lang="de-DE" dirty="0" smtClean="0"/>
              <a:t>Mehrere Wege mit leicht variierenden Schwierigkeiten</a:t>
            </a:r>
          </a:p>
          <a:p>
            <a:pPr lvl="1"/>
            <a:r>
              <a:rPr lang="de-DE" dirty="0" smtClean="0"/>
              <a:t>Verschiedene Landschaftsarten pro Weg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Manufakturierte</a:t>
            </a:r>
            <a:r>
              <a:rPr lang="de-DE" dirty="0" smtClean="0"/>
              <a:t> Welt</a:t>
            </a:r>
          </a:p>
          <a:p>
            <a:pPr lvl="1"/>
            <a:r>
              <a:rPr lang="de-DE" dirty="0" smtClean="0"/>
              <a:t>Keine Einflüsse durch Generatoren oder Ähnlichem</a:t>
            </a:r>
          </a:p>
          <a:p>
            <a:pPr lvl="1"/>
            <a:endParaRPr lang="de-DE" dirty="0"/>
          </a:p>
          <a:p>
            <a:r>
              <a:rPr lang="de-DE" dirty="0" smtClean="0"/>
              <a:t>Wasser via </a:t>
            </a:r>
            <a:r>
              <a:rPr lang="de-DE" dirty="0" err="1" smtClean="0"/>
              <a:t>Shader</a:t>
            </a:r>
            <a:r>
              <a:rPr lang="de-DE" dirty="0" smtClean="0"/>
              <a:t> und Skripte beliebig manipulierbar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1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/>
          <a:lstStyle/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" y="1623573"/>
            <a:ext cx="7139136" cy="3739902"/>
          </a:xfrm>
        </p:spPr>
      </p:pic>
    </p:spTree>
    <p:extLst>
      <p:ext uri="{BB962C8B-B14F-4D97-AF65-F5344CB8AC3E}">
        <p14:creationId xmlns:p14="http://schemas.microsoft.com/office/powerpoint/2010/main" val="384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In Blender erstellt</a:t>
            </a:r>
          </a:p>
          <a:p>
            <a:r>
              <a:rPr lang="de-DE" dirty="0" smtClean="0"/>
              <a:t>Kopf/Helm kann via </a:t>
            </a:r>
            <a:r>
              <a:rPr lang="de-DE" dirty="0" err="1" smtClean="0"/>
              <a:t>Oculus</a:t>
            </a:r>
            <a:r>
              <a:rPr lang="de-DE" dirty="0" smtClean="0"/>
              <a:t> rotiert werden</a:t>
            </a:r>
          </a:p>
          <a:p>
            <a:r>
              <a:rPr lang="de-DE" dirty="0" smtClean="0"/>
              <a:t>Figur wird über </a:t>
            </a:r>
            <a:r>
              <a:rPr lang="de-DE" dirty="0" err="1" smtClean="0"/>
              <a:t>Kinect</a:t>
            </a:r>
            <a:r>
              <a:rPr lang="de-DE" dirty="0" smtClean="0"/>
              <a:t> gesteuert</a:t>
            </a:r>
          </a:p>
          <a:p>
            <a:pPr lvl="1"/>
            <a:r>
              <a:rPr lang="de-DE" dirty="0" smtClean="0"/>
              <a:t>Keine Armbewegungs-</a:t>
            </a:r>
            <a:r>
              <a:rPr lang="de-DE" dirty="0" err="1" smtClean="0"/>
              <a:t>animation</a:t>
            </a:r>
            <a:endParaRPr lang="de-DE" dirty="0" smtClean="0"/>
          </a:p>
          <a:p>
            <a:pPr lvl="1"/>
            <a:r>
              <a:rPr lang="de-DE" dirty="0" err="1" smtClean="0"/>
              <a:t>Meshes</a:t>
            </a:r>
            <a:r>
              <a:rPr lang="de-DE" dirty="0" smtClean="0"/>
              <a:t> nicht getrennt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50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5372"/>
            <a:ext cx="3415803" cy="365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Spieler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Ist ein </a:t>
            </a:r>
            <a:r>
              <a:rPr lang="de-DE" dirty="0" err="1" smtClean="0"/>
              <a:t>Prefab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Script für die Netzwerkübertragung (Transformation)</a:t>
            </a:r>
          </a:p>
          <a:p>
            <a:pPr lvl="1"/>
            <a:r>
              <a:rPr lang="de-DE" dirty="0" smtClean="0"/>
              <a:t>Rotation abhängig von </a:t>
            </a:r>
            <a:r>
              <a:rPr lang="de-DE" dirty="0" err="1" smtClean="0"/>
              <a:t>Camera</a:t>
            </a:r>
            <a:r>
              <a:rPr lang="de-DE" dirty="0" smtClean="0"/>
              <a:t> (außer OVR)</a:t>
            </a:r>
          </a:p>
          <a:p>
            <a:pPr lvl="1"/>
            <a:r>
              <a:rPr lang="de-DE" dirty="0" smtClean="0"/>
              <a:t>Wird automatisch </a:t>
            </a:r>
            <a:r>
              <a:rPr lang="de-DE" dirty="0" err="1" smtClean="0"/>
              <a:t>instanziert</a:t>
            </a:r>
            <a:r>
              <a:rPr lang="de-DE" dirty="0" smtClean="0"/>
              <a:t> sobald Server erstellt wurde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 descr="C:\Users\Bami\Desktop\VRAR Projekt\tmpPics\RWS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05372"/>
            <a:ext cx="3571974" cy="36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Systemarchitektur </a:t>
            </a:r>
            <a:r>
              <a:rPr lang="de-DE" dirty="0" smtClean="0"/>
              <a:t>-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Enthält alle </a:t>
            </a:r>
            <a:r>
              <a:rPr lang="de-DE" dirty="0" err="1" smtClean="0"/>
              <a:t>Scripte</a:t>
            </a:r>
            <a:r>
              <a:rPr lang="de-DE" dirty="0" smtClean="0"/>
              <a:t> und Schnittstellen zu den Eingabegeräten:</a:t>
            </a:r>
          </a:p>
          <a:p>
            <a:pPr lvl="1"/>
            <a:r>
              <a:rPr lang="de-DE" dirty="0" err="1" smtClean="0"/>
              <a:t>Kinect</a:t>
            </a:r>
            <a:endParaRPr lang="de-DE" dirty="0" smtClean="0"/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</a:t>
            </a:r>
          </a:p>
          <a:p>
            <a:pPr lvl="1"/>
            <a:r>
              <a:rPr lang="de-DE" dirty="0" smtClean="0"/>
              <a:t>Mouse, KB, </a:t>
            </a:r>
            <a:r>
              <a:rPr lang="de-DE" dirty="0" err="1" smtClean="0"/>
              <a:t>GamePad</a:t>
            </a: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Enthält Flugphysik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098" name="Picture 2" descr="C:\Users\Bami\Desktop\VRAR Projekt\tmpPics\RWS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5372"/>
            <a:ext cx="3816424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1031</Words>
  <Application>Microsoft Office PowerPoint</Application>
  <PresentationFormat>Bildschirmpräsentation (16:10)</PresentationFormat>
  <Paragraphs>439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Calibri</vt:lpstr>
      <vt:lpstr>Constantia</vt:lpstr>
      <vt:lpstr>Wingdings</vt:lpstr>
      <vt:lpstr>Wingdings 2</vt:lpstr>
      <vt:lpstr>Hyperion</vt:lpstr>
      <vt:lpstr>Rift Wingsuit</vt:lpstr>
      <vt:lpstr>Inhalt</vt:lpstr>
      <vt:lpstr>Demo</vt:lpstr>
      <vt:lpstr>Systemarchitektur - Welt</vt:lpstr>
      <vt:lpstr>Systemarchitektur - Welt</vt:lpstr>
      <vt:lpstr>Systemarchitektur - Welt</vt:lpstr>
      <vt:lpstr>Systemarchitektur - Spieler</vt:lpstr>
      <vt:lpstr>Systemarchitektur - Spieler</vt:lpstr>
      <vt:lpstr>Systemarchitektur - Camera</vt:lpstr>
      <vt:lpstr>Systemarchitektur - Kinect</vt:lpstr>
      <vt:lpstr>Systemarchitektur - Kinect</vt:lpstr>
      <vt:lpstr>Systemarchitektur – Oculus</vt:lpstr>
      <vt:lpstr>Systemarchitektur – Server/Client</vt:lpstr>
      <vt:lpstr>Systemarchitektur – ActionCam</vt:lpstr>
      <vt:lpstr>Systemarchitektur – Flugphysik</vt:lpstr>
      <vt:lpstr>Themenbereiche</vt:lpstr>
      <vt:lpstr>Verantwortlichkeiten</vt:lpstr>
      <vt:lpstr>Verantwortlichkeiten</vt:lpstr>
      <vt:lpstr>Verantwortlichkeiten</vt:lpstr>
      <vt:lpstr>Verantwortlichkeiten - Fazit</vt:lpstr>
      <vt:lpstr>Zeitplan Meilenstein 1 (Ist-Soll)</vt:lpstr>
      <vt:lpstr>Zeitplan Meilenstein 1 (Ist-Soll)</vt:lpstr>
      <vt:lpstr>Zeitplan Meilenstein 2 (Ist-Soll)</vt:lpstr>
      <vt:lpstr>Zeitplan Meilenstein 2 (Ist-Soll)</vt:lpstr>
      <vt:lpstr>Pause von 14.06 – 04.08</vt:lpstr>
      <vt:lpstr>Zeitplan Meilenstein 3 (Ist-Soll)</vt:lpstr>
      <vt:lpstr>Zeitplan Meilenstein 3 (Ist-Soll)</vt:lpstr>
      <vt:lpstr>Zeitaufwand</vt:lpstr>
      <vt:lpstr>Zeitaufwand</vt:lpstr>
      <vt:lpstr>Risikobereiche</vt:lpstr>
      <vt:lpstr>Projekt - Fazit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Sebastian Nickel</cp:lastModifiedBy>
  <cp:revision>473</cp:revision>
  <dcterms:created xsi:type="dcterms:W3CDTF">2015-05-18T20:48:09Z</dcterms:created>
  <dcterms:modified xsi:type="dcterms:W3CDTF">2015-10-12T21:40:07Z</dcterms:modified>
</cp:coreProperties>
</file>