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72" r:id="rId2"/>
    <p:sldId id="261" r:id="rId3"/>
    <p:sldId id="292" r:id="rId4"/>
    <p:sldId id="262" r:id="rId5"/>
    <p:sldId id="293" r:id="rId6"/>
    <p:sldId id="294" r:id="rId7"/>
    <p:sldId id="295" r:id="rId8"/>
    <p:sldId id="260" r:id="rId9"/>
    <p:sldId id="278" r:id="rId10"/>
    <p:sldId id="263" r:id="rId11"/>
    <p:sldId id="296" r:id="rId12"/>
    <p:sldId id="297" r:id="rId13"/>
    <p:sldId id="264" r:id="rId14"/>
    <p:sldId id="258" r:id="rId15"/>
    <p:sldId id="285" r:id="rId16"/>
    <p:sldId id="282" r:id="rId17"/>
    <p:sldId id="283" r:id="rId18"/>
    <p:sldId id="298" r:id="rId19"/>
    <p:sldId id="286" r:id="rId20"/>
    <p:sldId id="287" r:id="rId21"/>
    <p:sldId id="288" r:id="rId22"/>
    <p:sldId id="289" r:id="rId23"/>
    <p:sldId id="269" r:id="rId24"/>
    <p:sldId id="290" r:id="rId25"/>
    <p:sldId id="291" r:id="rId26"/>
    <p:sldId id="300" r:id="rId27"/>
    <p:sldId id="299" r:id="rId28"/>
    <p:sldId id="301" r:id="rId29"/>
    <p:sldId id="270" r:id="rId30"/>
    <p:sldId id="280" r:id="rId31"/>
    <p:sldId id="279" r:id="rId32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00964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954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9.10.15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8095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9.10.15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9.10.15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9.10.15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9.10.15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9.10.15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9.10.15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9.10.15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9.10.15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697260"/>
            <a:ext cx="5436096" cy="91328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Stefan Böhm, Sebastian Nickel, Michael Widjaja,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Jürgen Göbel, Andreas Dietze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Systemarchitekur</a:t>
            </a:r>
            <a:r>
              <a:rPr lang="de-DE" dirty="0" smtClean="0"/>
              <a:t> – </a:t>
            </a:r>
            <a:r>
              <a:rPr lang="de-DE" dirty="0" err="1" smtClean="0"/>
              <a:t>Oculus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932040" y="1600071"/>
            <a:ext cx="3754760" cy="369570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Viele Probleme</a:t>
            </a:r>
          </a:p>
          <a:p>
            <a:pPr lvl="1"/>
            <a:r>
              <a:rPr lang="de-DE" dirty="0" smtClean="0"/>
              <a:t>Interne OVR-Scripts überschreiben Cam-Settings</a:t>
            </a:r>
          </a:p>
          <a:p>
            <a:pPr lvl="1"/>
            <a:r>
              <a:rPr lang="de-DE" dirty="0" err="1" smtClean="0"/>
              <a:t>Oculus</a:t>
            </a:r>
            <a:r>
              <a:rPr lang="de-DE" dirty="0" smtClean="0"/>
              <a:t> konnte in </a:t>
            </a:r>
            <a:r>
              <a:rPr lang="de-DE" dirty="0" err="1" smtClean="0"/>
              <a:t>Unity</a:t>
            </a:r>
            <a:r>
              <a:rPr lang="de-DE" dirty="0" smtClean="0"/>
              <a:t> selbst nicht verwendet werden</a:t>
            </a:r>
          </a:p>
          <a:p>
            <a:pPr lvl="1"/>
            <a:r>
              <a:rPr lang="de-DE" dirty="0" smtClean="0"/>
              <a:t>Multidisplay-Variante somit nicht realisierbar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375476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de-D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Kopfrotation wird via Netzwerk übertragen</a:t>
            </a: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4347044" cy="2376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435280" cy="8306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 smtClean="0"/>
              <a:t>Systemarchitekur</a:t>
            </a:r>
            <a:r>
              <a:rPr lang="de-DE" dirty="0" smtClean="0"/>
              <a:t> – Server/Client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67544" y="1561356"/>
            <a:ext cx="4392488" cy="3456384"/>
          </a:xfrm>
        </p:spPr>
        <p:txBody>
          <a:bodyPr>
            <a:normAutofit/>
          </a:bodyPr>
          <a:lstStyle/>
          <a:p>
            <a:r>
              <a:rPr lang="de-DE" sz="2400" dirty="0" smtClean="0"/>
              <a:t>Notlösung für Multidisplay und </a:t>
            </a:r>
            <a:r>
              <a:rPr lang="de-DE" sz="2400" dirty="0" err="1" smtClean="0"/>
              <a:t>Specator</a:t>
            </a:r>
            <a:r>
              <a:rPr lang="de-DE" sz="2400" dirty="0" smtClean="0"/>
              <a:t>-View</a:t>
            </a:r>
          </a:p>
          <a:p>
            <a:pPr lvl="0"/>
            <a:r>
              <a:rPr lang="de-DE" sz="2400" dirty="0" smtClean="0"/>
              <a:t>Server/Client:</a:t>
            </a:r>
          </a:p>
          <a:p>
            <a:pPr lvl="1"/>
            <a:r>
              <a:rPr lang="de-DE" sz="2200" dirty="0" smtClean="0"/>
              <a:t>Objekt-Transformation (Pos, </a:t>
            </a:r>
            <a:r>
              <a:rPr lang="de-DE" sz="2200" dirty="0" err="1" smtClean="0"/>
              <a:t>Velocity</a:t>
            </a:r>
            <a:r>
              <a:rPr lang="de-DE" sz="2200" dirty="0" smtClean="0"/>
              <a:t>, Rotation)</a:t>
            </a:r>
          </a:p>
          <a:p>
            <a:pPr lvl="1"/>
            <a:r>
              <a:rPr lang="de-DE" sz="2200" dirty="0" smtClean="0"/>
              <a:t>Aktuellen Punktestand</a:t>
            </a:r>
          </a:p>
          <a:p>
            <a:pPr lvl="1"/>
            <a:r>
              <a:rPr lang="de-DE" sz="2200" dirty="0" smtClean="0"/>
              <a:t>Client interpoliert empfangene Daten</a:t>
            </a:r>
          </a:p>
          <a:p>
            <a:pPr lvl="1">
              <a:buNone/>
            </a:pPr>
            <a:endParaRPr lang="de-DE" dirty="0" smtClean="0"/>
          </a:p>
        </p:txBody>
      </p:sp>
      <p:pic>
        <p:nvPicPr>
          <p:cNvPr id="15" name="Picture 2" descr="C:\Users\Bami\Desktop\VRAR Projekt\tmpPics\RWS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33364"/>
            <a:ext cx="3312368" cy="1810670"/>
          </a:xfrm>
          <a:prstGeom prst="rect">
            <a:avLst/>
          </a:prstGeom>
          <a:noFill/>
        </p:spPr>
      </p:pic>
      <p:pic>
        <p:nvPicPr>
          <p:cNvPr id="6146" name="Picture 2" descr="C:\Users\Bami\Desktop\VRAR Projekt\tmpPics\RWS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505571"/>
            <a:ext cx="3312368" cy="18106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43528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Systemarchitekur</a:t>
            </a:r>
            <a:r>
              <a:rPr lang="de-DE" dirty="0" smtClean="0"/>
              <a:t> – ActionCam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67544" y="1561356"/>
            <a:ext cx="4392488" cy="3456384"/>
          </a:xfrm>
        </p:spPr>
        <p:txBody>
          <a:bodyPr>
            <a:normAutofit/>
          </a:bodyPr>
          <a:lstStyle/>
          <a:p>
            <a:r>
              <a:rPr lang="de-DE" dirty="0" err="1" smtClean="0"/>
              <a:t>Camera</a:t>
            </a:r>
            <a:r>
              <a:rPr lang="de-DE" dirty="0" smtClean="0"/>
              <a:t> des Clients</a:t>
            </a:r>
          </a:p>
          <a:p>
            <a:r>
              <a:rPr lang="de-DE" dirty="0" smtClean="0"/>
              <a:t>Stellt verschiedene </a:t>
            </a:r>
            <a:r>
              <a:rPr lang="de-DE" dirty="0" err="1" smtClean="0"/>
              <a:t>Viewpoints</a:t>
            </a:r>
            <a:r>
              <a:rPr lang="de-DE" dirty="0" smtClean="0"/>
              <a:t> bereit</a:t>
            </a:r>
          </a:p>
          <a:p>
            <a:r>
              <a:rPr lang="de-DE" dirty="0" smtClean="0"/>
              <a:t>Follow Head:</a:t>
            </a:r>
          </a:p>
          <a:p>
            <a:pPr lvl="1"/>
            <a:r>
              <a:rPr lang="de-DE" dirty="0" smtClean="0"/>
              <a:t>Durchs Netzwerk übertragene First-Person-View mit </a:t>
            </a:r>
            <a:r>
              <a:rPr lang="de-DE" dirty="0" err="1" smtClean="0"/>
              <a:t>Oculus</a:t>
            </a:r>
            <a:r>
              <a:rPr lang="de-DE" dirty="0" smtClean="0"/>
              <a:t>-Rotation</a:t>
            </a:r>
          </a:p>
          <a:p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  <p:pic>
        <p:nvPicPr>
          <p:cNvPr id="7171" name="Picture 3" descr="C:\Users\Bami\Desktop\VRAR Projekt\tmpPics\RWS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33364"/>
            <a:ext cx="3274634" cy="33318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Systemarchitekur</a:t>
            </a:r>
            <a:r>
              <a:rPr lang="de-DE" dirty="0" smtClean="0"/>
              <a:t> – Flugphysik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683568" y="1561356"/>
            <a:ext cx="4032448" cy="369570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Realistisches Flugmodell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Ist an das Wetter angepasst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Vermeiden von Bugs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Luftschichten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Inhaltsplatzhalter 8"/>
          <p:cNvSpPr>
            <a:spLocks noGrp="1"/>
          </p:cNvSpPr>
          <p:nvPr>
            <p:ph sz="half" idx="1"/>
          </p:nvPr>
        </p:nvSpPr>
        <p:spPr>
          <a:xfrm>
            <a:off x="4860032" y="1561356"/>
            <a:ext cx="3744416" cy="3695700"/>
          </a:xfrm>
        </p:spPr>
        <p:txBody>
          <a:bodyPr>
            <a:normAutofit/>
          </a:bodyPr>
          <a:lstStyle/>
          <a:p>
            <a:r>
              <a:rPr lang="de-DE" dirty="0" smtClean="0"/>
              <a:t>Simples Flugmodell</a:t>
            </a:r>
          </a:p>
          <a:p>
            <a:r>
              <a:rPr lang="de-DE" dirty="0" smtClean="0"/>
              <a:t>Geschwindigkeit abhängig vom Winkel</a:t>
            </a:r>
          </a:p>
          <a:p>
            <a:r>
              <a:rPr lang="de-DE" dirty="0" smtClean="0"/>
              <a:t>Konstante Fallgeschwindigkeit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Themenbereiche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Oculus</a:t>
            </a:r>
            <a:r>
              <a:rPr lang="de-DE" dirty="0" smtClean="0"/>
              <a:t> DK1 u. DK2</a:t>
            </a:r>
          </a:p>
          <a:p>
            <a:r>
              <a:rPr lang="de-DE" dirty="0" err="1" smtClean="0"/>
              <a:t>Kinect</a:t>
            </a:r>
            <a:r>
              <a:rPr lang="de-DE" dirty="0" smtClean="0"/>
              <a:t> (V1 / V2)</a:t>
            </a:r>
          </a:p>
          <a:p>
            <a:r>
              <a:rPr lang="de-DE" dirty="0" smtClean="0"/>
              <a:t>Alternative Steuerung</a:t>
            </a:r>
          </a:p>
          <a:p>
            <a:r>
              <a:rPr lang="de-DE" dirty="0" smtClean="0"/>
              <a:t>Flugphysik</a:t>
            </a:r>
          </a:p>
          <a:p>
            <a:r>
              <a:rPr lang="de-DE" dirty="0" smtClean="0">
                <a:solidFill>
                  <a:srgbClr val="7030A0"/>
                </a:solidFill>
              </a:rPr>
              <a:t>Multidisplaysupport</a:t>
            </a:r>
          </a:p>
          <a:p>
            <a:r>
              <a:rPr lang="de-DE" dirty="0" smtClean="0"/>
              <a:t>Player-Model</a:t>
            </a:r>
          </a:p>
          <a:p>
            <a:r>
              <a:rPr lang="de-DE" dirty="0" smtClean="0"/>
              <a:t>Welt und Ambiente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Nachbearbeitung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rgbClr val="FF6600"/>
                </a:solidFill>
              </a:rPr>
              <a:t>Ventilator</a:t>
            </a:r>
          </a:p>
          <a:p>
            <a:r>
              <a:rPr lang="de-DE" dirty="0" smtClean="0"/>
              <a:t>Audio</a:t>
            </a:r>
          </a:p>
          <a:p>
            <a:r>
              <a:rPr lang="de-DE" dirty="0" err="1" smtClean="0">
                <a:solidFill>
                  <a:srgbClr val="FF6600"/>
                </a:solidFill>
              </a:rPr>
              <a:t>Menues</a:t>
            </a:r>
            <a:endParaRPr lang="de-DE" dirty="0" smtClean="0">
              <a:solidFill>
                <a:srgbClr val="FF6600"/>
              </a:solidFill>
            </a:endParaRPr>
          </a:p>
          <a:p>
            <a:r>
              <a:rPr lang="de-DE" dirty="0" err="1" smtClean="0"/>
              <a:t>Gamelogics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rgbClr val="7030A0"/>
                </a:solidFill>
              </a:rPr>
              <a:t>Hinzugekommen:</a:t>
            </a:r>
          </a:p>
          <a:p>
            <a:pPr lvl="1"/>
            <a:r>
              <a:rPr lang="de-DE" dirty="0" smtClean="0">
                <a:solidFill>
                  <a:srgbClr val="7030A0"/>
                </a:solidFill>
              </a:rPr>
              <a:t>Server/Client</a:t>
            </a:r>
          </a:p>
          <a:p>
            <a:pPr lvl="1"/>
            <a:r>
              <a:rPr lang="de-DE" dirty="0" err="1" smtClean="0">
                <a:solidFill>
                  <a:srgbClr val="7030A0"/>
                </a:solidFill>
              </a:rPr>
              <a:t>Unity</a:t>
            </a:r>
            <a:r>
              <a:rPr lang="de-DE" dirty="0" smtClean="0">
                <a:solidFill>
                  <a:srgbClr val="7030A0"/>
                </a:solidFill>
              </a:rPr>
              <a:t> Master Server</a:t>
            </a:r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Stefan Böhm</a:t>
            </a:r>
          </a:p>
          <a:p>
            <a:pPr lvl="1"/>
            <a:r>
              <a:rPr lang="de-DE" dirty="0" err="1" smtClean="0"/>
              <a:t>Oculus</a:t>
            </a:r>
            <a:r>
              <a:rPr lang="de-DE" dirty="0" smtClean="0"/>
              <a:t> Rift DK1, DK2</a:t>
            </a:r>
          </a:p>
          <a:p>
            <a:pPr lvl="2"/>
            <a:r>
              <a:rPr lang="de-DE" dirty="0" err="1" smtClean="0"/>
              <a:t>Camerasteuerung</a:t>
            </a:r>
            <a:endParaRPr lang="de-DE" dirty="0" smtClean="0"/>
          </a:p>
          <a:p>
            <a:pPr lvl="2"/>
            <a:r>
              <a:rPr lang="de-DE" dirty="0" smtClean="0"/>
              <a:t>Stereoskopische Projektion</a:t>
            </a:r>
          </a:p>
          <a:p>
            <a:pPr lvl="1"/>
            <a:r>
              <a:rPr lang="de-DE" dirty="0" smtClean="0"/>
              <a:t>Playermodel</a:t>
            </a:r>
          </a:p>
          <a:p>
            <a:pPr lvl="2"/>
            <a:r>
              <a:rPr lang="de-DE" dirty="0" err="1" smtClean="0"/>
              <a:t>Wingsuit</a:t>
            </a:r>
            <a:endParaRPr lang="de-DE" dirty="0" smtClean="0"/>
          </a:p>
          <a:p>
            <a:pPr lvl="2"/>
            <a:r>
              <a:rPr lang="de-DE" dirty="0" smtClean="0"/>
              <a:t>Fallschirm</a:t>
            </a:r>
          </a:p>
          <a:p>
            <a:pPr lvl="1"/>
            <a:r>
              <a:rPr lang="de-DE" dirty="0" smtClean="0"/>
              <a:t>Audio </a:t>
            </a:r>
          </a:p>
          <a:p>
            <a:pPr lvl="2"/>
            <a:r>
              <a:rPr lang="de-DE" dirty="0" smtClean="0"/>
              <a:t>Musik, </a:t>
            </a:r>
            <a:r>
              <a:rPr lang="de-DE" dirty="0" err="1" smtClean="0"/>
              <a:t>Effect</a:t>
            </a:r>
            <a:r>
              <a:rPr lang="de-DE" dirty="0" smtClean="0"/>
              <a:t>-Sounds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Sebastian Nickel</a:t>
            </a:r>
          </a:p>
          <a:p>
            <a:pPr lvl="1"/>
            <a:r>
              <a:rPr lang="de-DE" dirty="0" smtClean="0"/>
              <a:t>Alternative Steuerung</a:t>
            </a:r>
          </a:p>
          <a:p>
            <a:pPr lvl="2"/>
            <a:r>
              <a:rPr lang="de-DE" dirty="0" smtClean="0"/>
              <a:t>Gamepad, Keyboard, Mouse</a:t>
            </a:r>
          </a:p>
          <a:p>
            <a:pPr lvl="1"/>
            <a:r>
              <a:rPr lang="de-DE" dirty="0" smtClean="0"/>
              <a:t>Welt und Ambiente</a:t>
            </a:r>
          </a:p>
          <a:p>
            <a:pPr lvl="2"/>
            <a:r>
              <a:rPr lang="de-DE" dirty="0" smtClean="0"/>
              <a:t>Vegetation</a:t>
            </a:r>
          </a:p>
          <a:p>
            <a:pPr lvl="2"/>
            <a:r>
              <a:rPr lang="de-DE" dirty="0" smtClean="0"/>
              <a:t>Wasser, Wind</a:t>
            </a:r>
          </a:p>
          <a:p>
            <a:pPr lvl="1"/>
            <a:r>
              <a:rPr lang="de-DE" dirty="0" smtClean="0"/>
              <a:t>Nachbearbeitung</a:t>
            </a:r>
          </a:p>
          <a:p>
            <a:pPr lvl="2"/>
            <a:r>
              <a:rPr lang="de-DE" dirty="0" smtClean="0"/>
              <a:t>Effekte, </a:t>
            </a:r>
            <a:r>
              <a:rPr lang="de-DE" dirty="0" err="1" smtClean="0"/>
              <a:t>Postprocessing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Andreas Dietze</a:t>
            </a:r>
          </a:p>
          <a:p>
            <a:pPr lvl="1"/>
            <a:r>
              <a:rPr lang="de-DE" dirty="0" err="1" smtClean="0"/>
              <a:t>Kinect</a:t>
            </a:r>
            <a:r>
              <a:rPr lang="de-DE" dirty="0" smtClean="0"/>
              <a:t> (V1, V2)</a:t>
            </a:r>
          </a:p>
          <a:p>
            <a:pPr lvl="2"/>
            <a:r>
              <a:rPr lang="de-DE" dirty="0" smtClean="0"/>
              <a:t>Schnittstelle, Tracking</a:t>
            </a:r>
          </a:p>
          <a:p>
            <a:pPr lvl="2"/>
            <a:r>
              <a:rPr lang="de-DE" dirty="0" smtClean="0"/>
              <a:t>Kalibrierung</a:t>
            </a:r>
          </a:p>
          <a:p>
            <a:pPr lvl="2"/>
            <a:r>
              <a:rPr lang="de-DE" dirty="0" smtClean="0"/>
              <a:t>Visualisierung</a:t>
            </a:r>
          </a:p>
          <a:p>
            <a:pPr lvl="1"/>
            <a:r>
              <a:rPr lang="de-DE" dirty="0" smtClean="0"/>
              <a:t>Multidisplay</a:t>
            </a:r>
          </a:p>
          <a:p>
            <a:pPr lvl="2"/>
            <a:r>
              <a:rPr lang="de-DE" dirty="0" smtClean="0"/>
              <a:t>Realisierung</a:t>
            </a:r>
          </a:p>
          <a:p>
            <a:pPr lvl="2"/>
            <a:r>
              <a:rPr lang="de-DE" dirty="0" smtClean="0"/>
              <a:t>Action-Cam</a:t>
            </a:r>
          </a:p>
          <a:p>
            <a:pPr lvl="1"/>
            <a:r>
              <a:rPr lang="de-DE" dirty="0" err="1" smtClean="0"/>
              <a:t>Gamelogics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Jürgen Göbel</a:t>
            </a:r>
          </a:p>
          <a:p>
            <a:pPr lvl="1"/>
            <a:r>
              <a:rPr lang="de-DE" dirty="0" smtClean="0"/>
              <a:t>Ventilator</a:t>
            </a:r>
          </a:p>
          <a:p>
            <a:pPr lvl="2"/>
            <a:r>
              <a:rPr lang="de-DE" dirty="0" err="1" smtClean="0"/>
              <a:t>Arduinosteuerung</a:t>
            </a:r>
            <a:endParaRPr lang="de-DE" dirty="0" smtClean="0"/>
          </a:p>
          <a:p>
            <a:pPr lvl="2"/>
            <a:r>
              <a:rPr lang="de-DE" dirty="0" smtClean="0"/>
              <a:t>Schnittstelle</a:t>
            </a:r>
          </a:p>
          <a:p>
            <a:pPr lvl="2"/>
            <a:r>
              <a:rPr lang="de-DE" dirty="0" smtClean="0"/>
              <a:t>Implementierung</a:t>
            </a:r>
          </a:p>
          <a:p>
            <a:pPr lvl="1"/>
            <a:r>
              <a:rPr lang="de-DE" dirty="0" smtClean="0"/>
              <a:t>Menüs</a:t>
            </a:r>
          </a:p>
          <a:p>
            <a:pPr lvl="2"/>
            <a:r>
              <a:rPr lang="de-DE" dirty="0" smtClean="0"/>
              <a:t>Menüstrukturen</a:t>
            </a:r>
          </a:p>
          <a:p>
            <a:pPr lvl="2"/>
            <a:r>
              <a:rPr lang="de-DE" dirty="0" err="1" smtClean="0"/>
              <a:t>Menüassets</a:t>
            </a:r>
            <a:endParaRPr lang="de-DE" dirty="0" smtClean="0"/>
          </a:p>
          <a:p>
            <a:pPr lvl="2"/>
            <a:r>
              <a:rPr lang="de-DE" dirty="0" smtClean="0"/>
              <a:t>Funktionalität</a:t>
            </a:r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Michael Widjaja</a:t>
            </a:r>
          </a:p>
          <a:p>
            <a:pPr lvl="1"/>
            <a:r>
              <a:rPr lang="de-DE" dirty="0" smtClean="0"/>
              <a:t>Flugphysik</a:t>
            </a:r>
          </a:p>
          <a:p>
            <a:pPr lvl="2"/>
            <a:r>
              <a:rPr lang="de-DE" dirty="0" err="1" smtClean="0"/>
              <a:t>Wingsuit</a:t>
            </a:r>
            <a:r>
              <a:rPr lang="de-DE" dirty="0" smtClean="0"/>
              <a:t> Flugphysik</a:t>
            </a:r>
          </a:p>
          <a:p>
            <a:pPr lvl="2"/>
            <a:r>
              <a:rPr lang="de-DE" dirty="0" smtClean="0"/>
              <a:t>Fallschirm Flugphysik</a:t>
            </a:r>
          </a:p>
          <a:p>
            <a:pPr lvl="2"/>
            <a:r>
              <a:rPr lang="de-DE" dirty="0" smtClean="0"/>
              <a:t>Luftschicht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 - Fazit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Bis auf die Bereiche:</a:t>
            </a:r>
          </a:p>
          <a:p>
            <a:pPr lvl="1"/>
            <a:r>
              <a:rPr lang="de-DE" dirty="0" smtClean="0"/>
              <a:t>Player-Modell</a:t>
            </a:r>
          </a:p>
          <a:p>
            <a:pPr lvl="1"/>
            <a:r>
              <a:rPr lang="de-DE" dirty="0" smtClean="0"/>
              <a:t>Menüs</a:t>
            </a:r>
          </a:p>
          <a:p>
            <a:pPr lvl="1"/>
            <a:r>
              <a:rPr lang="de-DE" dirty="0" smtClean="0"/>
              <a:t>Nachbearbeitung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r>
              <a:rPr lang="de-DE" dirty="0" smtClean="0"/>
              <a:t>	wurden alle Bereiche auf die verbleibenden Mitglieder aufgeteilt.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Sebastian Nickel</a:t>
            </a:r>
          </a:p>
          <a:p>
            <a:pPr lvl="1"/>
            <a:r>
              <a:rPr lang="de-DE" dirty="0" smtClean="0"/>
              <a:t>Komplette Welt</a:t>
            </a:r>
          </a:p>
          <a:p>
            <a:pPr lvl="1"/>
            <a:r>
              <a:rPr lang="de-DE" dirty="0" err="1" smtClean="0"/>
              <a:t>Gamelogics</a:t>
            </a:r>
            <a:endParaRPr lang="de-DE" dirty="0" smtClean="0"/>
          </a:p>
          <a:p>
            <a:pPr lvl="1"/>
            <a:r>
              <a:rPr lang="de-DE" dirty="0" smtClean="0"/>
              <a:t>Network-Support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Andreas Dietze</a:t>
            </a:r>
          </a:p>
          <a:p>
            <a:pPr lvl="1"/>
            <a:r>
              <a:rPr lang="de-DE" dirty="0" err="1" smtClean="0"/>
              <a:t>Oculus</a:t>
            </a:r>
            <a:r>
              <a:rPr lang="de-DE" dirty="0" smtClean="0"/>
              <a:t>, </a:t>
            </a:r>
            <a:r>
              <a:rPr lang="de-DE" dirty="0" err="1" smtClean="0"/>
              <a:t>Kinect</a:t>
            </a:r>
            <a:endParaRPr lang="de-DE" dirty="0" smtClean="0"/>
          </a:p>
          <a:p>
            <a:pPr lvl="1"/>
            <a:r>
              <a:rPr lang="de-DE" dirty="0" err="1" smtClean="0"/>
              <a:t>Gamelogics</a:t>
            </a:r>
            <a:endParaRPr lang="de-DE" dirty="0" smtClean="0"/>
          </a:p>
          <a:p>
            <a:pPr lvl="1"/>
            <a:r>
              <a:rPr lang="de-DE" dirty="0" smtClean="0"/>
              <a:t>Server, Client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1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312368"/>
                <a:gridCol w="352839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Andreas 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Jürgen Göbel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- 26.5.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 Einarbeitung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Arduino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-Steuerung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Kinect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-API Schnittstelle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und Tracking, Visualisierung, </a:t>
                      </a:r>
                      <a:r>
                        <a:rPr lang="de-DE" baseline="0" dirty="0" err="1" smtClean="0">
                          <a:solidFill>
                            <a:srgbClr val="009644"/>
                          </a:solidFill>
                        </a:rPr>
                        <a:t>Kalibirierung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Arduino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-Steuerung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- 9.6.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Puffer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für Visualisierung und Kalibrierung, </a:t>
                      </a:r>
                      <a:r>
                        <a:rPr lang="de-DE" baseline="0" dirty="0" err="1" smtClean="0">
                          <a:solidFill>
                            <a:srgbClr val="009644"/>
                          </a:solidFill>
                        </a:rPr>
                        <a:t>Multidislay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erster Ansatz, </a:t>
                      </a:r>
                      <a:r>
                        <a:rPr lang="de-DE" baseline="0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 Einarbeitung und Schnittstelle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Arduino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83568" y="1561356"/>
            <a:ext cx="3744416" cy="3888432"/>
          </a:xfrm>
        </p:spPr>
        <p:txBody>
          <a:bodyPr>
            <a:normAutofit fontScale="85000" lnSpcReduction="20000"/>
          </a:bodyPr>
          <a:lstStyle/>
          <a:p>
            <a:r>
              <a:rPr lang="de-DE" sz="3100" dirty="0" smtClean="0"/>
              <a:t>Demo</a:t>
            </a:r>
          </a:p>
          <a:p>
            <a:r>
              <a:rPr lang="de-DE" sz="3100" dirty="0" smtClean="0"/>
              <a:t>Systemarchitektur</a:t>
            </a:r>
          </a:p>
          <a:p>
            <a:pPr lvl="1"/>
            <a:r>
              <a:rPr lang="de-DE" sz="2800" dirty="0" smtClean="0"/>
              <a:t>Welt</a:t>
            </a:r>
          </a:p>
          <a:p>
            <a:pPr lvl="1"/>
            <a:r>
              <a:rPr lang="de-DE" sz="2800" dirty="0" smtClean="0"/>
              <a:t>Spieler</a:t>
            </a:r>
          </a:p>
          <a:p>
            <a:pPr lvl="1"/>
            <a:r>
              <a:rPr lang="de-DE" sz="2800" dirty="0" err="1" smtClean="0"/>
              <a:t>Camera</a:t>
            </a:r>
            <a:endParaRPr lang="de-DE" sz="2800" dirty="0" smtClean="0"/>
          </a:p>
          <a:p>
            <a:pPr lvl="1"/>
            <a:r>
              <a:rPr lang="de-DE" sz="2800" dirty="0" err="1" smtClean="0"/>
              <a:t>Kinect</a:t>
            </a:r>
            <a:endParaRPr lang="de-DE" sz="2800" dirty="0" smtClean="0"/>
          </a:p>
          <a:p>
            <a:pPr lvl="1"/>
            <a:r>
              <a:rPr lang="de-DE" sz="2800" dirty="0" err="1" smtClean="0"/>
              <a:t>Oculus</a:t>
            </a:r>
            <a:endParaRPr lang="de-DE" sz="2800" dirty="0" smtClean="0"/>
          </a:p>
          <a:p>
            <a:pPr lvl="1"/>
            <a:r>
              <a:rPr lang="de-DE" sz="2800" dirty="0" smtClean="0"/>
              <a:t>Server – Client</a:t>
            </a:r>
          </a:p>
          <a:p>
            <a:pPr lvl="1"/>
            <a:r>
              <a:rPr lang="de-DE" sz="2800" dirty="0" smtClean="0"/>
              <a:t>Action-Cam</a:t>
            </a:r>
          </a:p>
          <a:p>
            <a:pPr lvl="1"/>
            <a:r>
              <a:rPr lang="de-DE" sz="2800" dirty="0" smtClean="0"/>
              <a:t>Flugphysik</a:t>
            </a:r>
          </a:p>
          <a:p>
            <a:pPr lvl="1"/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Inhaltsplatzhalter 8"/>
          <p:cNvSpPr txBox="1">
            <a:spLocks/>
          </p:cNvSpPr>
          <p:nvPr/>
        </p:nvSpPr>
        <p:spPr>
          <a:xfrm>
            <a:off x="4716016" y="1561356"/>
            <a:ext cx="3672408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de-D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Thembereiche</a:t>
            </a: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de-D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Verantwortlichkeiten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de-DE" sz="2600" dirty="0" smtClean="0"/>
              <a:t>Ist-Soll Vergleich</a:t>
            </a: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de-D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Zeitaufwand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de-D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Risikobereiche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de-DE" sz="2600" dirty="0" smtClean="0"/>
              <a:t>Projekt-Fazit</a:t>
            </a: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1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73"/>
                <a:gridCol w="2388787"/>
                <a:gridCol w="2370003"/>
                <a:gridCol w="245453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Nickel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Widjaja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- 26.5.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 Einarbeitung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 Einarbeitung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>
                          <a:solidFill>
                            <a:srgbClr val="92D050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92D050"/>
                          </a:solidFill>
                        </a:rPr>
                        <a:t> Einarbeitung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Oculus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Schnittstelle ,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Camerasteuerung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, Stereoskop.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Proj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. 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Alterantive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 Steuergeräte und simple Welt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92D050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92D050"/>
                          </a:solidFill>
                        </a:rPr>
                        <a:t> Einarbeitung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- 9.6.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Oculus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 und Multidisplay  Realisierungsmöglichkeiten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Verbesserung der Welt, </a:t>
                      </a:r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92D050"/>
                          </a:solidFill>
                        </a:rPr>
                        <a:t>Physik</a:t>
                      </a:r>
                      <a:r>
                        <a:rPr lang="de-DE" baseline="0" dirty="0" smtClean="0">
                          <a:solidFill>
                            <a:srgbClr val="92D050"/>
                          </a:solidFill>
                        </a:rPr>
                        <a:t> in </a:t>
                      </a:r>
                      <a:r>
                        <a:rPr lang="de-DE" baseline="0" dirty="0" err="1" smtClean="0">
                          <a:solidFill>
                            <a:srgbClr val="92D050"/>
                          </a:solidFill>
                        </a:rPr>
                        <a:t>Unity</a:t>
                      </a:r>
                      <a:r>
                        <a:rPr lang="de-DE" baseline="0" dirty="0" smtClean="0">
                          <a:solidFill>
                            <a:srgbClr val="92D050"/>
                          </a:solidFill>
                        </a:rPr>
                        <a:t>, </a:t>
                      </a:r>
                      <a:endParaRPr lang="de-DE" dirty="0" smtClean="0">
                        <a:solidFill>
                          <a:srgbClr val="92D050"/>
                        </a:solidFill>
                      </a:endParaRPr>
                    </a:p>
                    <a:p>
                      <a:r>
                        <a:rPr lang="de-DE" dirty="0" smtClean="0">
                          <a:solidFill>
                            <a:srgbClr val="92D050"/>
                          </a:solidFill>
                        </a:rPr>
                        <a:t>Physik</a:t>
                      </a:r>
                      <a:r>
                        <a:rPr lang="de-DE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92D050"/>
                          </a:solidFill>
                        </a:rPr>
                        <a:t>Implem</a:t>
                      </a:r>
                      <a:r>
                        <a:rPr lang="de-DE" dirty="0" smtClean="0">
                          <a:solidFill>
                            <a:srgbClr val="92D050"/>
                          </a:solidFill>
                        </a:rPr>
                        <a:t>.  von Testmodell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2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312368"/>
                <a:gridCol w="352839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Andreas 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Jürgen Göbel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- 16.6.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Ergebnisse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evaluieren, </a:t>
                      </a:r>
                      <a:r>
                        <a:rPr lang="de-DE" baseline="0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Ergebnisse evaluieren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- 23.6.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Implementierung Multidisplay</a:t>
                      </a:r>
                    </a:p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(Wechsel 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zu Server/Client)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Ventilator Implementierung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- 30.6.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Action-Cam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Menüstruktur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und Funktionalität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- 7.7.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Komponentenvereinigung, </a:t>
                      </a:r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Komponentenvereinigung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2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73"/>
                <a:gridCol w="2388787"/>
                <a:gridCol w="2370003"/>
                <a:gridCol w="245453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Nickel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Widjaja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- 16.6.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Ergebnisse evaluieren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Ergebnisse evaluieren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Ergebnisse evaluieren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- 23.6.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Audio,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Musik, Effektsounds,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Ambientsounds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Welt erweitern, Vegetation,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Leben,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 Wasser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Implementierung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Flugmodell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- 30.6.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Vernünftiges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Playermodel, </a:t>
                      </a:r>
                      <a:r>
                        <a:rPr lang="de-DE" baseline="0" dirty="0" err="1" smtClean="0">
                          <a:solidFill>
                            <a:srgbClr val="009644"/>
                          </a:solidFill>
                        </a:rPr>
                        <a:t>Wingsuit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und Fallschirm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Verbesserung der Welt, </a:t>
                      </a:r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, 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Nachbearbeitung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Implementierung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Flugmodell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- 7.7.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Komponentenverein.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Komponentenverein.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Komponentenverein.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Pause von 14.06 – 04.08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smtClean="0"/>
              <a:t>Klausuren 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3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312368"/>
                <a:gridCol w="352839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Andreas 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Jürgen Göbel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- 11.8.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Welt mit fertigstellen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Welt mit fertigstellen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- 18.8.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Feinabstimmung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der erstellten Komponenten, Menüfunktionen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Kinect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u. Multidisplay,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Weiter mit Menüstruktur und Funktionalität, Feinabstimmung der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erstellten 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Komponenten, 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- 25.8.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Debug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/ Puffer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Debug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 / Puffer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- 1.9.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Finale Testphase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Finale Testphase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3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73"/>
                <a:gridCol w="2388787"/>
                <a:gridCol w="2370003"/>
                <a:gridCol w="245453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Nickel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Widjaja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- 11.8.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Animationen Playermodell, </a:t>
                      </a:r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Intersections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Welt fertigstellen, Wasser, Ambiente, Vegetation, Leben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Welt mit fertigstellen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- 18.8.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Feinabstimmung der erstellten Komponenten, Menüfunktion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Oculus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Welt fertigstellen, Wasser, Ambiente, Vegetation, Leben, </a:t>
                      </a:r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Feinabstimmung Flugmodell und Modellbewegung, Fallschirm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animation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- 25.8.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Debug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/ Puffer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Debug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/ Puffer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Debug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/ Puffer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- 1.9.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Finale Testphase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Finale Testphase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Finale Testphase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Zeitaufwand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1504337"/>
              </p:ext>
            </p:extLst>
          </p:nvPr>
        </p:nvGraphicFramePr>
        <p:xfrm>
          <a:off x="539552" y="1849388"/>
          <a:ext cx="80648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+mj-lt"/>
                        </a:rPr>
                        <a:t>Sebastian</a:t>
                      </a:r>
                      <a:r>
                        <a:rPr lang="de-DE" baseline="0" dirty="0" smtClean="0">
                          <a:latin typeface="+mj-lt"/>
                        </a:rPr>
                        <a:t> Nickel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+mj-lt"/>
                        </a:rPr>
                        <a:t>Stunden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Einarbeitung</a:t>
                      </a:r>
                      <a:r>
                        <a:rPr lang="de-DE" baseline="0" dirty="0" smtClean="0">
                          <a:latin typeface="+mj-lt"/>
                        </a:rPr>
                        <a:t> in </a:t>
                      </a:r>
                      <a:r>
                        <a:rPr lang="de-DE" baseline="0" dirty="0" err="1" smtClean="0">
                          <a:latin typeface="+mj-lt"/>
                        </a:rPr>
                        <a:t>Unity</a:t>
                      </a:r>
                      <a:r>
                        <a:rPr lang="de-DE" baseline="0" dirty="0" smtClean="0">
                          <a:latin typeface="+mj-lt"/>
                        </a:rPr>
                        <a:t> und Kennenlernen der Funktionen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10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Umsetzung</a:t>
                      </a:r>
                      <a:r>
                        <a:rPr lang="de-DE" baseline="0" dirty="0" smtClean="0">
                          <a:latin typeface="+mj-lt"/>
                        </a:rPr>
                        <a:t> der alternativen Steuerung, sowie deren Feinabstimmung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15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Planung und Erstellung</a:t>
                      </a:r>
                      <a:r>
                        <a:rPr lang="de-DE" baseline="0" dirty="0" smtClean="0">
                          <a:latin typeface="+mj-lt"/>
                        </a:rPr>
                        <a:t> einer realistischen, </a:t>
                      </a:r>
                      <a:r>
                        <a:rPr lang="de-DE" baseline="0" dirty="0" err="1" smtClean="0">
                          <a:latin typeface="+mj-lt"/>
                        </a:rPr>
                        <a:t>immersiven</a:t>
                      </a:r>
                      <a:r>
                        <a:rPr lang="de-DE" baseline="0" dirty="0" smtClean="0">
                          <a:latin typeface="+mj-lt"/>
                        </a:rPr>
                        <a:t> Welt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100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Erstellung</a:t>
                      </a:r>
                      <a:r>
                        <a:rPr lang="de-DE" baseline="0" dirty="0" smtClean="0">
                          <a:latin typeface="+mj-lt"/>
                        </a:rPr>
                        <a:t> von Wasser-</a:t>
                      </a:r>
                      <a:r>
                        <a:rPr lang="de-DE" baseline="0" dirty="0" err="1" smtClean="0">
                          <a:latin typeface="+mj-lt"/>
                        </a:rPr>
                        <a:t>Shadern</a:t>
                      </a:r>
                      <a:r>
                        <a:rPr lang="de-DE" baseline="0" dirty="0" smtClean="0">
                          <a:latin typeface="+mj-lt"/>
                        </a:rPr>
                        <a:t> und -Skripten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15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Gamification</a:t>
                      </a:r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-Aspekte</a:t>
                      </a:r>
                      <a:endParaRPr kumimoji="0" lang="de-DE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10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Investigation, Konzeptionen, Clean-</a:t>
                      </a:r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Up</a:t>
                      </a:r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von Code und Assets </a:t>
                      </a:r>
                      <a:endParaRPr kumimoji="0" lang="de-DE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30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Gesamt</a:t>
                      </a:r>
                      <a:endParaRPr lang="de-D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+mj-lt"/>
                        </a:rPr>
                        <a:t>180</a:t>
                      </a:r>
                      <a:endParaRPr lang="de-D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Zeitaufwand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4866363"/>
              </p:ext>
            </p:extLst>
          </p:nvPr>
        </p:nvGraphicFramePr>
        <p:xfrm>
          <a:off x="539552" y="1849388"/>
          <a:ext cx="80648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+mj-lt"/>
                        </a:rPr>
                        <a:t>Andreas Dietze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+mj-lt"/>
                        </a:rPr>
                        <a:t>Stunden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>
                          <a:latin typeface="+mj-lt"/>
                        </a:rPr>
                        <a:t>Integration Kinect, Umsetzung</a:t>
                      </a:r>
                      <a:r>
                        <a:rPr lang="de-DE" baseline="0" smtClean="0">
                          <a:latin typeface="+mj-lt"/>
                        </a:rPr>
                        <a:t> der Steuerung, Camera, Feinabstimmung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20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Integration  </a:t>
                      </a:r>
                      <a:r>
                        <a:rPr lang="de-DE" dirty="0" err="1" smtClean="0">
                          <a:latin typeface="+mj-lt"/>
                        </a:rPr>
                        <a:t>Oculus</a:t>
                      </a:r>
                      <a:r>
                        <a:rPr lang="de-DE" dirty="0" smtClean="0">
                          <a:latin typeface="+mj-lt"/>
                        </a:rPr>
                        <a:t> Rift, Tests Multidisplay, Rotationsübertragung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30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Server</a:t>
                      </a:r>
                      <a:r>
                        <a:rPr lang="de-DE" baseline="0" dirty="0" smtClean="0">
                          <a:latin typeface="+mj-lt"/>
                        </a:rPr>
                        <a:t>-Client Architektur, Synchronisation,  Transformationsübertragung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20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ActionCam, verschiedenen</a:t>
                      </a:r>
                      <a:r>
                        <a:rPr lang="de-DE" baseline="0" dirty="0" smtClean="0">
                          <a:latin typeface="+mj-lt"/>
                        </a:rPr>
                        <a:t> </a:t>
                      </a:r>
                      <a:r>
                        <a:rPr lang="de-DE" baseline="0" dirty="0" err="1" smtClean="0">
                          <a:latin typeface="+mj-lt"/>
                        </a:rPr>
                        <a:t>Viewpoints</a:t>
                      </a:r>
                      <a:r>
                        <a:rPr lang="de-DE" baseline="0" dirty="0" smtClean="0">
                          <a:latin typeface="+mj-lt"/>
                        </a:rPr>
                        <a:t>, </a:t>
                      </a:r>
                      <a:r>
                        <a:rPr lang="de-DE" baseline="0" dirty="0" err="1" smtClean="0">
                          <a:latin typeface="+mj-lt"/>
                        </a:rPr>
                        <a:t>Lerps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20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Gamelogics</a:t>
                      </a:r>
                      <a:endParaRPr kumimoji="0" lang="de-DE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30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Weiters</a:t>
                      </a:r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Prefabs</a:t>
                      </a:r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Debuggen, </a:t>
                      </a:r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Assets</a:t>
                      </a:r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Investigation, Clean </a:t>
                      </a:r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up</a:t>
                      </a:r>
                      <a:endParaRPr kumimoji="0" lang="de-DE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40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Gesamt</a:t>
                      </a:r>
                      <a:endParaRPr lang="de-D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+mj-lt"/>
                        </a:rPr>
                        <a:t>160</a:t>
                      </a:r>
                      <a:endParaRPr lang="de-D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Risikobereiche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FF6600"/>
                </a:solidFill>
              </a:rPr>
              <a:t>Geräteschnittstellen</a:t>
            </a:r>
          </a:p>
          <a:p>
            <a:pPr lvl="1"/>
            <a:r>
              <a:rPr lang="de-DE" dirty="0" smtClean="0">
                <a:solidFill>
                  <a:srgbClr val="FF6600"/>
                </a:solidFill>
              </a:rPr>
              <a:t>Multidisplay</a:t>
            </a:r>
          </a:p>
          <a:p>
            <a:pPr lvl="1"/>
            <a:r>
              <a:rPr lang="de-DE" dirty="0" smtClean="0">
                <a:solidFill>
                  <a:srgbClr val="FF6600"/>
                </a:solidFill>
              </a:rPr>
              <a:t>Ventilator / Wasser</a:t>
            </a:r>
          </a:p>
          <a:p>
            <a:pPr lvl="1">
              <a:buNone/>
            </a:pPr>
            <a:endParaRPr lang="de-DE" dirty="0" smtClean="0"/>
          </a:p>
          <a:p>
            <a:r>
              <a:rPr lang="de-DE" dirty="0" smtClean="0">
                <a:solidFill>
                  <a:srgbClr val="009644"/>
                </a:solidFill>
              </a:rPr>
              <a:t>Authentische Welt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rgbClr val="FF6600"/>
                </a:solidFill>
              </a:rPr>
              <a:t>„realistische“ Flugphysik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009644"/>
                </a:solidFill>
              </a:rPr>
              <a:t>Action-Cam (Wechsel auf Server/Client )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rgbClr val="009644"/>
                </a:solidFill>
              </a:rPr>
              <a:t>Umsetzung der Steuerung (</a:t>
            </a:r>
            <a:r>
              <a:rPr lang="de-DE" dirty="0" err="1" smtClean="0">
                <a:solidFill>
                  <a:srgbClr val="009644"/>
                </a:solidFill>
              </a:rPr>
              <a:t>Kinect</a:t>
            </a:r>
            <a:r>
              <a:rPr lang="de-DE" dirty="0" smtClean="0">
                <a:solidFill>
                  <a:srgbClr val="009644"/>
                </a:solidFill>
              </a:rPr>
              <a:t>)</a:t>
            </a:r>
          </a:p>
          <a:p>
            <a:endParaRPr lang="de-DE" dirty="0" smtClean="0"/>
          </a:p>
          <a:p>
            <a:r>
              <a:rPr lang="de-DE" dirty="0" err="1" smtClean="0">
                <a:solidFill>
                  <a:srgbClr val="009644"/>
                </a:solidFill>
              </a:rPr>
              <a:t>Gamelogics</a:t>
            </a:r>
            <a:endParaRPr lang="de-DE" dirty="0">
              <a:solidFill>
                <a:srgbClr val="009644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Projekt - Fazit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rgbClr val="FF6600"/>
                </a:solidFill>
              </a:rPr>
              <a:t>Es wurde deutlich mehr Zeit benötigt</a:t>
            </a:r>
          </a:p>
          <a:p>
            <a:pPr lvl="1"/>
            <a:r>
              <a:rPr lang="de-DE" dirty="0" err="1" smtClean="0">
                <a:solidFill>
                  <a:srgbClr val="FF6600"/>
                </a:solidFill>
              </a:rPr>
              <a:t>Unity</a:t>
            </a:r>
            <a:r>
              <a:rPr lang="de-DE" dirty="0" smtClean="0">
                <a:solidFill>
                  <a:srgbClr val="FF6600"/>
                </a:solidFill>
              </a:rPr>
              <a:t> für einige neu</a:t>
            </a:r>
          </a:p>
          <a:p>
            <a:pPr lvl="1"/>
            <a:r>
              <a:rPr lang="de-DE" dirty="0" smtClean="0">
                <a:solidFill>
                  <a:srgbClr val="FF6600"/>
                </a:solidFill>
              </a:rPr>
              <a:t>Server - Client</a:t>
            </a:r>
          </a:p>
          <a:p>
            <a:pPr lvl="1"/>
            <a:r>
              <a:rPr lang="de-DE" dirty="0" smtClean="0">
                <a:solidFill>
                  <a:srgbClr val="FF6600"/>
                </a:solidFill>
              </a:rPr>
              <a:t>Aufgabenverteilung und Umstrukturierung</a:t>
            </a:r>
          </a:p>
          <a:p>
            <a:pPr lvl="1"/>
            <a:endParaRPr lang="de-DE" dirty="0" smtClean="0">
              <a:solidFill>
                <a:srgbClr val="FF6600"/>
              </a:solidFill>
            </a:endParaRPr>
          </a:p>
          <a:p>
            <a:pPr lvl="1"/>
            <a:endParaRPr lang="de-DE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solidFill>
                  <a:srgbClr val="009644"/>
                </a:solidFill>
              </a:rPr>
              <a:t>Unity</a:t>
            </a:r>
            <a:r>
              <a:rPr lang="de-DE" dirty="0" smtClean="0">
                <a:solidFill>
                  <a:srgbClr val="009644"/>
                </a:solidFill>
              </a:rPr>
              <a:t> ist eine sehr gute Engine</a:t>
            </a:r>
          </a:p>
          <a:p>
            <a:pPr lvl="1"/>
            <a:r>
              <a:rPr lang="de-DE" dirty="0" smtClean="0">
                <a:solidFill>
                  <a:srgbClr val="009644"/>
                </a:solidFill>
              </a:rPr>
              <a:t>Super erweiterbar</a:t>
            </a:r>
          </a:p>
          <a:p>
            <a:pPr lvl="1"/>
            <a:r>
              <a:rPr lang="de-DE" dirty="0" smtClean="0">
                <a:solidFill>
                  <a:srgbClr val="009644"/>
                </a:solidFill>
              </a:rPr>
              <a:t>Angenehmes Arbeiten</a:t>
            </a:r>
          </a:p>
          <a:p>
            <a:pPr lvl="1"/>
            <a:r>
              <a:rPr lang="de-DE" dirty="0" smtClean="0">
                <a:solidFill>
                  <a:srgbClr val="009644"/>
                </a:solidFill>
              </a:rPr>
              <a:t>Sehr gute Funktionalität</a:t>
            </a:r>
          </a:p>
          <a:p>
            <a:pPr lvl="1"/>
            <a:endParaRPr lang="de-DE" dirty="0" smtClean="0">
              <a:solidFill>
                <a:srgbClr val="009644"/>
              </a:solidFill>
            </a:endParaRPr>
          </a:p>
          <a:p>
            <a:r>
              <a:rPr lang="de-DE" dirty="0" smtClean="0">
                <a:solidFill>
                  <a:srgbClr val="009644"/>
                </a:solidFill>
              </a:rPr>
              <a:t>Trotz </a:t>
            </a:r>
            <a:r>
              <a:rPr lang="de-DE" dirty="0" smtClean="0">
                <a:solidFill>
                  <a:srgbClr val="009644"/>
                </a:solidFill>
              </a:rPr>
              <a:t>Allem ein zufriedenstellendes Ergebnis </a:t>
            </a:r>
            <a:r>
              <a:rPr lang="de-DE" dirty="0" smtClean="0">
                <a:solidFill>
                  <a:srgbClr val="009644"/>
                </a:solidFill>
                <a:sym typeface="Wingdings" pitchFamily="2" charset="2"/>
              </a:rPr>
              <a:t></a:t>
            </a:r>
            <a:endParaRPr lang="de-DE" dirty="0" smtClean="0">
              <a:solidFill>
                <a:srgbClr val="009644"/>
              </a:solidFill>
            </a:endParaRPr>
          </a:p>
          <a:p>
            <a:pPr lvl="1"/>
            <a:endParaRPr lang="de-DE" dirty="0" smtClean="0">
              <a:solidFill>
                <a:srgbClr val="009644"/>
              </a:solidFill>
            </a:endParaRPr>
          </a:p>
          <a:p>
            <a:pPr lvl="1"/>
            <a:endParaRPr lang="de-DE" dirty="0" smtClean="0">
              <a:solidFill>
                <a:srgbClr val="009644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 smtClean="0"/>
              <a:t>Github</a:t>
            </a:r>
            <a:r>
              <a:rPr lang="de-DE" dirty="0" smtClean="0"/>
              <a:t>-Versionsverwaltung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pPr algn="ctr">
              <a:buNone/>
            </a:pPr>
            <a:r>
              <a:rPr lang="de-DE" dirty="0" smtClean="0">
                <a:hlinkClick r:id="rId2"/>
              </a:rPr>
              <a:t>https://github.com/andreasdietze/Wingsuit.git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Systemarchitekur</a:t>
            </a:r>
            <a:r>
              <a:rPr lang="de-DE" dirty="0" smtClean="0"/>
              <a:t> - Welt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3898776" cy="3695700"/>
          </a:xfrm>
        </p:spPr>
        <p:txBody>
          <a:bodyPr/>
          <a:lstStyle/>
          <a:p>
            <a:r>
              <a:rPr lang="de-DE" dirty="0" smtClean="0"/>
              <a:t>Erstellt mittels </a:t>
            </a:r>
            <a:r>
              <a:rPr lang="de-DE" dirty="0" err="1" smtClean="0"/>
              <a:t>Unity</a:t>
            </a:r>
            <a:r>
              <a:rPr lang="de-DE" dirty="0" smtClean="0"/>
              <a:t> 3D</a:t>
            </a:r>
          </a:p>
          <a:p>
            <a:pPr lvl="1"/>
            <a:r>
              <a:rPr lang="de-DE" dirty="0" smtClean="0"/>
              <a:t>Bereitgestellte </a:t>
            </a:r>
            <a:r>
              <a:rPr lang="de-DE" dirty="0" err="1" smtClean="0"/>
              <a:t>Assets</a:t>
            </a:r>
            <a:endParaRPr lang="de-DE" dirty="0" smtClean="0"/>
          </a:p>
          <a:p>
            <a:pPr lvl="1"/>
            <a:r>
              <a:rPr lang="de-DE" dirty="0" smtClean="0"/>
              <a:t>Wird erweitert</a:t>
            </a:r>
          </a:p>
          <a:p>
            <a:pPr lvl="2"/>
            <a:r>
              <a:rPr lang="de-DE" dirty="0" smtClean="0"/>
              <a:t>Vegetation</a:t>
            </a:r>
          </a:p>
          <a:p>
            <a:pPr lvl="2"/>
            <a:r>
              <a:rPr lang="de-DE" dirty="0" smtClean="0"/>
              <a:t>Wasser</a:t>
            </a:r>
          </a:p>
          <a:p>
            <a:pPr lvl="2"/>
            <a:r>
              <a:rPr lang="de-DE" dirty="0" smtClean="0"/>
              <a:t>Andere </a:t>
            </a:r>
            <a:r>
              <a:rPr lang="de-DE" dirty="0" err="1" smtClean="0"/>
              <a:t>Heightmaps</a:t>
            </a:r>
            <a:endParaRPr lang="de-DE" dirty="0" smtClean="0"/>
          </a:p>
          <a:p>
            <a:pPr lvl="2"/>
            <a:r>
              <a:rPr lang="de-DE" dirty="0" smtClean="0"/>
              <a:t>…</a:t>
            </a:r>
          </a:p>
          <a:p>
            <a:pPr lvl="2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194" name="Picture 2" descr="C:\Users\Bami\Desktop\VRAR Projekt\tmpPics\RWS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633364"/>
            <a:ext cx="2246563" cy="3139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Systemarchitekur</a:t>
            </a:r>
            <a:r>
              <a:rPr lang="de-DE" dirty="0" smtClean="0"/>
              <a:t> - Spieler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3898776" cy="3695700"/>
          </a:xfrm>
        </p:spPr>
        <p:txBody>
          <a:bodyPr/>
          <a:lstStyle/>
          <a:p>
            <a:r>
              <a:rPr lang="de-DE" dirty="0" smtClean="0"/>
              <a:t>In Blender erstellt</a:t>
            </a:r>
          </a:p>
          <a:p>
            <a:r>
              <a:rPr lang="de-DE" dirty="0" smtClean="0"/>
              <a:t>Kopf/Helm kann via </a:t>
            </a:r>
            <a:r>
              <a:rPr lang="de-DE" dirty="0" err="1" smtClean="0"/>
              <a:t>Oculus</a:t>
            </a:r>
            <a:r>
              <a:rPr lang="de-DE" dirty="0" smtClean="0"/>
              <a:t> rotiert werden</a:t>
            </a:r>
          </a:p>
          <a:p>
            <a:r>
              <a:rPr lang="de-DE" dirty="0" smtClean="0"/>
              <a:t>Figur wird über </a:t>
            </a:r>
            <a:r>
              <a:rPr lang="de-DE" dirty="0" err="1" smtClean="0"/>
              <a:t>Kinect</a:t>
            </a:r>
            <a:r>
              <a:rPr lang="de-DE" dirty="0" smtClean="0"/>
              <a:t> gesteuert</a:t>
            </a:r>
          </a:p>
          <a:p>
            <a:pPr lvl="1"/>
            <a:r>
              <a:rPr lang="de-DE" dirty="0" smtClean="0"/>
              <a:t>Keine Armbewegungs-</a:t>
            </a:r>
            <a:r>
              <a:rPr lang="de-DE" dirty="0" err="1" smtClean="0"/>
              <a:t>animation</a:t>
            </a:r>
            <a:endParaRPr lang="de-DE" dirty="0" smtClean="0"/>
          </a:p>
          <a:p>
            <a:pPr lvl="1"/>
            <a:r>
              <a:rPr lang="de-DE" dirty="0" err="1" smtClean="0"/>
              <a:t>Meshes</a:t>
            </a:r>
            <a:r>
              <a:rPr lang="de-DE" dirty="0" smtClean="0"/>
              <a:t> nicht getrennt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2050" name="Picture 2" descr="C:\Users\Bami\Desktop\VRAR Projekt\tmpPics\RWS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705372"/>
            <a:ext cx="3415803" cy="3656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Systemarchitekur</a:t>
            </a:r>
            <a:r>
              <a:rPr lang="de-DE" dirty="0" smtClean="0"/>
              <a:t> - Spieler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3898776" cy="3695700"/>
          </a:xfrm>
        </p:spPr>
        <p:txBody>
          <a:bodyPr>
            <a:normAutofit/>
          </a:bodyPr>
          <a:lstStyle/>
          <a:p>
            <a:r>
              <a:rPr lang="de-DE" dirty="0" smtClean="0"/>
              <a:t>Ist ein </a:t>
            </a:r>
            <a:r>
              <a:rPr lang="de-DE" dirty="0" err="1" smtClean="0"/>
              <a:t>Prefab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Script für die Netzwerkübertragung (Transformation)</a:t>
            </a:r>
          </a:p>
          <a:p>
            <a:pPr lvl="1"/>
            <a:r>
              <a:rPr lang="de-DE" dirty="0" smtClean="0"/>
              <a:t>Rotation abhängig von </a:t>
            </a:r>
            <a:r>
              <a:rPr lang="de-DE" dirty="0" err="1" smtClean="0"/>
              <a:t>Camera</a:t>
            </a:r>
            <a:r>
              <a:rPr lang="de-DE" dirty="0" smtClean="0"/>
              <a:t> (außer OVR)</a:t>
            </a:r>
          </a:p>
          <a:p>
            <a:pPr lvl="1"/>
            <a:r>
              <a:rPr lang="de-DE" dirty="0" smtClean="0"/>
              <a:t>Wird automatisch </a:t>
            </a:r>
            <a:r>
              <a:rPr lang="de-DE" dirty="0" err="1" smtClean="0"/>
              <a:t>instanziert</a:t>
            </a:r>
            <a:r>
              <a:rPr lang="de-DE" dirty="0" smtClean="0"/>
              <a:t> sobald Server erstellt wurde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3074" name="Picture 2" descr="C:\Users\Bami\Desktop\VRAR Projekt\tmpPics\RWS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705372"/>
            <a:ext cx="3571974" cy="3600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Systemarchitekur</a:t>
            </a:r>
            <a:r>
              <a:rPr lang="de-DE" dirty="0" smtClean="0"/>
              <a:t> -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3898776" cy="3695700"/>
          </a:xfrm>
        </p:spPr>
        <p:txBody>
          <a:bodyPr>
            <a:normAutofit/>
          </a:bodyPr>
          <a:lstStyle/>
          <a:p>
            <a:r>
              <a:rPr lang="de-DE" dirty="0" smtClean="0"/>
              <a:t>Enthält alle </a:t>
            </a:r>
            <a:r>
              <a:rPr lang="de-DE" dirty="0" err="1" smtClean="0"/>
              <a:t>Scripte</a:t>
            </a:r>
            <a:r>
              <a:rPr lang="de-DE" dirty="0" smtClean="0"/>
              <a:t> und Schnittstellen zu den Eingabegeräten:</a:t>
            </a:r>
          </a:p>
          <a:p>
            <a:pPr lvl="1"/>
            <a:r>
              <a:rPr lang="de-DE" dirty="0" err="1" smtClean="0"/>
              <a:t>Kinect</a:t>
            </a:r>
            <a:endParaRPr lang="de-DE" dirty="0" smtClean="0"/>
          </a:p>
          <a:p>
            <a:pPr lvl="1"/>
            <a:r>
              <a:rPr lang="de-DE" dirty="0" err="1" smtClean="0"/>
              <a:t>Oculus</a:t>
            </a:r>
            <a:r>
              <a:rPr lang="de-DE" dirty="0" smtClean="0"/>
              <a:t> Rift</a:t>
            </a:r>
          </a:p>
          <a:p>
            <a:pPr lvl="1"/>
            <a:r>
              <a:rPr lang="de-DE" dirty="0" smtClean="0"/>
              <a:t>Mouse, KB, </a:t>
            </a:r>
            <a:r>
              <a:rPr lang="de-DE" dirty="0" err="1" smtClean="0"/>
              <a:t>GamePad</a:t>
            </a: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r>
              <a:rPr lang="de-DE" dirty="0" smtClean="0"/>
              <a:t>Enthält Flugphysik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4098" name="Picture 2" descr="C:\Users\Bami\Desktop\VRAR Projekt\tmpPics\RWS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705372"/>
            <a:ext cx="3816424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Systemarchitekur</a:t>
            </a:r>
            <a:r>
              <a:rPr lang="de-DE" dirty="0" smtClean="0"/>
              <a:t> - </a:t>
            </a:r>
            <a:r>
              <a:rPr lang="de-DE" dirty="0" err="1" smtClean="0"/>
              <a:t>Kinect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3921725"/>
          </a:xfrm>
        </p:spPr>
        <p:txBody>
          <a:bodyPr>
            <a:normAutofit/>
          </a:bodyPr>
          <a:lstStyle/>
          <a:p>
            <a:r>
              <a:rPr lang="de-DE" dirty="0" smtClean="0"/>
              <a:t>Rotation der Spielfigur via Armbewegung (</a:t>
            </a:r>
            <a:r>
              <a:rPr lang="de-DE" dirty="0" err="1" smtClean="0"/>
              <a:t>Kinect</a:t>
            </a:r>
            <a:r>
              <a:rPr lang="de-DE" dirty="0" smtClean="0"/>
              <a:t>):</a:t>
            </a:r>
          </a:p>
          <a:p>
            <a:pPr lvl="1"/>
            <a:r>
              <a:rPr lang="de-DE" dirty="0" smtClean="0"/>
              <a:t>X-Achse (Yaw</a:t>
            </a:r>
            <a:r>
              <a:rPr lang="de-DE" sz="2200" dirty="0" smtClean="0"/>
              <a:t>)</a:t>
            </a:r>
          </a:p>
          <a:p>
            <a:pPr lvl="2"/>
            <a:r>
              <a:rPr lang="de-DE" dirty="0" err="1" smtClean="0"/>
              <a:t>Up</a:t>
            </a:r>
            <a:r>
              <a:rPr lang="de-DE" dirty="0" smtClean="0"/>
              <a:t> / Down</a:t>
            </a:r>
          </a:p>
          <a:p>
            <a:pPr lvl="1"/>
            <a:r>
              <a:rPr lang="de-DE" dirty="0" smtClean="0"/>
              <a:t>Y-Achse (</a:t>
            </a:r>
            <a:r>
              <a:rPr lang="de-DE" dirty="0" err="1" smtClean="0"/>
              <a:t>Pitch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Forward / Back</a:t>
            </a:r>
          </a:p>
          <a:p>
            <a:pPr lvl="2"/>
            <a:endParaRPr lang="de-DE" dirty="0" smtClean="0"/>
          </a:p>
          <a:p>
            <a:r>
              <a:rPr lang="de-DE" dirty="0" err="1" smtClean="0"/>
              <a:t>Right</a:t>
            </a:r>
            <a:r>
              <a:rPr lang="de-DE" dirty="0" smtClean="0"/>
              <a:t>-Arm -Tracking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4098" name="Picture 2" descr="C:\Users\Bami\Desktop\Kine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77380"/>
            <a:ext cx="4030194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Systemarchitekur</a:t>
            </a:r>
            <a:r>
              <a:rPr lang="de-DE" dirty="0" smtClean="0"/>
              <a:t> - </a:t>
            </a:r>
            <a:r>
              <a:rPr lang="de-DE" dirty="0" err="1" smtClean="0"/>
              <a:t>Kinect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26" name="Picture 2" descr="C:\Users\Bami\Desktop\VRAR Projekt\Kinect_sitz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25452"/>
            <a:ext cx="2661472" cy="2088232"/>
          </a:xfrm>
          <a:prstGeom prst="rect">
            <a:avLst/>
          </a:prstGeom>
          <a:noFill/>
        </p:spPr>
      </p:pic>
      <p:pic>
        <p:nvPicPr>
          <p:cNvPr id="1027" name="Picture 3" descr="C:\Users\Bami\Desktop\VRAR Projekt\Kinect_lieg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425452"/>
            <a:ext cx="2735479" cy="2088232"/>
          </a:xfrm>
          <a:prstGeom prst="rect">
            <a:avLst/>
          </a:prstGeom>
          <a:noFill/>
        </p:spPr>
      </p:pic>
      <p:pic>
        <p:nvPicPr>
          <p:cNvPr id="1028" name="Picture 4" descr="C:\Users\Bami\Desktop\VRAR Projekt\Kinect_steh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25452"/>
            <a:ext cx="2664296" cy="2112494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23528" y="1417340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</a:rPr>
              <a:t>Stehen</a:t>
            </a:r>
          </a:p>
          <a:p>
            <a:r>
              <a:rPr lang="de-DE" sz="2000" dirty="0" smtClean="0">
                <a:solidFill>
                  <a:srgbClr val="00B050"/>
                </a:solidFill>
              </a:rPr>
              <a:t>DHS: gut</a:t>
            </a:r>
          </a:p>
          <a:p>
            <a:r>
              <a:rPr lang="de-DE" sz="2000" dirty="0" smtClean="0">
                <a:solidFill>
                  <a:srgbClr val="00B050"/>
                </a:solidFill>
              </a:rPr>
              <a:t>Gleichgewicht: mittel</a:t>
            </a:r>
            <a:endParaRPr lang="de-DE" sz="2000" dirty="0">
              <a:solidFill>
                <a:srgbClr val="00B05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203848" y="1417340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</a:rPr>
              <a:t>Sitzen</a:t>
            </a:r>
          </a:p>
          <a:p>
            <a:r>
              <a:rPr lang="de-DE" sz="2000" dirty="0" smtClean="0">
                <a:solidFill>
                  <a:srgbClr val="00B050"/>
                </a:solidFill>
              </a:rPr>
              <a:t>DHS: gut</a:t>
            </a:r>
          </a:p>
          <a:p>
            <a:r>
              <a:rPr lang="de-DE" sz="2000" dirty="0" smtClean="0">
                <a:solidFill>
                  <a:srgbClr val="00B050"/>
                </a:solidFill>
              </a:rPr>
              <a:t>Gleichgewicht: gut</a:t>
            </a:r>
            <a:endParaRPr lang="de-DE" sz="2000" dirty="0">
              <a:solidFill>
                <a:srgbClr val="00B05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084168" y="1417340"/>
            <a:ext cx="2736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FF6600"/>
                </a:solidFill>
              </a:rPr>
              <a:t>Liegen</a:t>
            </a:r>
          </a:p>
          <a:p>
            <a:r>
              <a:rPr lang="de-DE" sz="2000" dirty="0" smtClean="0">
                <a:solidFill>
                  <a:srgbClr val="FF6600"/>
                </a:solidFill>
              </a:rPr>
              <a:t>DHS: noch nutzbar</a:t>
            </a:r>
          </a:p>
          <a:p>
            <a:r>
              <a:rPr lang="de-DE" sz="2000" dirty="0" smtClean="0">
                <a:solidFill>
                  <a:srgbClr val="FF6600"/>
                </a:solidFill>
              </a:rPr>
              <a:t>Gleichgewicht: gut</a:t>
            </a:r>
            <a:endParaRPr lang="de-DE" sz="2000" dirty="0">
              <a:solidFill>
                <a:srgbClr val="FF66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1520" y="4585692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Fazit: Im Stehen und Sitzen gutes Tracking, im Liegen treten Fehlmessungen auf.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995</Words>
  <Application>Microsoft Office PowerPoint</Application>
  <PresentationFormat>Bildschirmpräsentation (16:10)</PresentationFormat>
  <Paragraphs>412</Paragraphs>
  <Slides>31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Hyperion</vt:lpstr>
      <vt:lpstr>Rift Wingsuit</vt:lpstr>
      <vt:lpstr>Inhalt</vt:lpstr>
      <vt:lpstr>Demo</vt:lpstr>
      <vt:lpstr>Systemarchitekur - Welt</vt:lpstr>
      <vt:lpstr>Systemarchitekur - Spieler</vt:lpstr>
      <vt:lpstr>Systemarchitekur - Spieler</vt:lpstr>
      <vt:lpstr>Systemarchitekur - Camera</vt:lpstr>
      <vt:lpstr>Systemarchitekur - Kinect</vt:lpstr>
      <vt:lpstr>Systemarchitekur - Kinect</vt:lpstr>
      <vt:lpstr>Systemarchitekur – Oculus</vt:lpstr>
      <vt:lpstr>Systemarchitekur – Server/Client</vt:lpstr>
      <vt:lpstr>Systemarchitekur – ActionCam</vt:lpstr>
      <vt:lpstr>Systemarchitekur – Flugphysik</vt:lpstr>
      <vt:lpstr>Themenbereiche</vt:lpstr>
      <vt:lpstr>Verantwortlichkeiten</vt:lpstr>
      <vt:lpstr>Verantwortlichkeiten</vt:lpstr>
      <vt:lpstr>Verantwortlichkeiten</vt:lpstr>
      <vt:lpstr>Verantwortlichkeiten - Fazit</vt:lpstr>
      <vt:lpstr>Zeitplan Meilenstein 1 (Ist-Soll)</vt:lpstr>
      <vt:lpstr>Zeitplan Meilenstein 1 (Ist-Soll)</vt:lpstr>
      <vt:lpstr>Zeitplan Meilenstein 2 (Ist-Soll)</vt:lpstr>
      <vt:lpstr>Zeitplan Meilenstein 2 (Ist-Soll)</vt:lpstr>
      <vt:lpstr>Pause von 14.06 – 04.08</vt:lpstr>
      <vt:lpstr>Zeitplan Meilenstein 3 (Ist-Soll)</vt:lpstr>
      <vt:lpstr>Zeitplan Meilenstein 3 (Ist-Soll)</vt:lpstr>
      <vt:lpstr>Zeitaufwand</vt:lpstr>
      <vt:lpstr>Zeitaufwand</vt:lpstr>
      <vt:lpstr>Risikobereiche</vt:lpstr>
      <vt:lpstr>Projekt - Fazit</vt:lpstr>
      <vt:lpstr>Github-Versionsverwaltung</vt:lpstr>
      <vt:lpstr>Vielen Dank für Ihre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Bambi</cp:lastModifiedBy>
  <cp:revision>464</cp:revision>
  <dcterms:created xsi:type="dcterms:W3CDTF">2015-05-18T20:48:09Z</dcterms:created>
  <dcterms:modified xsi:type="dcterms:W3CDTF">2015-10-09T09:58:46Z</dcterms:modified>
</cp:coreProperties>
</file>