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72" r:id="rId2"/>
    <p:sldId id="261" r:id="rId3"/>
    <p:sldId id="301" r:id="rId4"/>
    <p:sldId id="303" r:id="rId5"/>
    <p:sldId id="338" r:id="rId6"/>
    <p:sldId id="339" r:id="rId7"/>
    <p:sldId id="340" r:id="rId8"/>
    <p:sldId id="341" r:id="rId9"/>
    <p:sldId id="342" r:id="rId10"/>
    <p:sldId id="308" r:id="rId11"/>
    <p:sldId id="286" r:id="rId12"/>
    <p:sldId id="333" r:id="rId13"/>
    <p:sldId id="332" r:id="rId14"/>
    <p:sldId id="334" r:id="rId15"/>
    <p:sldId id="310" r:id="rId16"/>
    <p:sldId id="335" r:id="rId17"/>
    <p:sldId id="337" r:id="rId18"/>
    <p:sldId id="280" r:id="rId19"/>
    <p:sldId id="279" r:id="rId20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 varScale="1">
        <p:scale>
          <a:sx n="101" d="100"/>
          <a:sy n="101" d="100"/>
        </p:scale>
        <p:origin x="-610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16.06.2016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8966939"/>
              </p:ext>
            </p:extLst>
          </p:nvPr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Laws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aerodynamics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First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real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laws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Creation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of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post-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processing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effects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like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bloom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Working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into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possible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Continuing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Creation of ambient-occlusion-light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-map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(Menu, …)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1335383"/>
              </p:ext>
            </p:extLst>
          </p:nvPr>
        </p:nvGraphicFramePr>
        <p:xfrm>
          <a:off x="179512" y="1201316"/>
          <a:ext cx="878497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 Terrain generation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model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based</a:t>
                      </a:r>
                      <a:r>
                        <a:rPr lang="de-DE" sz="1600" baseline="0" dirty="0" smtClean="0"/>
                        <a:t> on real </a:t>
                      </a:r>
                      <a:r>
                        <a:rPr lang="de-DE" sz="1600" baseline="0" dirty="0" err="1" smtClean="0"/>
                        <a:t>physic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laws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Obstacles</a:t>
                      </a:r>
                      <a:endParaRPr lang="de-DE" sz="16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/>
                        <a:t> </a:t>
                      </a:r>
                      <a:r>
                        <a:rPr lang="de-DE" sz="1600" dirty="0" err="1"/>
                        <a:t>Collision</a:t>
                      </a:r>
                      <a:r>
                        <a:rPr lang="de-DE" sz="1600" dirty="0"/>
                        <a:t>, Bonus Items, </a:t>
                      </a:r>
                      <a:r>
                        <a:rPr lang="de-DE" sz="1600" dirty="0" err="1"/>
                        <a:t>Updrafts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Creation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post-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effects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bloom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blur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sunshafts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vignette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V1/V2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</a:t>
                      </a:r>
                      <a:r>
                        <a:rPr lang="de-DE" sz="1600" baseline="0" dirty="0" smtClean="0"/>
                        <a:t> on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model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NewLevel</a:t>
                      </a:r>
                      <a:r>
                        <a:rPr lang="en-US" sz="1600" dirty="0"/>
                        <a:t> Creation using Terrain Generators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400" dirty="0" smtClean="0"/>
                        <a:t>Working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into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prog</a:t>
                      </a:r>
                      <a:r>
                        <a:rPr lang="de-DE" sz="1400" baseline="0" dirty="0" smtClean="0"/>
                        <a:t>.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create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own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like</a:t>
                      </a:r>
                      <a:r>
                        <a:rPr lang="de-DE" sz="1400" baseline="0" dirty="0" smtClean="0"/>
                        <a:t> radial </a:t>
                      </a:r>
                      <a:r>
                        <a:rPr lang="de-DE" sz="1400" baseline="0" dirty="0" err="1" smtClean="0"/>
                        <a:t>blur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485558"/>
              </p:ext>
            </p:extLst>
          </p:nvPr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fly-physics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FF0000"/>
                          </a:solidFill>
                        </a:rPr>
                        <a:t>Error </a:t>
                      </a:r>
                      <a:r>
                        <a:rPr lang="de-DE" sz="1600" baseline="0" dirty="0" err="1" smtClean="0">
                          <a:solidFill>
                            <a:srgbClr val="FF0000"/>
                          </a:solidFill>
                        </a:rPr>
                        <a:t>tolerance</a:t>
                      </a:r>
                      <a:endParaRPr lang="de-DE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ao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God-rays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atmos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scattering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Server-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Shader-menue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controls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configuratable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Client-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structure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functionality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Game Interaction / -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Logic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/ -Flow (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GameLogic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Playermodel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912304"/>
              </p:ext>
            </p:extLst>
          </p:nvPr>
        </p:nvGraphicFramePr>
        <p:xfrm>
          <a:off x="179512" y="1201316"/>
          <a:ext cx="878497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Configurable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Bugfixed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err="1"/>
                        <a:t>Secrets</a:t>
                      </a:r>
                      <a:endParaRPr lang="de-D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Collectibles</a:t>
                      </a:r>
                      <a:endParaRPr lang="de-DE" sz="16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/>
                        <a:t> World </a:t>
                      </a:r>
                      <a:r>
                        <a:rPr lang="de-DE" sz="1600" baseline="0" dirty="0" err="1"/>
                        <a:t>Refinement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shaders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Testing</a:t>
                      </a:r>
                      <a:r>
                        <a:rPr lang="de-DE" sz="1600" dirty="0" smtClean="0"/>
                        <a:t> SSAO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Kinect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tests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4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dirty="0" smtClean="0"/>
                        <a:t> 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Oculus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possible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improvements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Bugfixin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Error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Integration World + Game objects by project team</a:t>
                      </a:r>
                      <a:endParaRPr lang="de-DE" sz="1600" b="1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/>
                        <a:t>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shaders</a:t>
                      </a:r>
                      <a:endParaRPr lang="de-DE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err="1" smtClean="0"/>
                        <a:t>Configuring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spectator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functions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Reintegration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Thorough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Fly-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Physics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Obstacle</a:t>
                      </a:r>
                      <a:r>
                        <a:rPr lang="de-DE" sz="1600" dirty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Oculus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Reintegration /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-menu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controls</a:t>
                      </a:r>
                      <a:endParaRPr lang="de-DE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baseline="0" dirty="0" smtClean="0"/>
                        <a:t> Server-menu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Evaluation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of open-source KinectV2 driver</a:t>
                      </a:r>
                      <a:endParaRPr lang="de-DE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3340361"/>
              </p:ext>
            </p:extLst>
          </p:nvPr>
        </p:nvGraphicFramePr>
        <p:xfrm>
          <a:off x="179512" y="1201317"/>
          <a:ext cx="8784978" cy="445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849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723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/>
                        <a:t> </a:t>
                      </a:r>
                      <a:r>
                        <a:rPr lang="en-US" sz="1600" dirty="0"/>
                        <a:t>Player Model Animations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with User Input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Player Model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„The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helping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emergencies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kumimoji="0"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Guide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Documen-tation</a:t>
                      </a:r>
                      <a:r>
                        <a:rPr lang="de-DE" sz="1600" dirty="0" smtClean="0"/>
                        <a:t>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770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Overall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(„Bug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/>
                        <a:t>Background Music </a:t>
                      </a:r>
                      <a:r>
                        <a:rPr lang="de-DE" sz="1600" baseline="0" dirty="0" err="1"/>
                        <a:t>and</a:t>
                      </a:r>
                      <a:r>
                        <a:rPr lang="de-DE" sz="1600" baseline="0" dirty="0"/>
                        <a:t> Sound </a:t>
                      </a:r>
                      <a:r>
                        <a:rPr lang="de-DE" sz="1600" baseline="0" dirty="0" err="1"/>
                        <a:t>Effects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18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assistant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Buffer</a:t>
                      </a:r>
                      <a:r>
                        <a:rPr lang="de-DE" sz="1600" baseline="0" dirty="0"/>
                        <a:t> (</a:t>
                      </a:r>
                      <a:r>
                        <a:rPr lang="de-DE" sz="1600" baseline="0" dirty="0" err="1"/>
                        <a:t>fly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physics</a:t>
                      </a:r>
                      <a:r>
                        <a:rPr lang="de-DE" sz="1600" baseline="0" dirty="0"/>
                        <a:t>, </a:t>
                      </a:r>
                      <a:r>
                        <a:rPr lang="de-DE" sz="1600" baseline="0" dirty="0" err="1"/>
                        <a:t>game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logics</a:t>
                      </a:r>
                      <a:r>
                        <a:rPr lang="de-DE" sz="1600" baseline="0" dirty="0"/>
                        <a:t>, </a:t>
                      </a:r>
                      <a:r>
                        <a:rPr lang="de-DE" sz="1600" baseline="0" dirty="0" err="1"/>
                        <a:t>assistant</a:t>
                      </a:r>
                      <a:r>
                        <a:rPr lang="de-DE" sz="1600" baseline="0" dirty="0"/>
                        <a:t>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err="1" smtClean="0"/>
              <a:t>Based</a:t>
            </a:r>
            <a:r>
              <a:rPr lang="de-DE" sz="1900" dirty="0" smtClean="0"/>
              <a:t> </a:t>
            </a:r>
            <a:r>
              <a:rPr lang="de-DE" sz="1900" dirty="0" err="1" smtClean="0"/>
              <a:t>onHardware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Post Processing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Bambi\Desktop\depth of f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9348"/>
            <a:ext cx="8352928" cy="3667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Fly </a:t>
            </a:r>
            <a:r>
              <a:rPr lang="de-DE" dirty="0" err="1" smtClean="0"/>
              <a:t>Physics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Bambi\Desktop\FlyPhysic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61356"/>
            <a:ext cx="8434203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New World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Stag\Desktop\scree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9348"/>
            <a:ext cx="8674101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New World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Stag\Desktop\scree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9348"/>
            <a:ext cx="86741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New World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Stag\Desktop\scree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9348"/>
            <a:ext cx="86741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1172</Words>
  <Application>Microsoft Office PowerPoint</Application>
  <PresentationFormat>Bildschirmpräsentation (16:10)</PresentationFormat>
  <Paragraphs>329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Hyperion</vt:lpstr>
      <vt:lpstr>Rift Wingsuit</vt:lpstr>
      <vt:lpstr>Content</vt:lpstr>
      <vt:lpstr>Updates Kinect</vt:lpstr>
      <vt:lpstr>Oculus Rift</vt:lpstr>
      <vt:lpstr>Post Processing</vt:lpstr>
      <vt:lpstr>Fly Physics</vt:lpstr>
      <vt:lpstr>New World</vt:lpstr>
      <vt:lpstr>New World</vt:lpstr>
      <vt:lpstr>New World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Stag</cp:lastModifiedBy>
  <cp:revision>753</cp:revision>
  <dcterms:created xsi:type="dcterms:W3CDTF">2015-05-18T20:48:09Z</dcterms:created>
  <dcterms:modified xsi:type="dcterms:W3CDTF">2016-06-16T06:21:28Z</dcterms:modified>
</cp:coreProperties>
</file>