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2" r:id="rId2"/>
    <p:sldId id="261" r:id="rId3"/>
    <p:sldId id="301" r:id="rId4"/>
    <p:sldId id="303" r:id="rId5"/>
    <p:sldId id="308" r:id="rId6"/>
    <p:sldId id="286" r:id="rId7"/>
    <p:sldId id="333" r:id="rId8"/>
    <p:sldId id="332" r:id="rId9"/>
    <p:sldId id="334" r:id="rId10"/>
    <p:sldId id="310" r:id="rId11"/>
    <p:sldId id="335" r:id="rId12"/>
    <p:sldId id="337" r:id="rId13"/>
    <p:sldId id="270" r:id="rId14"/>
    <p:sldId id="280" r:id="rId15"/>
    <p:sldId id="279" r:id="rId1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3" autoAdjust="0"/>
  </p:normalViewPr>
  <p:slideViewPr>
    <p:cSldViewPr>
      <p:cViewPr varScale="1">
        <p:scale>
          <a:sx n="88" d="100"/>
          <a:sy n="88" d="100"/>
        </p:scale>
        <p:origin x="450" y="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27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15.06.2016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1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47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Fly </a:t>
                      </a:r>
                      <a:r>
                        <a:rPr lang="de-DE" sz="1600" dirty="0" err="1" smtClean="0"/>
                        <a:t>physics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Evaluation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of open-source KinectV2 driver</a:t>
                      </a:r>
                      <a:endParaRPr lang="de-DE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 Animations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User Input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client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8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Integration World + Game objects by project team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(client)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; Overall </a:t>
                      </a:r>
                      <a:r>
                        <a:rPr lang="de-DE" sz="1600" baseline="0" dirty="0" err="1" smtClean="0"/>
                        <a:t>testing</a:t>
                      </a:r>
                      <a:r>
                        <a:rPr lang="de-DE" sz="1600" baseline="0" dirty="0" smtClean="0"/>
                        <a:t> („Bug </a:t>
                      </a:r>
                      <a:r>
                        <a:rPr lang="de-DE" sz="1600" baseline="0" dirty="0" err="1" smtClean="0"/>
                        <a:t>hunting</a:t>
                      </a:r>
                      <a:r>
                        <a:rPr lang="de-DE" sz="1600" baseline="0" dirty="0" smtClean="0"/>
                        <a:t>“)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Background Music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Sound </a:t>
                      </a:r>
                      <a:r>
                        <a:rPr lang="de-DE" sz="1600" baseline="0" dirty="0" err="1" smtClean="0"/>
                        <a:t>Effects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7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…)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40361"/>
              </p:ext>
            </p:extLst>
          </p:nvPr>
        </p:nvGraphicFramePr>
        <p:xfrm>
          <a:off x="179512" y="1201317"/>
          <a:ext cx="878497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5401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99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</a:t>
                      </a:r>
                      <a:r>
                        <a:rPr lang="de-DE" sz="1600" dirty="0" smtClean="0"/>
                        <a:t>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Game </a:t>
                      </a:r>
                      <a:r>
                        <a:rPr lang="de-DE" sz="1600" baseline="0" dirty="0" err="1" smtClean="0"/>
                        <a:t>Logic</a:t>
                      </a:r>
                      <a:r>
                        <a:rPr lang="de-DE" sz="1600" baseline="0" dirty="0" smtClean="0"/>
                        <a:t> / </a:t>
                      </a:r>
                      <a:r>
                        <a:rPr lang="de-DE" sz="1600" baseline="0" dirty="0" err="1" smtClean="0"/>
                        <a:t>Parachute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landing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Player Model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0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„The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helping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emergencies</a:t>
                      </a:r>
                      <a:r>
                        <a:rPr kumimoji="0" lang="de-D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endParaRPr kumimoji="0" lang="de-D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Guide (</a:t>
                      </a:r>
                      <a:r>
                        <a:rPr lang="de-DE" sz="1600" dirty="0" err="1" smtClean="0"/>
                        <a:t>client</a:t>
                      </a:r>
                      <a:r>
                        <a:rPr lang="de-DE" sz="1600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Documen-tation</a:t>
                      </a:r>
                      <a:r>
                        <a:rPr lang="de-DE" sz="1600" dirty="0" smtClean="0"/>
                        <a:t> (</a:t>
                      </a:r>
                      <a:r>
                        <a:rPr lang="de-DE" sz="1600" dirty="0" err="1" smtClean="0"/>
                        <a:t>client</a:t>
                      </a:r>
                      <a:r>
                        <a:rPr lang="de-DE" sz="16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503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Overall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(„Bug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hunting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20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  <a:p>
                      <a:pPr algn="ctr"/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..)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fly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logics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de-DE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assistant</a:t>
                      </a:r>
                      <a:r>
                        <a:rPr kumimoji="0" lang="de-D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/</a:t>
            </a:r>
            <a:r>
              <a:rPr lang="de-DE" sz="2400" dirty="0" err="1"/>
              <a:t>complicated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performance- </a:t>
            </a:r>
            <a:r>
              <a:rPr lang="de-DE" sz="2400" dirty="0" err="1"/>
              <a:t>consuming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/>
              <a:t>Menue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smtClean="0"/>
              <a:t>Technical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logics</a:t>
            </a:r>
            <a:endParaRPr lang="de-DE" dirty="0"/>
          </a:p>
          <a:p>
            <a:r>
              <a:rPr lang="de-DE" dirty="0" smtClean="0"/>
              <a:t>Updated </a:t>
            </a:r>
            <a:r>
              <a:rPr lang="de-DE" dirty="0" err="1" smtClean="0"/>
              <a:t>milestones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Updates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682752" cy="3921725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Solved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problems</a:t>
            </a:r>
            <a:endParaRPr lang="de-DE" sz="2200" dirty="0" smtClean="0"/>
          </a:p>
          <a:p>
            <a:pPr lvl="1"/>
            <a:r>
              <a:rPr lang="de-DE" sz="1900" dirty="0" smtClean="0"/>
              <a:t>Hardware </a:t>
            </a:r>
            <a:r>
              <a:rPr lang="de-DE" sz="1900" dirty="0" err="1" smtClean="0"/>
              <a:t>sided</a:t>
            </a:r>
            <a:r>
              <a:rPr lang="de-DE" sz="1900" dirty="0" smtClean="0"/>
              <a:t> (USB)</a:t>
            </a:r>
          </a:p>
          <a:p>
            <a:pPr lvl="1"/>
            <a:endParaRPr lang="de-DE" sz="2200" dirty="0" smtClean="0"/>
          </a:p>
          <a:p>
            <a:r>
              <a:rPr lang="de-DE" sz="2200" dirty="0" smtClean="0"/>
              <a:t>New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package</a:t>
            </a:r>
            <a:endParaRPr lang="de-DE" sz="2200" dirty="0" smtClean="0"/>
          </a:p>
          <a:p>
            <a:pPr lvl="1"/>
            <a:r>
              <a:rPr lang="de-DE" sz="1900" dirty="0" err="1" smtClean="0"/>
              <a:t>Supporting</a:t>
            </a:r>
            <a:r>
              <a:rPr lang="de-DE" sz="1900" dirty="0" smtClean="0"/>
              <a:t> </a:t>
            </a:r>
            <a:r>
              <a:rPr lang="de-DE" sz="1900" dirty="0" err="1" smtClean="0"/>
              <a:t>Kinect</a:t>
            </a:r>
            <a:r>
              <a:rPr lang="de-DE" sz="1900" dirty="0" smtClean="0"/>
              <a:t> V1/2</a:t>
            </a:r>
            <a:endParaRPr lang="de-DE" sz="1900" dirty="0"/>
          </a:p>
          <a:p>
            <a:endParaRPr lang="de-DE" dirty="0" smtClean="0"/>
          </a:p>
          <a:p>
            <a:r>
              <a:rPr lang="de-DE" sz="2200" dirty="0" err="1" smtClean="0"/>
              <a:t>Optimized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processing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outputs</a:t>
            </a:r>
            <a:endParaRPr lang="de-DE" sz="22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Inhaltsplatzhalter 8"/>
          <p:cNvSpPr>
            <a:spLocks noGrp="1"/>
          </p:cNvSpPr>
          <p:nvPr>
            <p:ph sz="half" idx="1"/>
          </p:nvPr>
        </p:nvSpPr>
        <p:spPr>
          <a:xfrm>
            <a:off x="4572000" y="1561357"/>
            <a:ext cx="4254624" cy="648072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Hierarchy</a:t>
            </a:r>
            <a:r>
              <a:rPr lang="de-DE" sz="2200" dirty="0" smtClean="0"/>
              <a:t> und </a:t>
            </a:r>
            <a:r>
              <a:rPr lang="de-DE" sz="2200" dirty="0" err="1" smtClean="0"/>
              <a:t>Prefabs</a:t>
            </a:r>
            <a:endParaRPr lang="de-DE" sz="2200" dirty="0" smtClean="0"/>
          </a:p>
        </p:txBody>
      </p:sp>
      <p:pic>
        <p:nvPicPr>
          <p:cNvPr id="1026" name="Picture 2" descr="C:\Users\Bambi\Desktop\RWSPrefa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993404"/>
            <a:ext cx="2376264" cy="3414026"/>
          </a:xfrm>
          <a:prstGeom prst="rect">
            <a:avLst/>
          </a:prstGeom>
          <a:noFill/>
        </p:spPr>
      </p:pic>
      <p:pic>
        <p:nvPicPr>
          <p:cNvPr id="1028" name="Picture 4" descr="C:\Users\Bambi\Desktop\RWSHirarch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93404"/>
            <a:ext cx="1296144" cy="192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30598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SDKs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 smtClean="0"/>
              <a:t>Search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lvl="0"/>
            <a:r>
              <a:rPr lang="de-DE" sz="2400" dirty="0" smtClean="0"/>
              <a:t>Re-</a:t>
            </a:r>
            <a:r>
              <a:rPr lang="de-DE" sz="2400" dirty="0" err="1" smtClean="0"/>
              <a:t>implementation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 dirty="0"/>
              <a:t>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</a:t>
            </a:r>
            <a:r>
              <a:rPr lang="de-DE" dirty="0" smtClean="0"/>
              <a:t>S.N.)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</a:t>
            </a:r>
            <a:r>
              <a:rPr lang="de-DE" dirty="0" smtClean="0"/>
              <a:t>S.N., S.I.)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</a:t>
            </a:r>
            <a:r>
              <a:rPr lang="de-DE" dirty="0" smtClean="0"/>
              <a:t>M.S., S.I.)</a:t>
            </a:r>
            <a:endParaRPr lang="de-DE" dirty="0"/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</a:t>
            </a:r>
            <a:r>
              <a:rPr lang="de-DE" dirty="0" smtClean="0"/>
              <a:t>(A. Dietze)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66939"/>
              </p:ext>
            </p:extLst>
          </p:nvPr>
        </p:nvGraphicFramePr>
        <p:xfrm>
          <a:off x="179512" y="1201316"/>
          <a:ext cx="8784978" cy="380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Laws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aerodynamics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Terrain optimization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Terrain generation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New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world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assets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First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on real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physic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laws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Collision</a:t>
                      </a:r>
                      <a:r>
                        <a:rPr lang="de-DE" sz="1600" dirty="0" smtClean="0"/>
                        <a:t>, Bonus Items, </a:t>
                      </a:r>
                      <a:r>
                        <a:rPr lang="de-DE" sz="1600" dirty="0" err="1" smtClean="0"/>
                        <a:t>Updrafts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Creation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of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post-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processing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effects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like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bloom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008000"/>
                          </a:solidFill>
                        </a:rPr>
                        <a:t>blur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Working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into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possible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improvements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06.10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integr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visula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Continuing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NewLevel</a:t>
                      </a:r>
                      <a:r>
                        <a:rPr lang="en-US" sz="1600" dirty="0" smtClean="0"/>
                        <a:t> Creation using Terrain Generators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Creation of ambient-occlusion-light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</a:rPr>
                        <a:t> -map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improvements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(Menu, …)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35383"/>
              </p:ext>
            </p:extLst>
          </p:nvPr>
        </p:nvGraphicFramePr>
        <p:xfrm>
          <a:off x="179512" y="1201316"/>
          <a:ext cx="8784978" cy="437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Laws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aerodynamics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Working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Engine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F</a:t>
                      </a:r>
                      <a:r>
                        <a:rPr lang="de-DE" sz="1600" baseline="0" dirty="0" smtClean="0"/>
                        <a:t>irst </a:t>
                      </a:r>
                      <a:r>
                        <a:rPr lang="de-DE" sz="1600" baseline="0" dirty="0" err="1" smtClean="0"/>
                        <a:t>model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based</a:t>
                      </a:r>
                      <a:r>
                        <a:rPr lang="de-DE" sz="1600" baseline="0" dirty="0" smtClean="0"/>
                        <a:t> on real </a:t>
                      </a:r>
                      <a:r>
                        <a:rPr lang="de-DE" sz="1600" baseline="0" dirty="0" err="1" smtClean="0"/>
                        <a:t>physic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laws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Creation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post-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effects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bloom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blur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sunshafts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vignette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Working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Engine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Kinect V1/V2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getting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crazy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Continuing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work</a:t>
                      </a:r>
                      <a:r>
                        <a:rPr lang="de-DE" sz="1600" baseline="0" dirty="0" smtClean="0"/>
                        <a:t> on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model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400" dirty="0" smtClean="0"/>
                        <a:t>Working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into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programming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create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own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shaders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like</a:t>
                      </a:r>
                      <a:r>
                        <a:rPr lang="de-DE" sz="1400" baseline="0" dirty="0" smtClean="0"/>
                        <a:t> radial </a:t>
                      </a:r>
                      <a:r>
                        <a:rPr lang="de-DE" sz="1400" baseline="0" dirty="0" err="1" smtClean="0"/>
                        <a:t>blur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Kinect V1/2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Gameplay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old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85558"/>
              </p:ext>
            </p:extLst>
          </p:nvPr>
        </p:nvGraphicFramePr>
        <p:xfrm>
          <a:off x="179512" y="1201317"/>
          <a:ext cx="8784978" cy="406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55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haptic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Balancing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new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features</a:t>
                      </a:r>
                      <a:endParaRPr lang="de-DE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fly-physics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kumimoji="0" lang="de-DE" sz="16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smtClean="0">
                          <a:solidFill>
                            <a:srgbClr val="FF0000"/>
                          </a:solidFill>
                        </a:rPr>
                        <a:t>Error </a:t>
                      </a:r>
                      <a:r>
                        <a:rPr lang="de-DE" sz="1600" baseline="0" dirty="0" err="1" smtClean="0">
                          <a:solidFill>
                            <a:srgbClr val="FF0000"/>
                          </a:solidFill>
                        </a:rPr>
                        <a:t>tolerance</a:t>
                      </a:r>
                      <a:endParaRPr lang="de-DE" sz="16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Level Design,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Programming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</a:t>
                      </a:r>
                      <a:r>
                        <a:rPr lang="de-DE" sz="1600" dirty="0" smtClean="0"/>
                        <a:t> Placement, Player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Buffer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ao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God-rays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atmos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scattering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Server-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menue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Shader-menue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controls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location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configuratable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600" kern="120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flying</a:t>
                      </a:r>
                      <a:r>
                        <a:rPr kumimoji="0" lang="de-DE" sz="16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Secrets</a:t>
                      </a:r>
                      <a:endParaRPr lang="de-DE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Collectibles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World </a:t>
                      </a:r>
                      <a:r>
                        <a:rPr lang="de-DE" sz="1600" baseline="0" dirty="0" err="1" smtClean="0"/>
                        <a:t>Refinement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Client-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structure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Menue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functionality</a:t>
                      </a:r>
                      <a:endParaRPr lang="de-DE" sz="1600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Game Interaction / -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Logic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/ -Flow (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8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User Guide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Through testing of the flying</a:t>
                      </a:r>
                      <a:r>
                        <a:rPr lang="en-US" sz="1600" baseline="0" dirty="0" smtClean="0"/>
                        <a:t> 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Rigging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Texturing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Buffer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for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GameLogic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Playermodel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2304"/>
              </p:ext>
            </p:extLst>
          </p:nvPr>
        </p:nvGraphicFramePr>
        <p:xfrm>
          <a:off x="179512" y="1201316"/>
          <a:ext cx="878497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Implem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stable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Improve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fly-physics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Configurable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 err="1" smtClean="0">
                          <a:solidFill>
                            <a:schemeClr val="tx1"/>
                          </a:solidFill>
                        </a:rPr>
                        <a:t>Bugfixed</a:t>
                      </a: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aseline="0" dirty="0" err="1" smtClean="0">
                          <a:solidFill>
                            <a:schemeClr val="tx1"/>
                          </a:solidFill>
                        </a:rPr>
                        <a:t>fly-physics</a:t>
                      </a: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aseline="0" dirty="0" err="1" smtClean="0">
                          <a:solidFill>
                            <a:schemeClr val="tx1"/>
                          </a:solidFill>
                        </a:rPr>
                        <a:t>issues</a:t>
                      </a:r>
                      <a:endParaRPr lang="de-DE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Working </a:t>
                      </a:r>
                      <a:r>
                        <a:rPr lang="de-DE" sz="1600" dirty="0" err="1" smtClean="0"/>
                        <a:t>into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shaders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Testing</a:t>
                      </a:r>
                      <a:r>
                        <a:rPr lang="de-DE" sz="1600" dirty="0" smtClean="0"/>
                        <a:t> SSAO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err="1" smtClean="0"/>
                        <a:t>Kinect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tests</a:t>
                      </a:r>
                      <a:endParaRPr lang="de-DE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Gameplay</a:t>
                      </a:r>
                      <a:r>
                        <a:rPr lang="de-DE" sz="1400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Parachute</a:t>
                      </a:r>
                      <a:r>
                        <a:rPr lang="de-DE" sz="14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rgbClr val="C00000"/>
                          </a:solidFill>
                        </a:rPr>
                        <a:t>landing</a:t>
                      </a:r>
                      <a:endParaRPr lang="de-DE" sz="140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400" dirty="0" smtClean="0"/>
                        <a:t> Working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Oculus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and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possible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improvements</a:t>
                      </a: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Bugfixin</a:t>
                      </a: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</a:rPr>
                        <a:t> Error </a:t>
                      </a:r>
                      <a:r>
                        <a:rPr lang="de-DE" sz="1800" baseline="0" dirty="0" err="1" smtClean="0">
                          <a:solidFill>
                            <a:schemeClr val="tx1"/>
                          </a:solidFill>
                        </a:rPr>
                        <a:t>handling</a:t>
                      </a:r>
                      <a:endParaRPr lang="de-DE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smtClean="0"/>
                        <a:t>Working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shaders</a:t>
                      </a:r>
                      <a:endParaRPr lang="de-DE" sz="1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400" dirty="0" err="1" smtClean="0"/>
                        <a:t>Configuring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spectator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functions</a:t>
                      </a:r>
                      <a:endParaRPr lang="de-DE" sz="14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Reintegration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integr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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Fly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support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dirty="0" err="1" smtClean="0">
                          <a:solidFill>
                            <a:schemeClr val="tx1"/>
                          </a:solidFill>
                        </a:rPr>
                        <a:t>Thorough</a:t>
                      </a: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Fly-</a:t>
                      </a:r>
                      <a:r>
                        <a:rPr lang="de-DE" sz="1800" dirty="0" err="1" smtClean="0">
                          <a:solidFill>
                            <a:schemeClr val="tx1"/>
                          </a:solidFill>
                        </a:rPr>
                        <a:t>Physics</a:t>
                      </a:r>
                      <a:r>
                        <a:rPr lang="de-DE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de-DE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Oculus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Reintegration / </a:t>
                      </a:r>
                      <a:r>
                        <a:rPr lang="de-DE" sz="1400" baseline="0" dirty="0" err="1" smtClean="0"/>
                        <a:t>Shader</a:t>
                      </a:r>
                      <a:r>
                        <a:rPr lang="de-DE" sz="1400" baseline="0" dirty="0" smtClean="0"/>
                        <a:t>-menu </a:t>
                      </a:r>
                      <a:r>
                        <a:rPr lang="de-DE" sz="1400" baseline="0" dirty="0" err="1" smtClean="0"/>
                        <a:t>and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controls</a:t>
                      </a:r>
                      <a:endParaRPr lang="de-DE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400" baseline="0" dirty="0" smtClean="0"/>
                        <a:t> Server-menu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1163</Words>
  <Application>Microsoft Office PowerPoint</Application>
  <PresentationFormat>Bildschirmpräsentation (16:10)</PresentationFormat>
  <Paragraphs>319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Constantia</vt:lpstr>
      <vt:lpstr>Wingdings</vt:lpstr>
      <vt:lpstr>Wingdings 2</vt:lpstr>
      <vt:lpstr>Hyperion</vt:lpstr>
      <vt:lpstr>Rift Wingsuit</vt:lpstr>
      <vt:lpstr>Content</vt:lpstr>
      <vt:lpstr>Updates Kinect</vt:lpstr>
      <vt:lpstr>Oculus Rift</vt:lpstr>
      <vt:lpstr>Responsibilities (Assistent)</vt:lpstr>
      <vt:lpstr>Milestone One (old)</vt:lpstr>
      <vt:lpstr>Milestone One (updated)</vt:lpstr>
      <vt:lpstr>Milestone Two (old)</vt:lpstr>
      <vt:lpstr>Milestone Two (updated)</vt:lpstr>
      <vt:lpstr>Exams</vt:lpstr>
      <vt:lpstr>Milestone Three (old)</vt:lpstr>
      <vt:lpstr>Milestone Three (updated)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Basti</cp:lastModifiedBy>
  <cp:revision>740</cp:revision>
  <dcterms:created xsi:type="dcterms:W3CDTF">2015-05-18T20:48:09Z</dcterms:created>
  <dcterms:modified xsi:type="dcterms:W3CDTF">2016-06-15T19:50:41Z</dcterms:modified>
</cp:coreProperties>
</file>