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7" r:id="rId13"/>
    <p:sldId id="321" r:id="rId14"/>
    <p:sldId id="323" r:id="rId15"/>
    <p:sldId id="326" r:id="rId16"/>
    <p:sldId id="314" r:id="rId17"/>
    <p:sldId id="318" r:id="rId18"/>
    <p:sldId id="322" r:id="rId19"/>
    <p:sldId id="324" r:id="rId20"/>
    <p:sldId id="327" r:id="rId21"/>
    <p:sldId id="310" r:id="rId22"/>
    <p:sldId id="315" r:id="rId23"/>
    <p:sldId id="319" r:id="rId24"/>
    <p:sldId id="320" r:id="rId25"/>
    <p:sldId id="325" r:id="rId26"/>
    <p:sldId id="328" r:id="rId27"/>
    <p:sldId id="270" r:id="rId28"/>
    <p:sldId id="280" r:id="rId29"/>
    <p:sldId id="279" r:id="rId3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2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5696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Project clean </a:t>
                      </a:r>
                      <a:r>
                        <a:rPr lang="de-DE" sz="1800" dirty="0" err="1"/>
                        <a:t>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initial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uplaod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Compatibility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V2 (min </a:t>
                      </a:r>
                      <a:r>
                        <a:rPr lang="de-DE" sz="1800" dirty="0" err="1"/>
                        <a:t>win</a:t>
                      </a:r>
                      <a:r>
                        <a:rPr lang="de-DE" sz="1800" dirty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client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Location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setup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Check out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assets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integration</a:t>
                      </a:r>
                      <a:r>
                        <a:rPr lang="de-DE" sz="1800" dirty="0"/>
                        <a:t>,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/>
                        <a:t>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visual</a:t>
                      </a:r>
                      <a:r>
                        <a:rPr lang="de-DE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62726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Unity Terrain Optimizations,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Terrain Generation Tests?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Action </a:t>
                      </a:r>
                      <a:r>
                        <a:rPr lang="de-DE" sz="1800" dirty="0" err="1"/>
                        <a:t>Collision</a:t>
                      </a:r>
                      <a:r>
                        <a:rPr lang="de-DE" sz="1800" dirty="0"/>
                        <a:t>, Bonus Items, </a:t>
                      </a:r>
                      <a:r>
                        <a:rPr lang="de-DE" sz="1800" dirty="0" err="1"/>
                        <a:t>Updrafts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New Level Creation using Terrain Generators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76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62726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post-</a:t>
                      </a:r>
                      <a:r>
                        <a:rPr lang="de-DE" sz="1800" baseline="0" dirty="0" err="1"/>
                        <a:t>processing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effects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like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bloom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blur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ambient-occlusion-light</a:t>
                      </a:r>
                      <a:r>
                        <a:rPr lang="en-US" sz="1800" baseline="0" dirty="0"/>
                        <a:t> -map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7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0517179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 Nickel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Raw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comprehension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laws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aerodynamics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Prototyping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first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aerodynamic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model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game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</a:t>
                      </a:r>
                      <a:r>
                        <a:rPr lang="de-DE" sz="1800" dirty="0"/>
                        <a:t> on</a:t>
                      </a:r>
                      <a:r>
                        <a:rPr lang="de-DE" sz="1800" baseline="0" dirty="0"/>
                        <a:t> prototype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853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5723094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Working </a:t>
                      </a:r>
                      <a:r>
                        <a:rPr lang="de-DE" sz="1800" dirty="0" err="1"/>
                        <a:t>into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Oculus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possible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Oculus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improvements</a:t>
                      </a:r>
                      <a:r>
                        <a:rPr lang="de-DE" sz="1800" baseline="0" dirty="0"/>
                        <a:t> (Menu, …)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80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haptic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gesture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tests</a:t>
                      </a:r>
                      <a:r>
                        <a:rPr lang="de-DE" sz="1800" dirty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Balancing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developed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features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setup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r>
                        <a:rPr lang="de-DE" sz="1800" baseline="0" dirty="0"/>
                        <a:t> 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518649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Level Design +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,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Placement, Player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Game </a:t>
                      </a:r>
                      <a:r>
                        <a:rPr lang="de-DE" sz="1800" dirty="0" err="1"/>
                        <a:t>more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interesting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Play: </a:t>
                      </a:r>
                      <a:r>
                        <a:rPr lang="de-DE" sz="1800" dirty="0" err="1"/>
                        <a:t>Secrets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Collectibles</a:t>
                      </a:r>
                      <a:r>
                        <a:rPr lang="de-DE" sz="1800" baseline="0" dirty="0"/>
                        <a:t>, World </a:t>
                      </a:r>
                      <a:r>
                        <a:rPr lang="de-DE" sz="1800" baseline="0" dirty="0" err="1"/>
                        <a:t>Refinement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refinement, Rigging, Texturing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825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518649"/>
              </p:ext>
            </p:extLst>
          </p:nvPr>
        </p:nvGraphicFramePr>
        <p:xfrm>
          <a:off x="539552" y="1849388"/>
          <a:ext cx="80648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ambient-occlusion</a:t>
                      </a:r>
                      <a:endParaRPr lang="de-DE" sz="1800" baseline="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Alternative:  </a:t>
                      </a:r>
                      <a:r>
                        <a:rPr lang="de-DE" sz="1800" baseline="0" dirty="0" err="1"/>
                        <a:t>Implementation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light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effects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like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god-rays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or</a:t>
                      </a:r>
                      <a:r>
                        <a:rPr lang="de-DE" sz="1800" baseline="0" dirty="0"/>
                        <a:t>   </a:t>
                      </a:r>
                      <a:r>
                        <a:rPr lang="de-DE" sz="1800" baseline="0" dirty="0" err="1"/>
                        <a:t>atmospheric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scattering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Implementation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client-menu-structure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Implementation</a:t>
                      </a:r>
                      <a:r>
                        <a:rPr lang="en-US" sz="1800" baseline="0" dirty="0"/>
                        <a:t> of spectator-client-menu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825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8952247"/>
              </p:ext>
            </p:extLst>
          </p:nvPr>
        </p:nvGraphicFramePr>
        <p:xfrm>
          <a:off x="539552" y="1849388"/>
          <a:ext cx="806489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 Nickel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Increase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flexibility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established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fly-physics</a:t>
                      </a:r>
                      <a:r>
                        <a:rPr lang="de-DE" sz="1800" baseline="0" dirty="0"/>
                        <a:t> prototype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Error </a:t>
                      </a:r>
                      <a:r>
                        <a:rPr lang="de-DE" sz="1800" baseline="0" dirty="0" err="1"/>
                        <a:t>tolerence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Add </a:t>
                      </a:r>
                      <a:r>
                        <a:rPr lang="de-DE" sz="1800" baseline="0" dirty="0" err="1"/>
                        <a:t>configuratable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properties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to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flying</a:t>
                      </a:r>
                      <a:r>
                        <a:rPr lang="de-DE" sz="1800" baseline="0" dirty="0"/>
                        <a:t>-model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an </a:t>
                      </a:r>
                      <a:r>
                        <a:rPr lang="de-DE" sz="1800" baseline="0" dirty="0" err="1"/>
                        <a:t>even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more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realistic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experience</a:t>
                      </a:r>
                      <a:endParaRPr lang="de-DE" sz="1800" baseline="0" dirty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Actual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height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player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weight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Thorough testing of the flying</a:t>
                      </a:r>
                      <a:r>
                        <a:rPr lang="en-US" sz="1800" baseline="0" dirty="0"/>
                        <a:t> 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60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/>
              <a:t>Summary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(pp)</a:t>
            </a:r>
          </a:p>
          <a:p>
            <a:r>
              <a:rPr lang="de-DE" dirty="0"/>
              <a:t>Project </a:t>
            </a:r>
            <a:r>
              <a:rPr lang="de-DE" dirty="0" err="1"/>
              <a:t>extension</a:t>
            </a:r>
            <a:endParaRPr lang="de-DE" dirty="0"/>
          </a:p>
          <a:p>
            <a:r>
              <a:rPr lang="de-DE" dirty="0" err="1"/>
              <a:t>Responsibilities</a:t>
            </a:r>
            <a:endParaRPr lang="de-DE" dirty="0"/>
          </a:p>
          <a:p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Risks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947338"/>
              </p:ext>
            </p:extLst>
          </p:nvPr>
        </p:nvGraphicFramePr>
        <p:xfrm>
          <a:off x="539552" y="1849388"/>
          <a:ext cx="80648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Menus (Controls, </a:t>
                      </a:r>
                      <a:r>
                        <a:rPr lang="de-DE" sz="1800" baseline="0" dirty="0" err="1"/>
                        <a:t>Oculus</a:t>
                      </a:r>
                      <a:r>
                        <a:rPr lang="de-DE" sz="1800" baseline="0" dirty="0"/>
                        <a:t> (</a:t>
                      </a:r>
                      <a:r>
                        <a:rPr lang="de-DE" sz="1800" baseline="0" dirty="0" err="1"/>
                        <a:t>Shader</a:t>
                      </a:r>
                      <a:r>
                        <a:rPr lang="de-DE" sz="1800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Game Interaction / - </a:t>
                      </a:r>
                      <a:r>
                        <a:rPr lang="de-DE" sz="1800" baseline="0" dirty="0" err="1"/>
                        <a:t>Logic</a:t>
                      </a:r>
                      <a:r>
                        <a:rPr lang="de-DE" sz="1800" baseline="0" dirty="0"/>
                        <a:t> / -Flow (</a:t>
                      </a:r>
                      <a:r>
                        <a:rPr lang="de-DE" sz="1800" baseline="0" dirty="0" err="1"/>
                        <a:t>Parachute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landing</a:t>
                      </a:r>
                      <a:r>
                        <a:rPr lang="de-DE" sz="1800" baseline="0" dirty="0"/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GameLogic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9301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less</a:t>
                      </a:r>
                      <a:r>
                        <a:rPr lang="de-DE" sz="18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cam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views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Client </a:t>
                      </a:r>
                      <a:r>
                        <a:rPr lang="de-DE" sz="1800" baseline="0" dirty="0" err="1"/>
                        <a:t>audio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handling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improvement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210796"/>
              </p:ext>
            </p:extLst>
          </p:nvPr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Animations, Integrating Animations with User Input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Integration of new World + Game objects other works of the project team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Producing</a:t>
                      </a:r>
                      <a:r>
                        <a:rPr lang="de-DE" sz="1800" baseline="0" dirty="0"/>
                        <a:t> Background Music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Sound </a:t>
                      </a:r>
                      <a:r>
                        <a:rPr lang="de-DE" sz="1800" baseline="0" dirty="0" err="1"/>
                        <a:t>Effects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26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210796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users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guide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 project documentation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any</a:t>
                      </a:r>
                      <a:r>
                        <a:rPr lang="de-DE" sz="1800" baseline="0" dirty="0"/>
                        <a:t> relevant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any</a:t>
                      </a:r>
                      <a:r>
                        <a:rPr lang="de-DE" sz="1800" dirty="0"/>
                        <a:t> relevant </a:t>
                      </a:r>
                      <a:r>
                        <a:rPr lang="de-DE" sz="180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262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6841426"/>
              </p:ext>
            </p:extLst>
          </p:nvPr>
        </p:nvGraphicFramePr>
        <p:xfrm>
          <a:off x="539552" y="1849388"/>
          <a:ext cx="8064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</a:t>
                      </a:r>
                      <a:r>
                        <a:rPr lang="de-DE" sz="1800" baseline="0" dirty="0"/>
                        <a:t> Nickel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Evaluation</a:t>
                      </a:r>
                      <a:r>
                        <a:rPr lang="en-US" sz="1800" baseline="0" dirty="0"/>
                        <a:t> of </a:t>
                      </a:r>
                      <a:r>
                        <a:rPr lang="en-US" sz="1800" dirty="0"/>
                        <a:t>“Freenect2”,</a:t>
                      </a:r>
                      <a:r>
                        <a:rPr lang="en-US" sz="1800" baseline="0" dirty="0"/>
                        <a:t> an open-source KinectV2 driver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Assisting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with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menu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structure-related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baseline="0" dirty="0"/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e.g.: </a:t>
                      </a:r>
                      <a:r>
                        <a:rPr lang="de-DE" sz="1800" baseline="0" dirty="0" err="1"/>
                        <a:t>possible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testing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r>
                        <a:rPr lang="de-DE" sz="1800" baseline="0" dirty="0"/>
                        <a:t>; Overall </a:t>
                      </a:r>
                      <a:r>
                        <a:rPr lang="de-DE" sz="1800" baseline="0" dirty="0" err="1"/>
                        <a:t>testing</a:t>
                      </a:r>
                      <a:r>
                        <a:rPr lang="de-DE" sz="1800" baseline="0" dirty="0"/>
                        <a:t> („Bug </a:t>
                      </a:r>
                      <a:r>
                        <a:rPr lang="de-DE" sz="1800" baseline="0" dirty="0" err="1"/>
                        <a:t>hunting</a:t>
                      </a:r>
                      <a:r>
                        <a:rPr lang="de-DE" sz="1800" baseline="0" dirty="0"/>
                        <a:t>“)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285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7152848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users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guide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r>
                        <a:rPr lang="de-DE" sz="1800" baseline="0" dirty="0" smtClean="0"/>
                        <a:t> (Client)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 project </a:t>
                      </a:r>
                      <a:r>
                        <a:rPr lang="en-US" sz="1800" dirty="0" smtClean="0"/>
                        <a:t>documentation (Client)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35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/>
              <a:t>Rift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sport</a:t>
            </a:r>
            <a:r>
              <a:rPr lang="de-DE" dirty="0"/>
              <a:t>. Experience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freedom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head-mounted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guesture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protagonist</a:t>
            </a:r>
            <a:r>
              <a:rPr lang="de-DE" dirty="0"/>
              <a:t>. </a:t>
            </a:r>
          </a:p>
          <a:p>
            <a:pPr algn="just">
              <a:buNone/>
            </a:pPr>
            <a:endParaRPr lang="de-DE" dirty="0"/>
          </a:p>
          <a:p>
            <a:pPr algn="ctr">
              <a:buNone/>
            </a:pP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valley</a:t>
            </a:r>
            <a:r>
              <a:rPr lang="de-DE" dirty="0"/>
              <a:t> </a:t>
            </a:r>
            <a:r>
              <a:rPr lang="de-DE" dirty="0" err="1"/>
              <a:t>awaits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World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Unity</a:t>
            </a:r>
            <a:r>
              <a:rPr lang="de-DE" dirty="0"/>
              <a:t> 3D</a:t>
            </a:r>
          </a:p>
          <a:p>
            <a:pPr>
              <a:buNone/>
            </a:pPr>
            <a:endParaRPr lang="de-DE" dirty="0"/>
          </a:p>
          <a:p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1"/>
            <a:r>
              <a:rPr lang="de-DE" dirty="0"/>
              <a:t>Scripts</a:t>
            </a:r>
          </a:p>
          <a:p>
            <a:pPr lvl="1"/>
            <a:r>
              <a:rPr lang="de-DE" dirty="0"/>
              <a:t>Vegetation</a:t>
            </a:r>
          </a:p>
          <a:p>
            <a:pPr lvl="1"/>
            <a:r>
              <a:rPr lang="de-DE" dirty="0" err="1"/>
              <a:t>Water</a:t>
            </a:r>
            <a:endParaRPr lang="de-DE" dirty="0"/>
          </a:p>
          <a:p>
            <a:pPr lvl="1"/>
            <a:r>
              <a:rPr lang="de-DE" dirty="0" err="1"/>
              <a:t>Ambiance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xmlns="" val="3486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– </a:t>
            </a:r>
            <a:r>
              <a:rPr lang="de-DE" dirty="0" err="1"/>
              <a:t>Kinect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/>
              <a:t>Player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arm </a:t>
            </a:r>
            <a:r>
              <a:rPr lang="de-DE" sz="2400" dirty="0" err="1"/>
              <a:t>tracking</a:t>
            </a:r>
            <a:r>
              <a:rPr lang="de-DE" sz="2400" dirty="0"/>
              <a:t>(</a:t>
            </a:r>
            <a:r>
              <a:rPr lang="de-DE" sz="2400" dirty="0" err="1"/>
              <a:t>Kinect</a:t>
            </a:r>
            <a:r>
              <a:rPr lang="de-DE" sz="2400" dirty="0"/>
              <a:t>):</a:t>
            </a:r>
          </a:p>
          <a:p>
            <a:pPr lvl="1"/>
            <a:r>
              <a:rPr lang="de-DE" sz="2100" dirty="0"/>
              <a:t>X-Axis (</a:t>
            </a:r>
            <a:r>
              <a:rPr lang="de-DE" sz="2100" dirty="0" err="1"/>
              <a:t>Pitch</a:t>
            </a:r>
            <a:r>
              <a:rPr lang="de-DE" sz="2100" dirty="0"/>
              <a:t>)</a:t>
            </a:r>
          </a:p>
          <a:p>
            <a:pPr lvl="2"/>
            <a:r>
              <a:rPr lang="de-DE" sz="1800" dirty="0"/>
              <a:t>Forward / Back</a:t>
            </a:r>
          </a:p>
          <a:p>
            <a:pPr lvl="1"/>
            <a:r>
              <a:rPr lang="de-DE" sz="2100" dirty="0"/>
              <a:t>Y-Axis(Yaw)</a:t>
            </a:r>
          </a:p>
          <a:p>
            <a:pPr lvl="2"/>
            <a:r>
              <a:rPr lang="de-DE" sz="1800" dirty="0" err="1"/>
              <a:t>Up</a:t>
            </a:r>
            <a:r>
              <a:rPr lang="de-DE" sz="1800" dirty="0"/>
              <a:t> / Down</a:t>
            </a:r>
          </a:p>
          <a:p>
            <a:pPr lvl="2"/>
            <a:endParaRPr lang="de-DE" dirty="0"/>
          </a:p>
          <a:p>
            <a:r>
              <a:rPr lang="de-DE" sz="2400" dirty="0" err="1"/>
              <a:t>Right</a:t>
            </a:r>
            <a:r>
              <a:rPr lang="de-DE" sz="2400" dirty="0"/>
              <a:t>-Arm-Tracking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head</a:t>
            </a:r>
            <a:r>
              <a:rPr lang="de-DE" sz="2400" dirty="0"/>
              <a:t> </a:t>
            </a:r>
            <a:r>
              <a:rPr lang="de-DE" sz="2400" dirty="0" err="1"/>
              <a:t>rotation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first-person-view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immversive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spectator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demonstrational</a:t>
            </a:r>
            <a:r>
              <a:rPr lang="de-DE" sz="2400" dirty="0"/>
              <a:t> </a:t>
            </a:r>
            <a:r>
              <a:rPr lang="de-DE" sz="2400" dirty="0" err="1"/>
              <a:t>purposes</a:t>
            </a:r>
            <a:r>
              <a:rPr lang="de-DE" sz="2400" dirty="0"/>
              <a:t> 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player´s</a:t>
            </a:r>
            <a:r>
              <a:rPr lang="de-DE" sz="2400" dirty="0"/>
              <a:t> </a:t>
            </a:r>
            <a:r>
              <a:rPr lang="de-DE" sz="2400" dirty="0" err="1"/>
              <a:t>perspective</a:t>
            </a:r>
            <a:r>
              <a:rPr lang="de-DE" sz="2400" dirty="0"/>
              <a:t> (FPV-Transmission)</a:t>
            </a:r>
          </a:p>
          <a:p>
            <a:pPr lvl="0"/>
            <a:endParaRPr lang="de-DE" sz="2400" dirty="0"/>
          </a:p>
          <a:p>
            <a:pPr lvl="1">
              <a:buNone/>
            </a:pPr>
            <a:endParaRPr lang="de-DE" dirty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endParaRPr lang="de-DE" sz="2400" dirty="0"/>
          </a:p>
          <a:p>
            <a:r>
              <a:rPr lang="de-DE" sz="2400" dirty="0"/>
              <a:t>Player model (</a:t>
            </a:r>
            <a:r>
              <a:rPr lang="de-DE" sz="2400" dirty="0" err="1"/>
              <a:t>visible</a:t>
            </a:r>
            <a:r>
              <a:rPr lang="de-DE" sz="2400" dirty="0"/>
              <a:t> arm </a:t>
            </a:r>
            <a:r>
              <a:rPr lang="de-DE" sz="2400" dirty="0" err="1"/>
              <a:t>movement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Effect</a:t>
            </a:r>
            <a:r>
              <a:rPr lang="de-DE" sz="2400" dirty="0"/>
              <a:t>-Events (</a:t>
            </a:r>
            <a:r>
              <a:rPr lang="de-DE" sz="2400" dirty="0" err="1"/>
              <a:t>flying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a </a:t>
            </a:r>
            <a:r>
              <a:rPr lang="de-DE" sz="2400" dirty="0" err="1"/>
              <a:t>bridge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Rework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/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kinect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update</a:t>
            </a:r>
          </a:p>
          <a:p>
            <a:pPr lvl="1"/>
            <a:r>
              <a:rPr lang="de-DE" sz="2100" dirty="0"/>
              <a:t>Post-</a:t>
            </a:r>
            <a:r>
              <a:rPr lang="de-DE" sz="2100" dirty="0" err="1"/>
              <a:t>effects</a:t>
            </a:r>
            <a:r>
              <a:rPr lang="de-DE" sz="2100" dirty="0"/>
              <a:t> (radial </a:t>
            </a:r>
            <a:r>
              <a:rPr lang="de-DE" sz="2100" dirty="0" err="1"/>
              <a:t>blur</a:t>
            </a:r>
            <a:r>
              <a:rPr lang="de-DE" sz="2100" dirty="0"/>
              <a:t>)</a:t>
            </a:r>
          </a:p>
          <a:p>
            <a:pPr lvl="1"/>
            <a:r>
              <a:rPr lang="de-DE" sz="2100" dirty="0" err="1"/>
              <a:t>Some</a:t>
            </a:r>
            <a:r>
              <a:rPr lang="de-DE" sz="2100" dirty="0"/>
              <a:t> </a:t>
            </a:r>
            <a:r>
              <a:rPr lang="de-DE" sz="2100" dirty="0" err="1"/>
              <a:t>terrain</a:t>
            </a:r>
            <a:r>
              <a:rPr lang="de-DE" sz="2100" dirty="0"/>
              <a:t> </a:t>
            </a:r>
            <a:r>
              <a:rPr lang="de-DE" sz="2100" dirty="0" err="1"/>
              <a:t>and</a:t>
            </a:r>
            <a:r>
              <a:rPr lang="de-DE" sz="2100" dirty="0"/>
              <a:t> </a:t>
            </a:r>
            <a:r>
              <a:rPr lang="de-DE" sz="2100" dirty="0" err="1"/>
              <a:t>world</a:t>
            </a:r>
            <a:r>
              <a:rPr lang="de-DE" sz="2100" dirty="0"/>
              <a:t> </a:t>
            </a:r>
            <a:r>
              <a:rPr lang="de-DE" sz="2100" dirty="0" err="1"/>
              <a:t>improvements</a:t>
            </a:r>
            <a:r>
              <a:rPr lang="de-DE" sz="2100" dirty="0"/>
              <a:t> </a:t>
            </a:r>
          </a:p>
          <a:p>
            <a:pPr lvl="2"/>
            <a:r>
              <a:rPr lang="de-DE" sz="1800" dirty="0" err="1"/>
              <a:t>Clouds</a:t>
            </a:r>
            <a:endParaRPr lang="de-DE" sz="1800" dirty="0"/>
          </a:p>
          <a:p>
            <a:pPr lvl="2"/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lighting</a:t>
            </a:r>
            <a:endParaRPr lang="de-DE" sz="1800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Client </a:t>
            </a:r>
            <a:r>
              <a:rPr lang="de-DE" dirty="0" err="1"/>
              <a:t>improvment</a:t>
            </a:r>
            <a:endParaRPr lang="de-DE" dirty="0"/>
          </a:p>
          <a:p>
            <a:pPr lvl="1"/>
            <a:r>
              <a:rPr lang="de-DE" sz="2300" dirty="0"/>
              <a:t>Additional </a:t>
            </a:r>
            <a:r>
              <a:rPr lang="de-DE" sz="2300" dirty="0" err="1"/>
              <a:t>camera</a:t>
            </a:r>
            <a:r>
              <a:rPr lang="de-DE" sz="2300" dirty="0"/>
              <a:t> </a:t>
            </a:r>
            <a:r>
              <a:rPr lang="de-DE" sz="2300" dirty="0" err="1"/>
              <a:t>styles</a:t>
            </a:r>
            <a:endParaRPr lang="de-DE" sz="2300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fly-by-camera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>
              <a:buNone/>
            </a:pPr>
            <a:endParaRPr lang="de-DE" dirty="0"/>
          </a:p>
          <a:p>
            <a:r>
              <a:rPr lang="de-DE" dirty="0" err="1"/>
              <a:t>Menues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sz="2300" dirty="0"/>
              <a:t>Game </a:t>
            </a:r>
            <a:r>
              <a:rPr lang="de-DE" sz="2300" dirty="0" err="1"/>
              <a:t>flow</a:t>
            </a:r>
            <a:r>
              <a:rPr lang="de-DE" sz="2300" dirty="0"/>
              <a:t> (</a:t>
            </a:r>
            <a:r>
              <a:rPr lang="de-DE" sz="2300" dirty="0" err="1"/>
              <a:t>menues</a:t>
            </a:r>
            <a:r>
              <a:rPr lang="de-DE" sz="2300" dirty="0"/>
              <a:t> </a:t>
            </a:r>
            <a:r>
              <a:rPr lang="de-DE" sz="2300" dirty="0" err="1"/>
              <a:t>and</a:t>
            </a:r>
            <a:r>
              <a:rPr lang="de-DE" sz="2300" dirty="0"/>
              <a:t> </a:t>
            </a:r>
            <a:r>
              <a:rPr lang="de-DE" sz="2300" dirty="0" err="1"/>
              <a:t>gesture</a:t>
            </a:r>
            <a:r>
              <a:rPr lang="de-DE" sz="2300" dirty="0"/>
              <a:t> </a:t>
            </a:r>
            <a:r>
              <a:rPr lang="de-DE" sz="2300" dirty="0" err="1"/>
              <a:t>control</a:t>
            </a:r>
            <a:r>
              <a:rPr lang="de-DE" sz="2300" dirty="0"/>
              <a:t> – </a:t>
            </a:r>
            <a:r>
              <a:rPr lang="de-DE" sz="2300" dirty="0" err="1"/>
              <a:t>maybe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/>
              <a:t>Improved</a:t>
            </a:r>
            <a:r>
              <a:rPr lang="de-DE" sz="2300" dirty="0"/>
              <a:t> </a:t>
            </a:r>
            <a:r>
              <a:rPr lang="de-DE" sz="2300" dirty="0" err="1"/>
              <a:t>construction</a:t>
            </a:r>
            <a:r>
              <a:rPr lang="de-DE" sz="2300" dirty="0"/>
              <a:t> </a:t>
            </a:r>
            <a:r>
              <a:rPr lang="de-DE" sz="2300" dirty="0" err="1"/>
              <a:t>concept</a:t>
            </a:r>
            <a:r>
              <a:rPr lang="de-DE" sz="2300" dirty="0"/>
              <a:t> </a:t>
            </a:r>
          </a:p>
          <a:p>
            <a:pPr lvl="2"/>
            <a:r>
              <a:rPr lang="de-DE" sz="1900" dirty="0" err="1"/>
              <a:t>Location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kinect</a:t>
            </a:r>
            <a:r>
              <a:rPr lang="de-DE" sz="1900" dirty="0"/>
              <a:t>, </a:t>
            </a:r>
            <a:r>
              <a:rPr lang="de-DE" sz="1900" dirty="0" err="1"/>
              <a:t>player</a:t>
            </a:r>
            <a:r>
              <a:rPr lang="de-DE" sz="1900" dirty="0"/>
              <a:t>, </a:t>
            </a:r>
            <a:r>
              <a:rPr lang="de-DE" sz="1900" dirty="0" err="1"/>
              <a:t>spectators</a:t>
            </a:r>
            <a:r>
              <a:rPr lang="de-DE" sz="1900" dirty="0"/>
              <a:t>, etc. </a:t>
            </a:r>
          </a:p>
          <a:p>
            <a:pPr lvl="2"/>
            <a:r>
              <a:rPr lang="de-DE" sz="1900" dirty="0" err="1"/>
              <a:t>Simplified</a:t>
            </a:r>
            <a:r>
              <a:rPr lang="de-DE" sz="1900" dirty="0"/>
              <a:t> </a:t>
            </a:r>
            <a:r>
              <a:rPr lang="de-DE" sz="1900" dirty="0" err="1"/>
              <a:t>handling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game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</a:t>
            </a:r>
            <a:r>
              <a:rPr lang="de-DE" sz="1900" dirty="0" err="1"/>
              <a:t>it´s</a:t>
            </a:r>
            <a:r>
              <a:rPr lang="de-DE" sz="1900" dirty="0"/>
              <a:t> </a:t>
            </a:r>
            <a:r>
              <a:rPr lang="de-DE" sz="1900" dirty="0" err="1"/>
              <a:t>features</a:t>
            </a:r>
            <a:endParaRPr lang="de-DE" sz="1900" dirty="0"/>
          </a:p>
          <a:p>
            <a:pPr lvl="2">
              <a:buNone/>
            </a:pPr>
            <a:endParaRPr lang="de-DE" sz="1900" dirty="0"/>
          </a:p>
          <a:p>
            <a:pPr lvl="1"/>
            <a:r>
              <a:rPr lang="de-DE" sz="2300" dirty="0" err="1"/>
              <a:t>Documentation</a:t>
            </a:r>
            <a:r>
              <a:rPr lang="de-DE" sz="2300" dirty="0"/>
              <a:t> </a:t>
            </a:r>
          </a:p>
          <a:p>
            <a:pPr lvl="2"/>
            <a:r>
              <a:rPr lang="de-DE" sz="1900" dirty="0"/>
              <a:t>Frameworks, </a:t>
            </a:r>
            <a:r>
              <a:rPr lang="de-DE" sz="1900" dirty="0" err="1"/>
              <a:t>Packages</a:t>
            </a:r>
            <a:r>
              <a:rPr lang="de-DE" sz="1900" dirty="0"/>
              <a:t> </a:t>
            </a:r>
          </a:p>
          <a:p>
            <a:pPr lvl="2"/>
            <a:r>
              <a:rPr lang="de-DE" sz="1900" dirty="0"/>
              <a:t>User Guide (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get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running</a:t>
            </a:r>
            <a:r>
              <a:rPr lang="de-DE" sz="1900" dirty="0"/>
              <a:t>)</a:t>
            </a:r>
          </a:p>
          <a:p>
            <a:pPr lvl="1"/>
            <a:endParaRPr lang="de-DE" sz="2300" dirty="0"/>
          </a:p>
          <a:p>
            <a:pPr lvl="1"/>
            <a:r>
              <a:rPr lang="de-DE" sz="2300" dirty="0"/>
              <a:t>Goal: </a:t>
            </a:r>
            <a:r>
              <a:rPr lang="de-DE" sz="2300" dirty="0" err="1"/>
              <a:t>suitable</a:t>
            </a:r>
            <a:r>
              <a:rPr lang="de-DE" sz="2300" dirty="0"/>
              <a:t> </a:t>
            </a:r>
            <a:r>
              <a:rPr lang="de-DE" sz="2300" dirty="0" err="1"/>
              <a:t>for</a:t>
            </a:r>
            <a:r>
              <a:rPr lang="de-DE" sz="2300" dirty="0"/>
              <a:t> HS-LAN </a:t>
            </a:r>
            <a:r>
              <a:rPr lang="de-DE" sz="2300" dirty="0" err="1"/>
              <a:t>and</a:t>
            </a:r>
            <a:r>
              <a:rPr lang="de-DE" sz="2300" dirty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1251</Words>
  <Application>Microsoft Office PowerPoint</Application>
  <PresentationFormat>Bildschirmpräsentation (16:10)</PresentationFormat>
  <Paragraphs>346</Paragraphs>
  <Slides>29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1</vt:lpstr>
      <vt:lpstr>Milestone 1</vt:lpstr>
      <vt:lpstr>Milestone 1</vt:lpstr>
      <vt:lpstr>Milestone 1</vt:lpstr>
      <vt:lpstr>Milestone 2</vt:lpstr>
      <vt:lpstr>Milestone 2</vt:lpstr>
      <vt:lpstr>Milestone 2</vt:lpstr>
      <vt:lpstr>Milestone 2</vt:lpstr>
      <vt:lpstr>Milestone 2</vt:lpstr>
      <vt:lpstr>Exams</vt:lpstr>
      <vt:lpstr>Milestone 3</vt:lpstr>
      <vt:lpstr>Milestone 3</vt:lpstr>
      <vt:lpstr>Milestone 3</vt:lpstr>
      <vt:lpstr>Milestone 3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554</cp:revision>
  <dcterms:created xsi:type="dcterms:W3CDTF">2015-05-18T20:48:09Z</dcterms:created>
  <dcterms:modified xsi:type="dcterms:W3CDTF">2016-05-18T17:01:05Z</dcterms:modified>
</cp:coreProperties>
</file>