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72" r:id="rId2"/>
    <p:sldId id="261" r:id="rId3"/>
    <p:sldId id="307" r:id="rId4"/>
    <p:sldId id="296" r:id="rId5"/>
    <p:sldId id="301" r:id="rId6"/>
    <p:sldId id="303" r:id="rId7"/>
    <p:sldId id="304" r:id="rId8"/>
    <p:sldId id="293" r:id="rId9"/>
    <p:sldId id="294" r:id="rId10"/>
    <p:sldId id="308" r:id="rId11"/>
    <p:sldId id="286" r:id="rId12"/>
    <p:sldId id="314" r:id="rId13"/>
    <p:sldId id="310" r:id="rId14"/>
    <p:sldId id="315" r:id="rId15"/>
    <p:sldId id="270" r:id="rId16"/>
    <p:sldId id="280" r:id="rId17"/>
    <p:sldId id="279" r:id="rId18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12.05.2016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Rotation-Lock-X =&gt; Es</a:t>
            </a:r>
            <a:r>
              <a:rPr lang="de-DE" baseline="0" dirty="0" smtClean="0"/>
              <a:t> kann nicht übersteuert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12.05.2016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12.05.2016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12.05.2016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12.05.2016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12.05.2016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12.05.2016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12.05.2016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12.05.2016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12.05.2016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12.05.2016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12.05.2016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12.05.2016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dietze/Rift-Wingsuit.git" TargetMode="External"/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ndreasdietze/Rift-WingsuitV2.g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337220"/>
            <a:ext cx="5436096" cy="122413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Sebastian Nickel, Jonas</a:t>
            </a:r>
            <a:r>
              <a:rPr kumimoji="0" lang="de-DE" sz="21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Kleinkauf, </a:t>
            </a:r>
            <a:br>
              <a:rPr kumimoji="0" lang="de-DE" sz="21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Andreas Dietze, Manuel Schmitt, Sascha</a:t>
            </a:r>
            <a:r>
              <a:rPr kumimoji="0" lang="de-DE" sz="21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1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Ibach</a:t>
            </a:r>
            <a:endParaRPr kumimoji="0" lang="de-DE" sz="21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Responsibilities</a:t>
            </a:r>
            <a:r>
              <a:rPr lang="de-DE" dirty="0" smtClean="0"/>
              <a:t> (Assistent)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4114929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 smtClean="0"/>
              <a:t>Oculus</a:t>
            </a:r>
            <a:r>
              <a:rPr lang="de-DE" dirty="0" smtClean="0"/>
              <a:t> DK2 / Vive </a:t>
            </a:r>
            <a:endParaRPr lang="de-DE" dirty="0" smtClean="0"/>
          </a:p>
          <a:p>
            <a:pPr lvl="1"/>
            <a:r>
              <a:rPr lang="de-DE" dirty="0" smtClean="0"/>
              <a:t>Sascha </a:t>
            </a:r>
            <a:r>
              <a:rPr lang="de-DE" dirty="0" err="1" smtClean="0"/>
              <a:t>Ibach</a:t>
            </a:r>
            <a:r>
              <a:rPr lang="de-DE" dirty="0" smtClean="0"/>
              <a:t> (A. Dietze)</a:t>
            </a:r>
            <a:endParaRPr lang="de-DE" dirty="0" smtClean="0"/>
          </a:p>
          <a:p>
            <a:r>
              <a:rPr lang="de-DE" dirty="0" err="1" smtClean="0"/>
              <a:t>Kinect</a:t>
            </a:r>
            <a:r>
              <a:rPr lang="de-DE" dirty="0" smtClean="0"/>
              <a:t> </a:t>
            </a:r>
            <a:r>
              <a:rPr lang="de-DE" dirty="0" smtClean="0"/>
              <a:t>V1/V2</a:t>
            </a:r>
          </a:p>
          <a:p>
            <a:pPr lvl="1"/>
            <a:r>
              <a:rPr lang="de-DE" dirty="0" smtClean="0"/>
              <a:t>Andreas Dietze (wer?)</a:t>
            </a:r>
            <a:endParaRPr lang="de-DE" dirty="0" smtClean="0"/>
          </a:p>
          <a:p>
            <a:r>
              <a:rPr lang="de-DE" dirty="0" err="1" smtClean="0"/>
              <a:t>Flyphysics</a:t>
            </a:r>
            <a:endParaRPr lang="de-DE" dirty="0" smtClean="0"/>
          </a:p>
          <a:p>
            <a:pPr lvl="1"/>
            <a:r>
              <a:rPr lang="de-DE" dirty="0" smtClean="0"/>
              <a:t>Andreas Dietze (</a:t>
            </a:r>
            <a:r>
              <a:rPr lang="de-DE" dirty="0" smtClean="0"/>
              <a:t>S. Nickel)</a:t>
            </a:r>
            <a:endParaRPr lang="de-DE" dirty="0" smtClean="0"/>
          </a:p>
          <a:p>
            <a:r>
              <a:rPr lang="de-DE" dirty="0" smtClean="0"/>
              <a:t>Player </a:t>
            </a:r>
            <a:r>
              <a:rPr lang="de-DE" dirty="0" smtClean="0"/>
              <a:t>model</a:t>
            </a:r>
          </a:p>
          <a:p>
            <a:pPr lvl="1"/>
            <a:r>
              <a:rPr lang="de-DE" dirty="0" smtClean="0"/>
              <a:t>Jonas Kleinkauf (wer?)</a:t>
            </a:r>
            <a:endParaRPr lang="de-DE" dirty="0" smtClean="0"/>
          </a:p>
          <a:p>
            <a:r>
              <a:rPr lang="de-DE" dirty="0" smtClean="0"/>
              <a:t>World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ambiance</a:t>
            </a:r>
            <a:endParaRPr lang="de-DE" dirty="0" smtClean="0"/>
          </a:p>
          <a:p>
            <a:pPr lvl="1"/>
            <a:r>
              <a:rPr lang="de-DE" dirty="0" smtClean="0"/>
              <a:t>Jonas Kleinkauf (M. Schmitt)</a:t>
            </a:r>
          </a:p>
          <a:p>
            <a:r>
              <a:rPr lang="de-DE" dirty="0" smtClean="0"/>
              <a:t>Post </a:t>
            </a:r>
            <a:r>
              <a:rPr lang="de-DE" dirty="0" err="1" smtClean="0"/>
              <a:t>processing</a:t>
            </a:r>
            <a:endParaRPr lang="de-DE" dirty="0" smtClean="0"/>
          </a:p>
          <a:p>
            <a:pPr lvl="1"/>
            <a:r>
              <a:rPr lang="de-DE" dirty="0" smtClean="0"/>
              <a:t>Sebastian Nickel (J.K. ; M.S.)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172272" cy="369570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Audio</a:t>
            </a:r>
          </a:p>
          <a:p>
            <a:pPr lvl="1"/>
            <a:r>
              <a:rPr lang="de-DE" dirty="0" smtClean="0"/>
              <a:t>Jonas Kleinkauf (A. Dietze)</a:t>
            </a:r>
            <a:endParaRPr lang="de-DE" dirty="0" smtClean="0"/>
          </a:p>
          <a:p>
            <a:r>
              <a:rPr lang="de-DE" dirty="0" err="1" smtClean="0"/>
              <a:t>Menues</a:t>
            </a:r>
            <a:endParaRPr lang="de-DE" dirty="0" smtClean="0"/>
          </a:p>
          <a:p>
            <a:pPr lvl="1"/>
            <a:r>
              <a:rPr lang="de-DE" dirty="0" smtClean="0"/>
              <a:t>Manuel Schmitt (wer?)</a:t>
            </a:r>
            <a:endParaRPr lang="de-DE" dirty="0" smtClean="0"/>
          </a:p>
          <a:p>
            <a:r>
              <a:rPr lang="de-DE" dirty="0" err="1" smtClean="0"/>
              <a:t>Gamelogics</a:t>
            </a:r>
            <a:endParaRPr lang="de-DE" dirty="0" smtClean="0"/>
          </a:p>
          <a:p>
            <a:pPr lvl="1"/>
            <a:r>
              <a:rPr lang="de-DE" dirty="0" smtClean="0"/>
              <a:t>Jonas Kleinkauf (Comp. </a:t>
            </a:r>
            <a:r>
              <a:rPr lang="de-DE" dirty="0" err="1" smtClean="0"/>
              <a:t>Grp</a:t>
            </a:r>
            <a:r>
              <a:rPr lang="de-DE" dirty="0" smtClean="0"/>
              <a:t>.)</a:t>
            </a:r>
            <a:endParaRPr lang="de-DE" dirty="0" smtClean="0"/>
          </a:p>
          <a:p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User </a:t>
            </a:r>
            <a:r>
              <a:rPr lang="de-DE" dirty="0" smtClean="0"/>
              <a:t>Guide</a:t>
            </a:r>
          </a:p>
          <a:p>
            <a:pPr lvl="1"/>
            <a:r>
              <a:rPr lang="de-DE" dirty="0" smtClean="0"/>
              <a:t>Andreas Dietze (M. Schmitt)</a:t>
            </a:r>
            <a:endParaRPr lang="de-DE" dirty="0" smtClean="0"/>
          </a:p>
          <a:p>
            <a:r>
              <a:rPr lang="de-DE" dirty="0" err="1" smtClean="0"/>
              <a:t>Simplified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 smtClean="0"/>
          </a:p>
          <a:p>
            <a:pPr lvl="1"/>
            <a:r>
              <a:rPr lang="de-DE" dirty="0" smtClean="0"/>
              <a:t>Sascha </a:t>
            </a:r>
            <a:r>
              <a:rPr lang="de-DE" dirty="0" err="1" smtClean="0"/>
              <a:t>Ibach</a:t>
            </a:r>
            <a:r>
              <a:rPr lang="de-DE" dirty="0" smtClean="0"/>
              <a:t> (wer?)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Milestone</a:t>
            </a:r>
            <a:r>
              <a:rPr lang="de-DE" dirty="0" smtClean="0">
                <a:solidFill>
                  <a:srgbClr val="FF0000"/>
                </a:solidFill>
              </a:rPr>
              <a:t> 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64807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Andreas</a:t>
                      </a:r>
                      <a:r>
                        <a:rPr lang="de-DE" sz="1800" baseline="0" dirty="0" smtClean="0"/>
                        <a:t> Dietze</a:t>
                      </a:r>
                      <a:endParaRPr lang="de-D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 smtClean="0"/>
                        <a:t>05.12 – 05.19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Project clean </a:t>
                      </a:r>
                      <a:r>
                        <a:rPr lang="de-DE" sz="1800" dirty="0" err="1" smtClean="0"/>
                        <a:t>up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and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initial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git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uplaod</a:t>
                      </a:r>
                      <a:endParaRPr lang="de-DE" sz="18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Compatibility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test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with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Kinect</a:t>
                      </a:r>
                      <a:r>
                        <a:rPr lang="de-DE" sz="1800" dirty="0" smtClean="0"/>
                        <a:t> V2 (min </a:t>
                      </a:r>
                      <a:r>
                        <a:rPr lang="de-DE" sz="1800" dirty="0" err="1" smtClean="0"/>
                        <a:t>win</a:t>
                      </a:r>
                      <a:r>
                        <a:rPr lang="de-DE" sz="1800" dirty="0" smtClean="0"/>
                        <a:t> 8 :/ 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Setup </a:t>
                      </a:r>
                      <a:r>
                        <a:rPr lang="de-DE" sz="1800" dirty="0" err="1" smtClean="0"/>
                        <a:t>to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old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working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state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with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client</a:t>
                      </a: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 smtClean="0"/>
                        <a:t>05.19 – 05.26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Setup </a:t>
                      </a:r>
                      <a:r>
                        <a:rPr lang="de-DE" sz="1800" dirty="0" err="1" smtClean="0"/>
                        <a:t>project</a:t>
                      </a:r>
                      <a:r>
                        <a:rPr lang="de-DE" sz="1800" dirty="0" smtClean="0"/>
                        <a:t> (</a:t>
                      </a:r>
                      <a:r>
                        <a:rPr lang="de-DE" sz="1800" dirty="0" err="1" smtClean="0"/>
                        <a:t>interaction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laboratory</a:t>
                      </a:r>
                      <a:r>
                        <a:rPr lang="de-DE" sz="1800" dirty="0" smtClean="0"/>
                        <a:t>) </a:t>
                      </a:r>
                      <a:r>
                        <a:rPr lang="de-DE" sz="1800" dirty="0" err="1" smtClean="0"/>
                        <a:t>for</a:t>
                      </a:r>
                      <a:r>
                        <a:rPr lang="de-DE" sz="1800" dirty="0" smtClean="0"/>
                        <a:t> 09.06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Location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and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setup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improvement</a:t>
                      </a:r>
                      <a:endParaRPr lang="de-DE" sz="18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Check out </a:t>
                      </a:r>
                      <a:r>
                        <a:rPr lang="de-DE" sz="1800" dirty="0" err="1" smtClean="0"/>
                        <a:t>new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world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assets</a:t>
                      </a: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 smtClean="0"/>
                        <a:t>05.26 – 06.02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Setup </a:t>
                      </a:r>
                      <a:r>
                        <a:rPr lang="de-DE" sz="1800" dirty="0" err="1" smtClean="0"/>
                        <a:t>project</a:t>
                      </a:r>
                      <a:r>
                        <a:rPr lang="de-DE" sz="1800" dirty="0" smtClean="0"/>
                        <a:t> (</a:t>
                      </a:r>
                      <a:r>
                        <a:rPr lang="de-DE" sz="1800" dirty="0" err="1" smtClean="0"/>
                        <a:t>interaction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laboratory</a:t>
                      </a:r>
                      <a:r>
                        <a:rPr lang="de-DE" sz="1800" dirty="0" smtClean="0"/>
                        <a:t>) </a:t>
                      </a:r>
                      <a:r>
                        <a:rPr lang="de-DE" sz="1800" dirty="0" err="1" smtClean="0"/>
                        <a:t>for</a:t>
                      </a:r>
                      <a:r>
                        <a:rPr lang="de-DE" sz="1800" dirty="0" smtClean="0"/>
                        <a:t> 09.06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Vive </a:t>
                      </a:r>
                      <a:r>
                        <a:rPr lang="de-DE" sz="1800" dirty="0" err="1" smtClean="0"/>
                        <a:t>integration</a:t>
                      </a:r>
                      <a:r>
                        <a:rPr lang="de-DE" sz="1800" dirty="0" smtClean="0"/>
                        <a:t>,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dirty="0" smtClean="0"/>
                        <a:t>Vive </a:t>
                      </a:r>
                      <a:r>
                        <a:rPr lang="de-DE" sz="1800" dirty="0" err="1" smtClean="0"/>
                        <a:t>project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functionality</a:t>
                      </a:r>
                      <a:r>
                        <a:rPr lang="de-DE" sz="1800" dirty="0" smtClean="0"/>
                        <a:t> (</a:t>
                      </a:r>
                      <a:r>
                        <a:rPr lang="de-DE" sz="1800" dirty="0" err="1" smtClean="0"/>
                        <a:t>visual</a:t>
                      </a:r>
                      <a:r>
                        <a:rPr lang="de-DE" sz="18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Milestone</a:t>
            </a:r>
            <a:r>
              <a:rPr lang="de-DE" dirty="0" smtClean="0">
                <a:solidFill>
                  <a:srgbClr val="FF0000"/>
                </a:solidFill>
              </a:rPr>
              <a:t> 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64807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Andreas</a:t>
                      </a:r>
                      <a:r>
                        <a:rPr lang="de-DE" sz="1800" baseline="0" dirty="0" smtClean="0"/>
                        <a:t> Dietze</a:t>
                      </a:r>
                      <a:endParaRPr lang="de-D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Vive </a:t>
                      </a:r>
                      <a:r>
                        <a:rPr lang="de-DE" sz="1800" dirty="0" err="1" smtClean="0"/>
                        <a:t>project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functionality</a:t>
                      </a:r>
                      <a:r>
                        <a:rPr lang="de-DE" sz="1800" dirty="0" smtClean="0"/>
                        <a:t> (</a:t>
                      </a:r>
                      <a:r>
                        <a:rPr lang="de-DE" sz="1800" dirty="0" err="1" smtClean="0"/>
                        <a:t>haptic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and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gesture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tests</a:t>
                      </a:r>
                      <a:r>
                        <a:rPr lang="de-DE" sz="1800" dirty="0" smtClean="0"/>
                        <a:t>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Kinect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improvement</a:t>
                      </a:r>
                      <a:endParaRPr lang="de-DE" sz="18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Balancing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the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new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developed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features</a:t>
                      </a: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Vive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location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and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setup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improvement</a:t>
                      </a:r>
                      <a:r>
                        <a:rPr lang="de-DE" sz="1800" baseline="0" dirty="0" smtClean="0"/>
                        <a:t> </a:t>
                      </a:r>
                      <a:endParaRPr lang="de-DE" sz="18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Fly </a:t>
                      </a:r>
                      <a:r>
                        <a:rPr lang="de-DE" sz="1800" dirty="0" err="1" smtClean="0"/>
                        <a:t>physics</a:t>
                      </a:r>
                      <a:endParaRPr lang="de-DE" sz="18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Documentation</a:t>
                      </a: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06.16</a:t>
                      </a:r>
                      <a:r>
                        <a:rPr lang="de-DE" sz="1800" baseline="0" dirty="0" smtClean="0"/>
                        <a:t> – 06.23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Fly </a:t>
                      </a:r>
                      <a:r>
                        <a:rPr lang="de-DE" sz="1800" dirty="0" err="1" smtClean="0"/>
                        <a:t>physics</a:t>
                      </a:r>
                      <a:endParaRPr lang="de-DE" sz="18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Documentation</a:t>
                      </a:r>
                      <a:endParaRPr lang="de-DE" sz="18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User Guide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Exams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16.07.2016 - 30.07.2016 </a:t>
            </a:r>
            <a:r>
              <a:rPr lang="de-DE" sz="2400" dirty="0" err="1" smtClean="0"/>
              <a:t>and</a:t>
            </a:r>
            <a:r>
              <a:rPr lang="de-DE" sz="2400" dirty="0" smtClean="0"/>
              <a:t> 12.09.2016 </a:t>
            </a:r>
            <a:r>
              <a:rPr lang="de-DE" sz="2400" dirty="0" smtClean="0"/>
              <a:t>- 24.09.2016</a:t>
            </a:r>
          </a:p>
          <a:p>
            <a:pPr lvl="1"/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preperation</a:t>
            </a:r>
            <a:r>
              <a:rPr lang="de-DE" dirty="0" smtClean="0"/>
              <a:t> </a:t>
            </a:r>
            <a:r>
              <a:rPr lang="de-DE" dirty="0" smtClean="0"/>
              <a:t>23.06 - 30.07 </a:t>
            </a:r>
            <a:endParaRPr lang="de-DE" dirty="0" smtClean="0"/>
          </a:p>
          <a:p>
            <a:pPr lvl="1"/>
            <a:r>
              <a:rPr lang="de-DE" dirty="0" smtClean="0"/>
              <a:t>Sec. </a:t>
            </a:r>
            <a:r>
              <a:rPr lang="de-DE" dirty="0" err="1" smtClean="0"/>
              <a:t>e</a:t>
            </a:r>
            <a:r>
              <a:rPr lang="de-DE" dirty="0" err="1" smtClean="0"/>
              <a:t>xam</a:t>
            </a:r>
            <a:r>
              <a:rPr lang="de-DE" dirty="0" smtClean="0"/>
              <a:t> </a:t>
            </a:r>
            <a:r>
              <a:rPr lang="de-DE" dirty="0" err="1" smtClean="0"/>
              <a:t>phase</a:t>
            </a:r>
            <a:r>
              <a:rPr lang="de-DE" dirty="0" smtClean="0"/>
              <a:t> -&gt; individual </a:t>
            </a:r>
            <a:r>
              <a:rPr lang="de-DE" dirty="0" err="1" smtClean="0"/>
              <a:t>schedule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sz="22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Milestone</a:t>
            </a:r>
            <a:r>
              <a:rPr lang="de-DE" dirty="0" smtClean="0">
                <a:solidFill>
                  <a:srgbClr val="FF0000"/>
                </a:solidFill>
              </a:rPr>
              <a:t> 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64807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Andreas</a:t>
                      </a:r>
                      <a:r>
                        <a:rPr lang="de-DE" sz="1800" baseline="0" dirty="0" smtClean="0"/>
                        <a:t> Dietze</a:t>
                      </a:r>
                      <a:endParaRPr lang="de-D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 smtClean="0"/>
                        <a:t>08.01</a:t>
                      </a:r>
                      <a:r>
                        <a:rPr lang="de-DE" sz="1800" baseline="0" dirty="0" smtClean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Fly </a:t>
                      </a:r>
                      <a:r>
                        <a:rPr lang="de-DE" sz="1800" dirty="0" err="1" smtClean="0"/>
                        <a:t>physics</a:t>
                      </a:r>
                      <a:endParaRPr lang="de-DE" sz="18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User Guide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 smtClean="0"/>
                        <a:t>08.08 – 08.16</a:t>
                      </a:r>
                      <a:br>
                        <a:rPr lang="de-DE" sz="1800" dirty="0" smtClean="0"/>
                      </a:br>
                      <a:r>
                        <a:rPr lang="de-DE" sz="1800" dirty="0" smtClean="0"/>
                        <a:t>(</a:t>
                      </a:r>
                      <a:r>
                        <a:rPr lang="de-DE" sz="1800" dirty="0" err="1" smtClean="0"/>
                        <a:t>less</a:t>
                      </a:r>
                      <a:r>
                        <a:rPr lang="de-DE" sz="1800" dirty="0" smtClean="0"/>
                        <a:t> time)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/>
                        <a:t> Client </a:t>
                      </a:r>
                      <a:r>
                        <a:rPr lang="de-DE" sz="1800" dirty="0" err="1" smtClean="0"/>
                        <a:t>cam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views</a:t>
                      </a:r>
                      <a:endParaRPr lang="de-DE" sz="18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baseline="0" dirty="0" smtClean="0"/>
                        <a:t> Client </a:t>
                      </a:r>
                      <a:r>
                        <a:rPr lang="de-DE" sz="1800" baseline="0" dirty="0" err="1" smtClean="0"/>
                        <a:t>audio</a:t>
                      </a:r>
                      <a:endParaRPr lang="de-DE" sz="18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/>
                        <a:t> Client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handling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improvement</a:t>
                      </a:r>
                      <a:endParaRPr lang="de-DE" sz="18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 smtClean="0"/>
                        <a:t>08.16 – 24.08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Client </a:t>
                      </a:r>
                      <a:r>
                        <a:rPr lang="de-DE" sz="1800" dirty="0" err="1" smtClean="0"/>
                        <a:t>improvement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buffer</a:t>
                      </a:r>
                      <a:endParaRPr lang="de-D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 smtClean="0"/>
                        <a:t>08.24 – 09.14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Buffer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until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project</a:t>
                      </a:r>
                      <a:r>
                        <a:rPr lang="de-DE" sz="1800" baseline="0" dirty="0" smtClean="0"/>
                        <a:t> end (Fly </a:t>
                      </a:r>
                      <a:r>
                        <a:rPr lang="de-DE" sz="1800" baseline="0" dirty="0" err="1" smtClean="0"/>
                        <a:t>physics</a:t>
                      </a:r>
                      <a:r>
                        <a:rPr lang="de-DE" sz="1800" baseline="0" dirty="0" smtClean="0"/>
                        <a:t>, </a:t>
                      </a:r>
                      <a:r>
                        <a:rPr lang="de-DE" sz="1800" baseline="0" dirty="0" err="1" smtClean="0"/>
                        <a:t>game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locigs</a:t>
                      </a:r>
                      <a:r>
                        <a:rPr lang="de-DE" sz="1800" baseline="0" dirty="0" smtClean="0"/>
                        <a:t>, </a:t>
                      </a:r>
                      <a:r>
                        <a:rPr lang="de-DE" sz="1800" baseline="0" dirty="0" err="1" smtClean="0"/>
                        <a:t>assistant</a:t>
                      </a:r>
                      <a:r>
                        <a:rPr lang="de-DE" sz="1800" baseline="0" dirty="0" smtClean="0"/>
                        <a:t>)</a:t>
                      </a:r>
                      <a:endParaRPr lang="de-DE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 smtClean="0"/>
              <a:t>Risks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Fly </a:t>
            </a:r>
            <a:r>
              <a:rPr lang="de-DE" sz="2400" dirty="0" err="1" smtClean="0"/>
              <a:t>physics</a:t>
            </a:r>
            <a:endParaRPr lang="de-DE" sz="2400" dirty="0" smtClean="0"/>
          </a:p>
          <a:p>
            <a:pPr lvl="1">
              <a:buNone/>
            </a:pPr>
            <a:endParaRPr lang="de-DE" dirty="0" smtClean="0"/>
          </a:p>
          <a:p>
            <a:r>
              <a:rPr lang="de-DE" sz="2400" dirty="0" smtClean="0"/>
              <a:t>Arm </a:t>
            </a:r>
            <a:r>
              <a:rPr lang="de-DE" sz="2400" dirty="0" err="1" smtClean="0"/>
              <a:t>network</a:t>
            </a:r>
            <a:r>
              <a:rPr lang="de-DE" sz="2400" dirty="0" smtClean="0"/>
              <a:t> </a:t>
            </a:r>
            <a:r>
              <a:rPr lang="de-DE" sz="2400" dirty="0" err="1" smtClean="0"/>
              <a:t>transmission</a:t>
            </a:r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r>
              <a:rPr lang="de-DE" sz="2400" dirty="0" smtClean="0"/>
              <a:t>Post-</a:t>
            </a:r>
            <a:r>
              <a:rPr lang="de-DE" sz="2400" dirty="0" err="1" smtClean="0"/>
              <a:t>effects</a:t>
            </a:r>
            <a:r>
              <a:rPr lang="de-DE" sz="2400" dirty="0" smtClean="0"/>
              <a:t> (</a:t>
            </a:r>
            <a:r>
              <a:rPr lang="de-DE" sz="2400" dirty="0" err="1" smtClean="0"/>
              <a:t>scattering</a:t>
            </a:r>
            <a:r>
              <a:rPr lang="de-DE" sz="2400" dirty="0" smtClean="0"/>
              <a:t>, </a:t>
            </a:r>
            <a:r>
              <a:rPr lang="de-DE" sz="2400" dirty="0" err="1" smtClean="0"/>
              <a:t>ambient</a:t>
            </a:r>
            <a:r>
              <a:rPr lang="de-DE" sz="2400" dirty="0" smtClean="0"/>
              <a:t> </a:t>
            </a:r>
            <a:r>
              <a:rPr lang="de-DE" sz="2400" dirty="0" err="1" smtClean="0"/>
              <a:t>occlusion</a:t>
            </a:r>
            <a:r>
              <a:rPr lang="de-DE" sz="2400" dirty="0" smtClean="0"/>
              <a:t>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Menues</a:t>
            </a:r>
            <a:r>
              <a:rPr lang="de-DE" sz="2400" dirty="0" smtClean="0"/>
              <a:t> </a:t>
            </a:r>
            <a:r>
              <a:rPr lang="de-DE" sz="2400" dirty="0" smtClean="0"/>
              <a:t>(</a:t>
            </a:r>
            <a:r>
              <a:rPr lang="de-DE" sz="2400" dirty="0" err="1" smtClean="0"/>
              <a:t>Oculus</a:t>
            </a:r>
            <a:r>
              <a:rPr lang="de-DE" sz="2400" dirty="0" smtClean="0"/>
              <a:t>)</a:t>
            </a:r>
          </a:p>
          <a:p>
            <a:endParaRPr lang="de-DE" sz="2400" dirty="0" smtClean="0"/>
          </a:p>
          <a:p>
            <a:r>
              <a:rPr lang="de-DE" sz="2400" dirty="0" err="1" smtClean="0"/>
              <a:t>Guesture</a:t>
            </a:r>
            <a:r>
              <a:rPr lang="de-DE" sz="2400" dirty="0" smtClean="0"/>
              <a:t> </a:t>
            </a:r>
            <a:r>
              <a:rPr lang="de-DE" sz="2400" dirty="0" err="1" smtClean="0"/>
              <a:t>control</a:t>
            </a:r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r>
              <a:rPr lang="de-DE" sz="2400" dirty="0" err="1" smtClean="0"/>
              <a:t>Suitable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HS-</a:t>
            </a:r>
            <a:r>
              <a:rPr lang="de-DE" sz="2400" dirty="0" err="1" smtClean="0"/>
              <a:t>Lan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Open-Lab</a:t>
            </a:r>
          </a:p>
          <a:p>
            <a:pPr>
              <a:buNone/>
            </a:pPr>
            <a:endParaRPr lang="de-DE" sz="24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 smtClean="0"/>
              <a:t>Github</a:t>
            </a:r>
            <a:r>
              <a:rPr lang="de-DE" dirty="0" smtClean="0"/>
              <a:t> Version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 smtClean="0">
              <a:hlinkClick r:id="rId2"/>
            </a:endParaRPr>
          </a:p>
          <a:p>
            <a:r>
              <a:rPr lang="de-DE" dirty="0" smtClean="0"/>
              <a:t>Old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endParaRPr lang="de-DE" dirty="0" smtClean="0">
              <a:hlinkClick r:id="rId2"/>
            </a:endParaRPr>
          </a:p>
          <a:p>
            <a:pPr algn="ctr">
              <a:buNone/>
            </a:pPr>
            <a:r>
              <a:rPr lang="de-DE" dirty="0" smtClean="0">
                <a:hlinkClick r:id="rId3"/>
              </a:rPr>
              <a:t>https://github.com/andreasdietze/Rift-Wingsuit.git</a:t>
            </a:r>
            <a:endParaRPr lang="de-DE" dirty="0" smtClean="0"/>
          </a:p>
          <a:p>
            <a:pPr algn="ctr">
              <a:buNone/>
            </a:pPr>
            <a:endParaRPr lang="de-DE" dirty="0" smtClean="0"/>
          </a:p>
          <a:p>
            <a:r>
              <a:rPr lang="de-DE" dirty="0" smtClean="0"/>
              <a:t>New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endParaRPr lang="de-DE" dirty="0" smtClean="0"/>
          </a:p>
          <a:p>
            <a:pPr algn="ctr">
              <a:buNone/>
            </a:pPr>
            <a:r>
              <a:rPr lang="de-DE" dirty="0" smtClean="0">
                <a:hlinkClick r:id="rId4"/>
              </a:rPr>
              <a:t>https://github.com/andreasdietze/Rift-WingsuitV2.git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4464496" cy="3657600"/>
          </a:xfrm>
        </p:spPr>
        <p:txBody>
          <a:bodyPr>
            <a:normAutofit/>
          </a:bodyPr>
          <a:lstStyle/>
          <a:p>
            <a:r>
              <a:rPr lang="de-DE" dirty="0" err="1" smtClean="0"/>
              <a:t>Summary</a:t>
            </a:r>
            <a:endParaRPr lang="de-DE" dirty="0" smtClean="0"/>
          </a:p>
          <a:p>
            <a:r>
              <a:rPr lang="de-DE" dirty="0" smtClean="0"/>
              <a:t>Project </a:t>
            </a:r>
            <a:r>
              <a:rPr lang="de-DE" dirty="0" err="1" smtClean="0"/>
              <a:t>presentation</a:t>
            </a:r>
            <a:r>
              <a:rPr lang="de-DE" dirty="0" smtClean="0"/>
              <a:t> (pp)</a:t>
            </a:r>
          </a:p>
          <a:p>
            <a:r>
              <a:rPr lang="de-DE" dirty="0" smtClean="0"/>
              <a:t>Project </a:t>
            </a:r>
            <a:r>
              <a:rPr lang="de-DE" dirty="0" err="1" smtClean="0"/>
              <a:t>extension</a:t>
            </a:r>
            <a:endParaRPr lang="de-DE" dirty="0" smtClean="0"/>
          </a:p>
          <a:p>
            <a:r>
              <a:rPr lang="de-DE" dirty="0" err="1" smtClean="0"/>
              <a:t>Responsibilities</a:t>
            </a:r>
            <a:endParaRPr lang="de-DE" dirty="0" smtClean="0"/>
          </a:p>
          <a:p>
            <a:r>
              <a:rPr lang="de-DE" dirty="0" err="1" smtClean="0"/>
              <a:t>Milestones</a:t>
            </a:r>
            <a:endParaRPr lang="de-DE" dirty="0" smtClean="0"/>
          </a:p>
          <a:p>
            <a:r>
              <a:rPr lang="de-DE" dirty="0" err="1" smtClean="0"/>
              <a:t>Risks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 smtClean="0"/>
              <a:t>Summary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39552" y="1993404"/>
            <a:ext cx="8064896" cy="3024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de-DE" dirty="0" smtClean="0"/>
              <a:t>Rift </a:t>
            </a:r>
            <a:r>
              <a:rPr lang="de-DE" dirty="0" err="1" smtClean="0"/>
              <a:t>Wingsuit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r>
              <a:rPr lang="de-DE" dirty="0" smtClean="0"/>
              <a:t> a </a:t>
            </a:r>
            <a:r>
              <a:rPr lang="de-DE" dirty="0" err="1" smtClean="0"/>
              <a:t>realistic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perspective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wingsuit</a:t>
            </a:r>
            <a:r>
              <a:rPr lang="de-DE" dirty="0" smtClean="0"/>
              <a:t> </a:t>
            </a:r>
            <a:r>
              <a:rPr lang="de-DE" dirty="0" err="1" smtClean="0"/>
              <a:t>sport</a:t>
            </a:r>
            <a:r>
              <a:rPr lang="de-DE" dirty="0" smtClean="0"/>
              <a:t>. Experience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feeling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total </a:t>
            </a:r>
            <a:r>
              <a:rPr lang="de-DE" dirty="0" err="1" smtClean="0"/>
              <a:t>freedom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Oculus</a:t>
            </a:r>
            <a:r>
              <a:rPr lang="de-DE" dirty="0" smtClean="0"/>
              <a:t> Rift </a:t>
            </a:r>
            <a:r>
              <a:rPr lang="de-DE" dirty="0" err="1" smtClean="0"/>
              <a:t>head-mounted</a:t>
            </a:r>
            <a:r>
              <a:rPr lang="de-DE" dirty="0" smtClean="0"/>
              <a:t> </a:t>
            </a:r>
            <a:r>
              <a:rPr lang="de-DE" dirty="0" err="1" smtClean="0"/>
              <a:t>display</a:t>
            </a:r>
            <a:r>
              <a:rPr lang="de-DE" dirty="0" smtClean="0"/>
              <a:t> in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guesture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protagonist</a:t>
            </a:r>
            <a:r>
              <a:rPr lang="de-DE" dirty="0" smtClean="0"/>
              <a:t>. </a:t>
            </a:r>
          </a:p>
          <a:p>
            <a:pPr algn="just"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err="1" smtClean="0"/>
              <a:t>Wingsuit</a:t>
            </a:r>
            <a:r>
              <a:rPr lang="de-DE" dirty="0" smtClean="0"/>
              <a:t> </a:t>
            </a:r>
            <a:r>
              <a:rPr lang="de-DE" dirty="0" err="1" smtClean="0"/>
              <a:t>valley</a:t>
            </a:r>
            <a:r>
              <a:rPr lang="de-DE" dirty="0" smtClean="0"/>
              <a:t> </a:t>
            </a:r>
            <a:r>
              <a:rPr lang="de-DE" dirty="0" err="1" smtClean="0"/>
              <a:t>awaits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!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pp - World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29600" cy="3695700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Unity</a:t>
            </a:r>
            <a:r>
              <a:rPr lang="de-DE" dirty="0" smtClean="0"/>
              <a:t> 3D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err="1" smtClean="0"/>
              <a:t>Deployed</a:t>
            </a:r>
            <a:r>
              <a:rPr lang="de-DE" dirty="0" smtClean="0"/>
              <a:t> </a:t>
            </a:r>
            <a:r>
              <a:rPr lang="de-DE" dirty="0" err="1" smtClean="0"/>
              <a:t>assets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endParaRPr lang="de-DE" dirty="0" smtClean="0"/>
          </a:p>
          <a:p>
            <a:pPr lvl="1"/>
            <a:r>
              <a:rPr lang="de-DE" dirty="0" smtClean="0"/>
              <a:t>Scripts</a:t>
            </a:r>
          </a:p>
          <a:p>
            <a:pPr lvl="1"/>
            <a:r>
              <a:rPr lang="de-DE" dirty="0" smtClean="0"/>
              <a:t>Vegetation</a:t>
            </a:r>
          </a:p>
          <a:p>
            <a:pPr lvl="1"/>
            <a:r>
              <a:rPr lang="de-DE" dirty="0" err="1" smtClean="0"/>
              <a:t>Water</a:t>
            </a:r>
            <a:endParaRPr lang="de-DE" dirty="0" smtClean="0"/>
          </a:p>
          <a:p>
            <a:pPr lvl="1"/>
            <a:r>
              <a:rPr lang="de-DE" dirty="0" err="1" smtClean="0"/>
              <a:t>Ambiance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2137420"/>
            <a:ext cx="5498271" cy="2880320"/>
          </a:xfrm>
        </p:spPr>
      </p:pic>
    </p:spTree>
    <p:extLst>
      <p:ext uri="{BB962C8B-B14F-4D97-AF65-F5344CB8AC3E}">
        <p14:creationId xmlns:p14="http://schemas.microsoft.com/office/powerpoint/2010/main" xmlns="" val="34861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pp – </a:t>
            </a:r>
            <a:r>
              <a:rPr lang="de-DE" dirty="0" err="1" smtClean="0"/>
              <a:t>Kinect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3921725"/>
          </a:xfrm>
        </p:spPr>
        <p:txBody>
          <a:bodyPr>
            <a:normAutofit/>
          </a:bodyPr>
          <a:lstStyle/>
          <a:p>
            <a:r>
              <a:rPr lang="de-DE" sz="2400" dirty="0" smtClean="0"/>
              <a:t>Player </a:t>
            </a:r>
            <a:r>
              <a:rPr lang="de-DE" sz="2400" dirty="0" err="1" smtClean="0"/>
              <a:t>control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arm </a:t>
            </a:r>
            <a:r>
              <a:rPr lang="de-DE" sz="2400" dirty="0" err="1" smtClean="0"/>
              <a:t>tracking</a:t>
            </a:r>
            <a:r>
              <a:rPr lang="de-DE" sz="2400" dirty="0" smtClean="0"/>
              <a:t>(</a:t>
            </a:r>
            <a:r>
              <a:rPr lang="de-DE" sz="2400" dirty="0" err="1" smtClean="0"/>
              <a:t>Kinect</a:t>
            </a:r>
            <a:r>
              <a:rPr lang="de-DE" sz="2400" dirty="0" smtClean="0"/>
              <a:t>):</a:t>
            </a:r>
          </a:p>
          <a:p>
            <a:pPr lvl="1"/>
            <a:r>
              <a:rPr lang="de-DE" sz="2100" dirty="0" smtClean="0"/>
              <a:t>X-Axis (</a:t>
            </a:r>
            <a:r>
              <a:rPr lang="de-DE" sz="2100" dirty="0" err="1" smtClean="0"/>
              <a:t>Pitch</a:t>
            </a:r>
            <a:r>
              <a:rPr lang="de-DE" sz="2100" dirty="0" smtClean="0"/>
              <a:t>)</a:t>
            </a:r>
          </a:p>
          <a:p>
            <a:pPr lvl="2"/>
            <a:r>
              <a:rPr lang="de-DE" sz="1800" dirty="0" smtClean="0"/>
              <a:t>Forward / Back</a:t>
            </a:r>
          </a:p>
          <a:p>
            <a:pPr lvl="1"/>
            <a:r>
              <a:rPr lang="de-DE" sz="2100" dirty="0" smtClean="0"/>
              <a:t>Y-Axis(Yaw)</a:t>
            </a:r>
          </a:p>
          <a:p>
            <a:pPr lvl="2"/>
            <a:r>
              <a:rPr lang="de-DE" sz="1800" dirty="0" err="1" smtClean="0"/>
              <a:t>Up</a:t>
            </a:r>
            <a:r>
              <a:rPr lang="de-DE" sz="1800" dirty="0" smtClean="0"/>
              <a:t> / Down</a:t>
            </a:r>
          </a:p>
          <a:p>
            <a:pPr lvl="2"/>
            <a:endParaRPr lang="de-DE" dirty="0" smtClean="0"/>
          </a:p>
          <a:p>
            <a:r>
              <a:rPr lang="de-DE" sz="2400" dirty="0" err="1" smtClean="0"/>
              <a:t>Right</a:t>
            </a:r>
            <a:r>
              <a:rPr lang="de-DE" sz="2400" dirty="0" smtClean="0"/>
              <a:t>-Arm-Tracking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4098" name="Picture 2" descr="C:\Users\Bami\Desktop\Kinec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33364"/>
            <a:ext cx="3960440" cy="31135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pp - </a:t>
            </a:r>
            <a:r>
              <a:rPr lang="de-DE" dirty="0" err="1" smtClean="0"/>
              <a:t>Oculus</a:t>
            </a:r>
            <a:r>
              <a:rPr lang="de-DE" dirty="0" smtClean="0"/>
              <a:t> Rift </a:t>
            </a:r>
            <a:r>
              <a:rPr lang="de-DE" dirty="0" err="1" smtClean="0"/>
              <a:t>support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084168" y="1600071"/>
            <a:ext cx="2602632" cy="3695700"/>
          </a:xfrm>
        </p:spPr>
        <p:txBody>
          <a:bodyPr>
            <a:normAutofit/>
          </a:bodyPr>
          <a:lstStyle/>
          <a:p>
            <a:pPr lvl="0"/>
            <a:r>
              <a:rPr lang="de-DE" sz="2400" dirty="0" err="1" smtClean="0"/>
              <a:t>Using</a:t>
            </a:r>
            <a:r>
              <a:rPr lang="de-DE" sz="2400" dirty="0" smtClean="0"/>
              <a:t> </a:t>
            </a:r>
            <a:r>
              <a:rPr lang="de-DE" sz="2400" dirty="0" err="1" smtClean="0"/>
              <a:t>head</a:t>
            </a:r>
            <a:r>
              <a:rPr lang="de-DE" sz="2400" dirty="0" smtClean="0"/>
              <a:t> </a:t>
            </a:r>
            <a:r>
              <a:rPr lang="de-DE" sz="2400" dirty="0" err="1" smtClean="0"/>
              <a:t>rotation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first-person-view</a:t>
            </a:r>
            <a:endParaRPr lang="de-DE" sz="2400" dirty="0" smtClean="0"/>
          </a:p>
          <a:p>
            <a:pPr lvl="0"/>
            <a:endParaRPr lang="de-DE" sz="2400" dirty="0" smtClean="0"/>
          </a:p>
          <a:p>
            <a:pPr lvl="0"/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make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game</a:t>
            </a:r>
            <a:r>
              <a:rPr lang="de-DE" sz="2400" dirty="0" smtClean="0"/>
              <a:t> </a:t>
            </a:r>
            <a:r>
              <a:rPr lang="de-DE" sz="2400" dirty="0" err="1" smtClean="0"/>
              <a:t>more</a:t>
            </a:r>
            <a:r>
              <a:rPr lang="de-DE" sz="2400" dirty="0" smtClean="0"/>
              <a:t> </a:t>
            </a:r>
            <a:r>
              <a:rPr lang="de-DE" sz="2400" dirty="0" err="1" smtClean="0"/>
              <a:t>immversive</a:t>
            </a:r>
            <a:endParaRPr lang="de-DE" sz="2400" dirty="0" smtClean="0"/>
          </a:p>
          <a:p>
            <a:endParaRPr lang="de-DE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5616624" cy="3070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43528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pp - Server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67544" y="1561356"/>
            <a:ext cx="4392488" cy="3456384"/>
          </a:xfrm>
        </p:spPr>
        <p:txBody>
          <a:bodyPr>
            <a:normAutofit lnSpcReduction="10000"/>
          </a:bodyPr>
          <a:lstStyle/>
          <a:p>
            <a:pPr lvl="0"/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a </a:t>
            </a:r>
            <a:r>
              <a:rPr lang="de-DE" sz="2400" dirty="0" err="1" smtClean="0"/>
              <a:t>spectator</a:t>
            </a:r>
            <a:r>
              <a:rPr lang="de-DE" sz="2400" dirty="0" smtClean="0"/>
              <a:t> </a:t>
            </a:r>
            <a:r>
              <a:rPr lang="de-DE" sz="2400" dirty="0" err="1" smtClean="0"/>
              <a:t>client</a:t>
            </a:r>
            <a:endParaRPr lang="de-DE" sz="2400" dirty="0" smtClean="0"/>
          </a:p>
          <a:p>
            <a:pPr lvl="0"/>
            <a:endParaRPr lang="de-DE" sz="2400" dirty="0" smtClean="0"/>
          </a:p>
          <a:p>
            <a:pPr lvl="0"/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demonstrational</a:t>
            </a:r>
            <a:r>
              <a:rPr lang="de-DE" sz="2400" dirty="0" smtClean="0"/>
              <a:t> </a:t>
            </a:r>
            <a:r>
              <a:rPr lang="de-DE" sz="2400" dirty="0" err="1" smtClean="0"/>
              <a:t>purposes</a:t>
            </a:r>
            <a:r>
              <a:rPr lang="de-DE" sz="2400" dirty="0" smtClean="0"/>
              <a:t> </a:t>
            </a:r>
          </a:p>
          <a:p>
            <a:pPr lvl="0"/>
            <a:endParaRPr lang="de-DE" sz="2400" dirty="0" smtClean="0"/>
          </a:p>
          <a:p>
            <a:pPr lvl="0"/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a </a:t>
            </a:r>
            <a:r>
              <a:rPr lang="de-DE" sz="2400" dirty="0" err="1" smtClean="0"/>
              <a:t>better</a:t>
            </a:r>
            <a:r>
              <a:rPr lang="de-DE" sz="2400" dirty="0" smtClean="0"/>
              <a:t> </a:t>
            </a:r>
            <a:r>
              <a:rPr lang="de-DE" sz="2400" dirty="0" err="1" smtClean="0"/>
              <a:t>view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player´s</a:t>
            </a:r>
            <a:r>
              <a:rPr lang="de-DE" sz="2400" dirty="0" smtClean="0"/>
              <a:t> </a:t>
            </a:r>
            <a:r>
              <a:rPr lang="de-DE" sz="2400" dirty="0" err="1" smtClean="0"/>
              <a:t>perspective</a:t>
            </a:r>
            <a:r>
              <a:rPr lang="de-DE" sz="2400" dirty="0" smtClean="0"/>
              <a:t> (FPV-Transmission)</a:t>
            </a:r>
          </a:p>
          <a:p>
            <a:pPr lvl="0"/>
            <a:endParaRPr lang="de-DE" sz="2400" dirty="0" smtClean="0"/>
          </a:p>
          <a:p>
            <a:pPr lvl="1">
              <a:buNone/>
            </a:pPr>
            <a:endParaRPr lang="de-DE" dirty="0" smtClean="0"/>
          </a:p>
        </p:txBody>
      </p:sp>
      <p:pic>
        <p:nvPicPr>
          <p:cNvPr id="15" name="Picture 2" descr="C:\Users\Bami\Desktop\VRAR Projekt\tmpPics\RWS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33364"/>
            <a:ext cx="3312368" cy="1810670"/>
          </a:xfrm>
          <a:prstGeom prst="rect">
            <a:avLst/>
          </a:prstGeom>
          <a:noFill/>
        </p:spPr>
      </p:pic>
      <p:pic>
        <p:nvPicPr>
          <p:cNvPr id="6146" name="Picture 2" descr="C:\Users\Bami\Desktop\VRAR Projekt\tmpPics\RWS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505571"/>
            <a:ext cx="3312368" cy="18106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Project </a:t>
            </a:r>
            <a:r>
              <a:rPr lang="de-DE" dirty="0" err="1" smtClean="0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Fly </a:t>
            </a:r>
            <a:r>
              <a:rPr lang="de-DE" sz="2400" dirty="0" err="1" smtClean="0"/>
              <a:t>physics</a:t>
            </a:r>
            <a:endParaRPr lang="de-DE" sz="2400" dirty="0" smtClean="0"/>
          </a:p>
          <a:p>
            <a:r>
              <a:rPr lang="de-DE" sz="2400" dirty="0" smtClean="0"/>
              <a:t>Player model (</a:t>
            </a:r>
            <a:r>
              <a:rPr lang="de-DE" sz="2400" dirty="0" err="1" smtClean="0"/>
              <a:t>visible</a:t>
            </a:r>
            <a:r>
              <a:rPr lang="de-DE" sz="2400" dirty="0" smtClean="0"/>
              <a:t> arm </a:t>
            </a:r>
            <a:r>
              <a:rPr lang="de-DE" sz="2400" dirty="0" err="1" smtClean="0"/>
              <a:t>movement</a:t>
            </a:r>
            <a:r>
              <a:rPr lang="de-DE" sz="2400" dirty="0" smtClean="0"/>
              <a:t>)</a:t>
            </a:r>
          </a:p>
          <a:p>
            <a:r>
              <a:rPr lang="de-DE" sz="2400" dirty="0" err="1" smtClean="0"/>
              <a:t>Effect</a:t>
            </a:r>
            <a:r>
              <a:rPr lang="de-DE" sz="2400" dirty="0" smtClean="0"/>
              <a:t>-Events (</a:t>
            </a:r>
            <a:r>
              <a:rPr lang="de-DE" sz="2400" dirty="0" err="1" smtClean="0"/>
              <a:t>flying</a:t>
            </a:r>
            <a:r>
              <a:rPr lang="de-DE" sz="2400" dirty="0" smtClean="0"/>
              <a:t> </a:t>
            </a:r>
            <a:r>
              <a:rPr lang="de-DE" sz="2400" dirty="0" err="1" smtClean="0"/>
              <a:t>through</a:t>
            </a:r>
            <a:r>
              <a:rPr lang="de-DE" sz="2400" dirty="0" smtClean="0"/>
              <a:t> a </a:t>
            </a:r>
            <a:r>
              <a:rPr lang="de-DE" sz="2400" dirty="0" err="1" smtClean="0"/>
              <a:t>bridge</a:t>
            </a:r>
            <a:r>
              <a:rPr lang="de-DE" sz="2400" dirty="0" smtClean="0"/>
              <a:t>)</a:t>
            </a:r>
          </a:p>
          <a:p>
            <a:r>
              <a:rPr lang="de-DE" sz="2400" dirty="0" err="1" smtClean="0"/>
              <a:t>Rework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/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improve</a:t>
            </a:r>
            <a:r>
              <a:rPr lang="de-DE" sz="2400" dirty="0" smtClean="0"/>
              <a:t> </a:t>
            </a:r>
            <a:r>
              <a:rPr lang="de-DE" sz="2400" dirty="0" err="1" smtClean="0"/>
              <a:t>kinect</a:t>
            </a:r>
            <a:r>
              <a:rPr lang="de-DE" sz="2400" dirty="0" smtClean="0"/>
              <a:t> </a:t>
            </a:r>
            <a:r>
              <a:rPr lang="de-DE" sz="2400" dirty="0" err="1" smtClean="0"/>
              <a:t>control</a:t>
            </a:r>
            <a:endParaRPr lang="de-DE" sz="2400" dirty="0" smtClean="0"/>
          </a:p>
          <a:p>
            <a:r>
              <a:rPr lang="de-DE" sz="2400" dirty="0" err="1" smtClean="0"/>
              <a:t>Graphical</a:t>
            </a:r>
            <a:r>
              <a:rPr lang="de-DE" sz="2400" dirty="0" smtClean="0"/>
              <a:t> update</a:t>
            </a:r>
          </a:p>
          <a:p>
            <a:pPr lvl="1"/>
            <a:r>
              <a:rPr lang="de-DE" sz="2100" dirty="0" smtClean="0"/>
              <a:t>Post-</a:t>
            </a:r>
            <a:r>
              <a:rPr lang="de-DE" sz="2100" dirty="0" err="1" smtClean="0"/>
              <a:t>effects</a:t>
            </a:r>
            <a:r>
              <a:rPr lang="de-DE" sz="2100" dirty="0" smtClean="0"/>
              <a:t> (radial </a:t>
            </a:r>
            <a:r>
              <a:rPr lang="de-DE" sz="2100" dirty="0" err="1" smtClean="0"/>
              <a:t>blur</a:t>
            </a:r>
            <a:r>
              <a:rPr lang="de-DE" sz="2100" dirty="0" smtClean="0"/>
              <a:t>)</a:t>
            </a:r>
          </a:p>
          <a:p>
            <a:pPr lvl="1"/>
            <a:r>
              <a:rPr lang="de-DE" sz="2100" dirty="0" err="1" smtClean="0"/>
              <a:t>Some</a:t>
            </a:r>
            <a:r>
              <a:rPr lang="de-DE" sz="2100" dirty="0" smtClean="0"/>
              <a:t> </a:t>
            </a:r>
            <a:r>
              <a:rPr lang="de-DE" sz="2100" dirty="0" err="1" smtClean="0"/>
              <a:t>terrain</a:t>
            </a:r>
            <a:r>
              <a:rPr lang="de-DE" sz="2100" dirty="0" smtClean="0"/>
              <a:t> </a:t>
            </a:r>
            <a:r>
              <a:rPr lang="de-DE" sz="2100" dirty="0" err="1" smtClean="0"/>
              <a:t>and</a:t>
            </a:r>
            <a:r>
              <a:rPr lang="de-DE" sz="2100" dirty="0" smtClean="0"/>
              <a:t> </a:t>
            </a:r>
            <a:r>
              <a:rPr lang="de-DE" sz="2100" dirty="0" err="1" smtClean="0"/>
              <a:t>world</a:t>
            </a:r>
            <a:r>
              <a:rPr lang="de-DE" sz="2100" dirty="0" smtClean="0"/>
              <a:t> </a:t>
            </a:r>
            <a:r>
              <a:rPr lang="de-DE" sz="2100" dirty="0" err="1" smtClean="0"/>
              <a:t>improvements</a:t>
            </a:r>
            <a:r>
              <a:rPr lang="de-DE" sz="2100" dirty="0" smtClean="0"/>
              <a:t> </a:t>
            </a:r>
          </a:p>
          <a:p>
            <a:pPr lvl="2"/>
            <a:r>
              <a:rPr lang="de-DE" sz="1800" dirty="0" err="1" smtClean="0"/>
              <a:t>Clouds</a:t>
            </a:r>
            <a:endParaRPr lang="de-DE" sz="1800" dirty="0" smtClean="0"/>
          </a:p>
          <a:p>
            <a:pPr lvl="2"/>
            <a:r>
              <a:rPr lang="de-DE" sz="1800" dirty="0" err="1" smtClean="0"/>
              <a:t>Better</a:t>
            </a:r>
            <a:r>
              <a:rPr lang="de-DE" sz="1800" dirty="0" smtClean="0"/>
              <a:t> </a:t>
            </a:r>
            <a:r>
              <a:rPr lang="de-DE" sz="1800" dirty="0" err="1" smtClean="0"/>
              <a:t>lighting</a:t>
            </a:r>
            <a:endParaRPr lang="de-DE" sz="1800" dirty="0" smtClean="0"/>
          </a:p>
          <a:p>
            <a:pPr lvl="2"/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5" name="Picture 2" descr="C:\Users\Bami\Desktop\VRAR Projekt\tmpPics\RWS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793" y="1633364"/>
            <a:ext cx="2555887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Project </a:t>
            </a:r>
            <a:r>
              <a:rPr lang="de-DE" dirty="0" err="1" smtClean="0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Client </a:t>
            </a:r>
            <a:r>
              <a:rPr lang="de-DE" dirty="0" err="1" smtClean="0"/>
              <a:t>improvment</a:t>
            </a:r>
            <a:endParaRPr lang="de-DE" dirty="0" smtClean="0"/>
          </a:p>
          <a:p>
            <a:pPr lvl="1"/>
            <a:r>
              <a:rPr lang="de-DE" sz="2300" dirty="0" smtClean="0"/>
              <a:t>Additional </a:t>
            </a:r>
            <a:r>
              <a:rPr lang="de-DE" sz="2300" dirty="0" err="1" smtClean="0"/>
              <a:t>camera</a:t>
            </a:r>
            <a:r>
              <a:rPr lang="de-DE" sz="2300" dirty="0" smtClean="0"/>
              <a:t> </a:t>
            </a:r>
            <a:r>
              <a:rPr lang="de-DE" sz="2300" dirty="0" err="1" smtClean="0"/>
              <a:t>styles</a:t>
            </a:r>
            <a:endParaRPr lang="de-DE" sz="2300" dirty="0" smtClean="0"/>
          </a:p>
          <a:p>
            <a:pPr lvl="2"/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fly-by-camera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2"/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2">
              <a:buNone/>
            </a:pPr>
            <a:endParaRPr lang="de-DE" dirty="0" smtClean="0"/>
          </a:p>
          <a:p>
            <a:r>
              <a:rPr lang="de-DE" dirty="0" err="1" smtClean="0"/>
              <a:t>Menues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simplified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 smtClean="0"/>
          </a:p>
          <a:p>
            <a:pPr lvl="1"/>
            <a:r>
              <a:rPr lang="de-DE" sz="2300" dirty="0" smtClean="0"/>
              <a:t>Game </a:t>
            </a:r>
            <a:r>
              <a:rPr lang="de-DE" sz="2300" dirty="0" err="1" smtClean="0"/>
              <a:t>flow</a:t>
            </a:r>
            <a:r>
              <a:rPr lang="de-DE" sz="2300" dirty="0" smtClean="0"/>
              <a:t> (</a:t>
            </a:r>
            <a:r>
              <a:rPr lang="de-DE" sz="2300" dirty="0" err="1" smtClean="0"/>
              <a:t>menues</a:t>
            </a:r>
            <a:r>
              <a:rPr lang="de-DE" sz="2300" dirty="0" smtClean="0"/>
              <a:t> </a:t>
            </a:r>
            <a:r>
              <a:rPr lang="de-DE" sz="2300" dirty="0" err="1" smtClean="0"/>
              <a:t>and</a:t>
            </a:r>
            <a:r>
              <a:rPr lang="de-DE" sz="2300" dirty="0" smtClean="0"/>
              <a:t> </a:t>
            </a:r>
            <a:r>
              <a:rPr lang="de-DE" sz="2300" dirty="0" err="1" smtClean="0"/>
              <a:t>gesture</a:t>
            </a:r>
            <a:r>
              <a:rPr lang="de-DE" sz="2300" dirty="0" smtClean="0"/>
              <a:t> </a:t>
            </a:r>
            <a:r>
              <a:rPr lang="de-DE" sz="2300" dirty="0" err="1" smtClean="0"/>
              <a:t>control</a:t>
            </a:r>
            <a:r>
              <a:rPr lang="de-DE" sz="2300" dirty="0" smtClean="0"/>
              <a:t> – </a:t>
            </a:r>
            <a:r>
              <a:rPr lang="de-DE" sz="2300" dirty="0" err="1" smtClean="0"/>
              <a:t>maybe</a:t>
            </a:r>
            <a:r>
              <a:rPr lang="de-DE" sz="2300" dirty="0" smtClean="0"/>
              <a:t> </a:t>
            </a:r>
            <a:r>
              <a:rPr lang="de-DE" sz="2300" dirty="0" err="1" smtClean="0"/>
              <a:t>makey</a:t>
            </a:r>
            <a:r>
              <a:rPr lang="de-DE" sz="2300" dirty="0" smtClean="0"/>
              <a:t> </a:t>
            </a:r>
            <a:r>
              <a:rPr lang="de-DE" sz="2300" dirty="0" err="1" smtClean="0"/>
              <a:t>makey</a:t>
            </a:r>
            <a:r>
              <a:rPr lang="de-DE" sz="2300" dirty="0" smtClean="0"/>
              <a:t>)</a:t>
            </a:r>
          </a:p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211960" y="1600070"/>
            <a:ext cx="4752528" cy="411492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de-DE" sz="2300" dirty="0" err="1" smtClean="0"/>
              <a:t>Improved</a:t>
            </a:r>
            <a:r>
              <a:rPr lang="de-DE" sz="2300" dirty="0" smtClean="0"/>
              <a:t> </a:t>
            </a:r>
            <a:r>
              <a:rPr lang="de-DE" sz="2300" dirty="0" err="1" smtClean="0"/>
              <a:t>construction</a:t>
            </a:r>
            <a:r>
              <a:rPr lang="de-DE" sz="2300" dirty="0" smtClean="0"/>
              <a:t> </a:t>
            </a:r>
            <a:r>
              <a:rPr lang="de-DE" sz="2300" dirty="0" err="1" smtClean="0"/>
              <a:t>concept</a:t>
            </a:r>
            <a:r>
              <a:rPr lang="de-DE" sz="2300" dirty="0" smtClean="0"/>
              <a:t> </a:t>
            </a:r>
          </a:p>
          <a:p>
            <a:pPr lvl="2"/>
            <a:r>
              <a:rPr lang="de-DE" sz="1900" dirty="0" err="1" smtClean="0"/>
              <a:t>Location</a:t>
            </a:r>
            <a:r>
              <a:rPr lang="de-DE" sz="1900" dirty="0" smtClean="0"/>
              <a:t> </a:t>
            </a:r>
            <a:r>
              <a:rPr lang="de-DE" sz="1900" dirty="0" err="1" smtClean="0"/>
              <a:t>of</a:t>
            </a:r>
            <a:r>
              <a:rPr lang="de-DE" sz="1900" dirty="0" smtClean="0"/>
              <a:t> </a:t>
            </a:r>
            <a:r>
              <a:rPr lang="de-DE" sz="1900" dirty="0" err="1" smtClean="0"/>
              <a:t>kinect</a:t>
            </a:r>
            <a:r>
              <a:rPr lang="de-DE" sz="1900" dirty="0" smtClean="0"/>
              <a:t>, </a:t>
            </a:r>
            <a:r>
              <a:rPr lang="de-DE" sz="1900" dirty="0" err="1" smtClean="0"/>
              <a:t>player</a:t>
            </a:r>
            <a:r>
              <a:rPr lang="de-DE" sz="1900" dirty="0" smtClean="0"/>
              <a:t>, </a:t>
            </a:r>
            <a:r>
              <a:rPr lang="de-DE" sz="1900" dirty="0" err="1" smtClean="0"/>
              <a:t>spectators</a:t>
            </a:r>
            <a:r>
              <a:rPr lang="de-DE" sz="1900" dirty="0" smtClean="0"/>
              <a:t>, etc. </a:t>
            </a:r>
          </a:p>
          <a:p>
            <a:pPr lvl="2"/>
            <a:r>
              <a:rPr lang="de-DE" sz="1900" dirty="0" err="1" smtClean="0"/>
              <a:t>Simplified</a:t>
            </a:r>
            <a:r>
              <a:rPr lang="de-DE" sz="1900" dirty="0" smtClean="0"/>
              <a:t> </a:t>
            </a:r>
            <a:r>
              <a:rPr lang="de-DE" sz="1900" dirty="0" err="1" smtClean="0"/>
              <a:t>handling</a:t>
            </a:r>
            <a:r>
              <a:rPr lang="de-DE" sz="1900" dirty="0" smtClean="0"/>
              <a:t> </a:t>
            </a:r>
            <a:r>
              <a:rPr lang="de-DE" sz="1900" dirty="0" err="1" smtClean="0"/>
              <a:t>of</a:t>
            </a:r>
            <a:r>
              <a:rPr lang="de-DE" sz="1900" dirty="0" smtClean="0"/>
              <a:t> </a:t>
            </a:r>
            <a:r>
              <a:rPr lang="de-DE" sz="1900" dirty="0" err="1" smtClean="0"/>
              <a:t>the</a:t>
            </a:r>
            <a:r>
              <a:rPr lang="de-DE" sz="1900" dirty="0" smtClean="0"/>
              <a:t> </a:t>
            </a:r>
            <a:r>
              <a:rPr lang="de-DE" sz="1900" dirty="0" err="1" smtClean="0"/>
              <a:t>game</a:t>
            </a:r>
            <a:r>
              <a:rPr lang="de-DE" sz="1900" dirty="0" smtClean="0"/>
              <a:t> </a:t>
            </a:r>
            <a:r>
              <a:rPr lang="de-DE" sz="1900" dirty="0" err="1" smtClean="0"/>
              <a:t>and</a:t>
            </a:r>
            <a:r>
              <a:rPr lang="de-DE" sz="1900" dirty="0" smtClean="0"/>
              <a:t> </a:t>
            </a:r>
            <a:r>
              <a:rPr lang="de-DE" sz="1900" dirty="0" err="1" smtClean="0"/>
              <a:t>it´s</a:t>
            </a:r>
            <a:r>
              <a:rPr lang="de-DE" sz="1900" dirty="0" smtClean="0"/>
              <a:t> </a:t>
            </a:r>
            <a:r>
              <a:rPr lang="de-DE" sz="1900" dirty="0" err="1" smtClean="0"/>
              <a:t>features</a:t>
            </a:r>
            <a:endParaRPr lang="de-DE" sz="1900" dirty="0" smtClean="0"/>
          </a:p>
          <a:p>
            <a:pPr lvl="2">
              <a:buNone/>
            </a:pPr>
            <a:endParaRPr lang="de-DE" sz="1900" dirty="0" smtClean="0"/>
          </a:p>
          <a:p>
            <a:pPr lvl="1"/>
            <a:r>
              <a:rPr lang="de-DE" sz="2300" dirty="0" err="1" smtClean="0"/>
              <a:t>Documentation</a:t>
            </a:r>
            <a:r>
              <a:rPr lang="de-DE" sz="2300" dirty="0" smtClean="0"/>
              <a:t> </a:t>
            </a:r>
          </a:p>
          <a:p>
            <a:pPr lvl="2"/>
            <a:r>
              <a:rPr lang="de-DE" sz="1900" dirty="0" smtClean="0"/>
              <a:t>Frameworks, </a:t>
            </a:r>
            <a:r>
              <a:rPr lang="de-DE" sz="1900" dirty="0" err="1" smtClean="0"/>
              <a:t>Packages</a:t>
            </a:r>
            <a:r>
              <a:rPr lang="de-DE" sz="1900" dirty="0" smtClean="0"/>
              <a:t> </a:t>
            </a:r>
          </a:p>
          <a:p>
            <a:pPr lvl="2"/>
            <a:r>
              <a:rPr lang="de-DE" sz="1900" dirty="0" smtClean="0"/>
              <a:t>User Guide (</a:t>
            </a:r>
            <a:r>
              <a:rPr lang="de-DE" sz="1900" dirty="0" err="1" smtClean="0"/>
              <a:t>how</a:t>
            </a:r>
            <a:r>
              <a:rPr lang="de-DE" sz="1900" dirty="0" smtClean="0"/>
              <a:t> </a:t>
            </a:r>
            <a:r>
              <a:rPr lang="de-DE" sz="1900" dirty="0" err="1" smtClean="0"/>
              <a:t>to</a:t>
            </a:r>
            <a:r>
              <a:rPr lang="de-DE" sz="1900" dirty="0" smtClean="0"/>
              <a:t> </a:t>
            </a:r>
            <a:r>
              <a:rPr lang="de-DE" sz="1900" dirty="0" err="1" smtClean="0"/>
              <a:t>get</a:t>
            </a:r>
            <a:r>
              <a:rPr lang="de-DE" sz="1900" dirty="0" smtClean="0"/>
              <a:t> </a:t>
            </a:r>
            <a:r>
              <a:rPr lang="de-DE" sz="1900" dirty="0" err="1" smtClean="0"/>
              <a:t>it</a:t>
            </a:r>
            <a:r>
              <a:rPr lang="de-DE" sz="1900" dirty="0" smtClean="0"/>
              <a:t> </a:t>
            </a:r>
            <a:r>
              <a:rPr lang="de-DE" sz="1900" dirty="0" err="1" smtClean="0"/>
              <a:t>running</a:t>
            </a:r>
            <a:r>
              <a:rPr lang="de-DE" sz="1900" dirty="0" smtClean="0"/>
              <a:t>)</a:t>
            </a:r>
          </a:p>
          <a:p>
            <a:pPr lvl="1"/>
            <a:endParaRPr lang="de-DE" sz="2300" dirty="0" smtClean="0"/>
          </a:p>
          <a:p>
            <a:pPr lvl="1"/>
            <a:r>
              <a:rPr lang="de-DE" sz="2300" dirty="0" smtClean="0"/>
              <a:t>Goal: </a:t>
            </a:r>
            <a:r>
              <a:rPr lang="de-DE" sz="2300" dirty="0" err="1" smtClean="0"/>
              <a:t>suitable</a:t>
            </a:r>
            <a:r>
              <a:rPr lang="de-DE" sz="2300" dirty="0" smtClean="0"/>
              <a:t> </a:t>
            </a:r>
            <a:r>
              <a:rPr lang="de-DE" sz="2300" dirty="0" err="1" smtClean="0"/>
              <a:t>for</a:t>
            </a:r>
            <a:r>
              <a:rPr lang="de-DE" sz="2300" dirty="0" smtClean="0"/>
              <a:t> HS-LAN </a:t>
            </a:r>
            <a:r>
              <a:rPr lang="de-DE" sz="2300" dirty="0" err="1" smtClean="0"/>
              <a:t>and</a:t>
            </a:r>
            <a:r>
              <a:rPr lang="de-DE" sz="2300" dirty="0" smtClean="0"/>
              <a:t> Open-Lab (HS-Informationstage)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626</Words>
  <Application>Microsoft Office PowerPoint</Application>
  <PresentationFormat>Bildschirmpräsentation (16:10)</PresentationFormat>
  <Paragraphs>199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Hyperion</vt:lpstr>
      <vt:lpstr>Rift Wingsuit</vt:lpstr>
      <vt:lpstr>Content</vt:lpstr>
      <vt:lpstr>Summary</vt:lpstr>
      <vt:lpstr>pp - World</vt:lpstr>
      <vt:lpstr>pp – Kinect control</vt:lpstr>
      <vt:lpstr>pp - Oculus Rift support</vt:lpstr>
      <vt:lpstr>pp - Server and client</vt:lpstr>
      <vt:lpstr>Project extensions</vt:lpstr>
      <vt:lpstr>Project extensions</vt:lpstr>
      <vt:lpstr>Responsibilities (Assistent)</vt:lpstr>
      <vt:lpstr>Milestone 1</vt:lpstr>
      <vt:lpstr>Milestone 2</vt:lpstr>
      <vt:lpstr>Exams</vt:lpstr>
      <vt:lpstr>Milestone 3</vt:lpstr>
      <vt:lpstr>Risks</vt:lpstr>
      <vt:lpstr>Github Version Control</vt:lpstr>
      <vt:lpstr>Thanks for your attention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Bambi</cp:lastModifiedBy>
  <cp:revision>521</cp:revision>
  <dcterms:created xsi:type="dcterms:W3CDTF">2015-05-18T20:48:09Z</dcterms:created>
  <dcterms:modified xsi:type="dcterms:W3CDTF">2016-05-12T16:05:36Z</dcterms:modified>
</cp:coreProperties>
</file>