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>
        <p:scale>
          <a:sx n="125" d="100"/>
          <a:sy n="125" d="100"/>
        </p:scale>
        <p:origin x="-816" y="-21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Evaluation</a:t>
                      </a:r>
                      <a:r>
                        <a:rPr lang="en-US" sz="1600" baseline="0" dirty="0" smtClean="0"/>
                        <a:t> of open-source KinectV2 driver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1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aerodynamic</a:t>
                      </a:r>
                      <a:r>
                        <a:rPr lang="de-DE" sz="1600" baseline="0" dirty="0" smtClean="0"/>
                        <a:t> (ad)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Creation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post-</a:t>
                      </a:r>
                      <a:r>
                        <a:rPr lang="de-DE" sz="1600" baseline="0" dirty="0" err="1" smtClean="0"/>
                        <a:t>processing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effects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like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bloom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blur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possible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improvements</a:t>
                      </a:r>
                      <a:endParaRPr lang="de-DE" sz="1600" dirty="0" smtClean="0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work</a:t>
                      </a:r>
                      <a:r>
                        <a:rPr lang="de-DE" sz="1600" dirty="0" smtClean="0"/>
                        <a:t> ad.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Creation of ambient-occlusion-light</a:t>
                      </a:r>
                      <a:r>
                        <a:rPr lang="en-US" sz="1600" baseline="0" dirty="0" smtClean="0"/>
                        <a:t> -map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r>
                        <a:rPr lang="de-DE" sz="1600" baseline="0" dirty="0" smtClean="0"/>
                        <a:t> (Menu, …)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372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Increase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flyphysics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Error </a:t>
                      </a:r>
                      <a:r>
                        <a:rPr lang="de-DE" sz="1600" baseline="0" dirty="0" err="1" smtClean="0"/>
                        <a:t>tolerance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ao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God-rays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/</a:t>
                      </a:r>
                      <a:r>
                        <a:rPr lang="de-DE" sz="1600" baseline="0" dirty="0" err="1" smtClean="0"/>
                        <a:t>or</a:t>
                      </a:r>
                      <a:r>
                        <a:rPr lang="de-DE" sz="1600" baseline="0" dirty="0" smtClean="0"/>
                        <a:t>  </a:t>
                      </a:r>
                      <a:r>
                        <a:rPr lang="de-DE" sz="1600" baseline="0" dirty="0" err="1" smtClean="0"/>
                        <a:t>atmos</a:t>
                      </a:r>
                      <a:r>
                        <a:rPr lang="de-DE" sz="1600" baseline="0" dirty="0" smtClean="0"/>
                        <a:t>. </a:t>
                      </a:r>
                      <a:r>
                        <a:rPr lang="de-DE" sz="1600" baseline="0" dirty="0" err="1" smtClean="0"/>
                        <a:t>scattering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Server-</a:t>
                      </a:r>
                      <a:r>
                        <a:rPr lang="de-DE" sz="1600" baseline="0" dirty="0" err="1" smtClean="0"/>
                        <a:t>menue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Shader-menue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controls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Add </a:t>
                      </a:r>
                      <a:r>
                        <a:rPr lang="de-DE" sz="1600" baseline="0" dirty="0" err="1" smtClean="0"/>
                        <a:t>configuratable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properties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Client-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-</a:t>
                      </a:r>
                      <a:r>
                        <a:rPr lang="de-DE" sz="1600" baseline="0" dirty="0" err="1" smtClean="0"/>
                        <a:t>structure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functionality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Interaction / -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-Flow (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, …)</a:t>
                      </a:r>
                    </a:p>
                  </a:txBody>
                  <a:tcPr/>
                </a:tc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for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GameLogic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Playermodel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401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922</Words>
  <Application>Microsoft Office PowerPoint</Application>
  <PresentationFormat>Bildschirmpräsentation (16:10)</PresentationFormat>
  <Paragraphs>273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731</cp:revision>
  <dcterms:created xsi:type="dcterms:W3CDTF">2015-05-18T20:48:09Z</dcterms:created>
  <dcterms:modified xsi:type="dcterms:W3CDTF">2016-06-13T19:35:57Z</dcterms:modified>
</cp:coreProperties>
</file>