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72" r:id="rId2"/>
    <p:sldId id="261" r:id="rId3"/>
    <p:sldId id="301" r:id="rId4"/>
    <p:sldId id="303" r:id="rId5"/>
    <p:sldId id="308" r:id="rId6"/>
    <p:sldId id="286" r:id="rId7"/>
    <p:sldId id="333" r:id="rId8"/>
    <p:sldId id="332" r:id="rId9"/>
    <p:sldId id="334" r:id="rId10"/>
    <p:sldId id="310" r:id="rId11"/>
    <p:sldId id="335" r:id="rId12"/>
    <p:sldId id="337" r:id="rId13"/>
    <p:sldId id="270" r:id="rId14"/>
    <p:sldId id="280" r:id="rId15"/>
    <p:sldId id="279" r:id="rId16"/>
  </p:sldIdLst>
  <p:sldSz cx="9144000" cy="5715000" type="screen16x1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23" autoAdjust="0"/>
  </p:normalViewPr>
  <p:slideViewPr>
    <p:cSldViewPr>
      <p:cViewPr varScale="1">
        <p:scale>
          <a:sx n="130" d="100"/>
          <a:sy n="130" d="100"/>
        </p:scale>
        <p:origin x="870" y="138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825A9-FBEC-4183-9E10-7EA49C7B85FB}" type="datetimeFigureOut">
              <a:rPr lang="de-DE" smtClean="0"/>
              <a:pPr/>
              <a:t>15.06.2016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8E361-B94C-4A25-AE9E-7E0532BAF81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503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Rotation-Lock-X =&gt; Es</a:t>
            </a:r>
            <a:r>
              <a:rPr lang="de-DE" baseline="0" dirty="0"/>
              <a:t> kann nicht übersteuert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8E361-B94C-4A25-AE9E-7E0532BAF813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2270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533400" y="1143000"/>
            <a:ext cx="7851648" cy="15240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533400" y="2690447"/>
            <a:ext cx="7854696" cy="14605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/>
              <a:t>Formatvorlage des Untertitelmasters durch Klicken bearbeiten</a:t>
            </a:r>
            <a:endParaRPr kumimoji="0" lang="en-US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E8C1-5FD7-4691-AB68-D6297B4D5F43}" type="datetime1">
              <a:rPr lang="de-DE" smtClean="0"/>
              <a:pPr/>
              <a:t>15.06.2016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916C-EC3E-4A59-A202-E3BDAC789789}" type="datetime1">
              <a:rPr lang="de-DE" smtClean="0"/>
              <a:pPr/>
              <a:t>15.06.2016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762001"/>
            <a:ext cx="2057400" cy="4343136"/>
          </a:xfrm>
        </p:spPr>
        <p:txBody>
          <a:bodyPr vert="eaVert"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762001"/>
            <a:ext cx="6019800" cy="4343136"/>
          </a:xfrm>
        </p:spPr>
        <p:txBody>
          <a:bodyPr vert="eaVert"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AC96-984A-4C42-A65C-1E30F77A26C5}" type="datetime1">
              <a:rPr lang="de-DE" smtClean="0"/>
              <a:pPr/>
              <a:t>15.06.2016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0EA2-653E-48EB-A275-D811A53BA918}" type="datetime1">
              <a:rPr lang="de-DE" smtClean="0"/>
              <a:pPr/>
              <a:t>15.06.2016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0352" y="1097280"/>
            <a:ext cx="7772400" cy="1135380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0352" y="2253887"/>
            <a:ext cx="7772400" cy="1258093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D76EC-8BFC-4DBC-81BC-788FF00AD01A}" type="datetime1">
              <a:rPr lang="de-DE" smtClean="0"/>
              <a:pPr/>
              <a:t>15.06.2016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952500"/>
          </a:xfrm>
        </p:spPr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071"/>
            <a:ext cx="4038600" cy="36957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071"/>
            <a:ext cx="4038600" cy="36957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0058-B0DA-4CAD-91DA-40F8A0FB6522}" type="datetime1">
              <a:rPr lang="de-DE" smtClean="0"/>
              <a:pPr/>
              <a:t>15.06.2016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9525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46040"/>
            <a:ext cx="4040188" cy="549460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1549798"/>
            <a:ext cx="4041775" cy="54570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2095500"/>
            <a:ext cx="4040188" cy="3204767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2095500"/>
            <a:ext cx="4041775" cy="3204767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673F-3B0B-4E2B-A302-85F12C63CE58}" type="datetime1">
              <a:rPr lang="de-DE" smtClean="0"/>
              <a:pPr/>
              <a:t>15.06.2016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305800" cy="9525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4A88-FE37-415B-BBD5-612EBB0081EA}" type="datetime1">
              <a:rPr lang="de-DE" smtClean="0"/>
              <a:pPr/>
              <a:t>15.06.2016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BCC0C-5DC1-47B9-9437-A552677B599E}" type="datetime1">
              <a:rPr lang="de-DE" smtClean="0"/>
              <a:pPr/>
              <a:t>15.06.2016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428627"/>
            <a:ext cx="2743200" cy="968375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5800" y="1397000"/>
            <a:ext cx="2743200" cy="3810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575050" y="1397000"/>
            <a:ext cx="5111750" cy="3810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961AA-03AC-4A6B-AD4E-C8A3670A08F8}" type="datetime1">
              <a:rPr lang="de-DE" smtClean="0"/>
              <a:pPr/>
              <a:t>15.06.2016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ine Ecke des Rechtecks schneiden und abrunden 8"/>
          <p:cNvSpPr/>
          <p:nvPr/>
        </p:nvSpPr>
        <p:spPr>
          <a:xfrm rot="420000" flipV="1">
            <a:off x="3165753" y="923398"/>
            <a:ext cx="5257800" cy="34290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winkliges Dreieck 11"/>
          <p:cNvSpPr/>
          <p:nvPr/>
        </p:nvSpPr>
        <p:spPr>
          <a:xfrm rot="420000" flipV="1">
            <a:off x="8004134" y="4466474"/>
            <a:ext cx="155448" cy="129540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980830"/>
            <a:ext cx="2212848" cy="131885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0" y="2357321"/>
            <a:ext cx="2209800" cy="181610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BAF1-4771-44D7-80BB-E70855042F1C}" type="datetime1">
              <a:rPr lang="de-DE" smtClean="0"/>
              <a:pPr/>
              <a:t>15.06.2016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077200" y="5296959"/>
            <a:ext cx="609600" cy="304271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 rot="420000">
            <a:off x="3485793" y="999598"/>
            <a:ext cx="4617720" cy="327660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/>
              <a:t>Bild durch Klicken auf Symbol hinzufügen</a:t>
            </a:r>
            <a:endParaRPr kumimoji="0" lang="en-US" dirty="0"/>
          </a:p>
        </p:txBody>
      </p:sp>
      <p:sp>
        <p:nvSpPr>
          <p:cNvPr id="10" name="Freihandform 9"/>
          <p:cNvSpPr>
            <a:spLocks/>
          </p:cNvSpPr>
          <p:nvPr/>
        </p:nvSpPr>
        <p:spPr bwMode="auto">
          <a:xfrm flipV="1">
            <a:off x="-9525" y="4847167"/>
            <a:ext cx="9163050" cy="8678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ihandform 10"/>
          <p:cNvSpPr>
            <a:spLocks/>
          </p:cNvSpPr>
          <p:nvPr/>
        </p:nvSpPr>
        <p:spPr bwMode="auto">
          <a:xfrm flipV="1">
            <a:off x="4381500" y="5183188"/>
            <a:ext cx="4762500" cy="5318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-9525" y="-5953"/>
            <a:ext cx="9163050" cy="8678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381500" y="-5953"/>
            <a:ext cx="4762500" cy="5318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9525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612900"/>
            <a:ext cx="8229600" cy="3657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/>
              <a:t>Textmasterformate durch Klicken bearbeiten</a:t>
            </a:r>
          </a:p>
          <a:p>
            <a:pPr lvl="1" eaLnBrk="1" latinLnBrk="0" hangingPunct="1"/>
            <a:r>
              <a:rPr kumimoji="0" lang="de-DE"/>
              <a:t>Zweite Ebene</a:t>
            </a:r>
          </a:p>
          <a:p>
            <a:pPr lvl="2" eaLnBrk="1" latinLnBrk="0" hangingPunct="1"/>
            <a:r>
              <a:rPr kumimoji="0" lang="de-DE"/>
              <a:t>Dritte Ebene</a:t>
            </a:r>
          </a:p>
          <a:p>
            <a:pPr lvl="3" eaLnBrk="1" latinLnBrk="0" hangingPunct="1"/>
            <a:r>
              <a:rPr kumimoji="0" lang="de-DE"/>
              <a:t>Vierte Ebene</a:t>
            </a:r>
          </a:p>
          <a:p>
            <a:pPr lvl="4" eaLnBrk="1" latinLnBrk="0" hangingPunct="1"/>
            <a:r>
              <a:rPr kumimoji="0" lang="de-DE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8B16CC1-F4AA-4BAA-A083-6C6353824805}" type="datetime1">
              <a:rPr lang="de-DE" smtClean="0"/>
              <a:pPr/>
              <a:t>15.06.2016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2667000" y="5296959"/>
            <a:ext cx="3352800" cy="304271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7924800" y="5296959"/>
            <a:ext cx="762000" cy="304271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grpSp>
        <p:nvGrpSpPr>
          <p:cNvPr id="2" name="Gruppieren 1"/>
          <p:cNvGrpSpPr/>
          <p:nvPr/>
        </p:nvGrpSpPr>
        <p:grpSpPr>
          <a:xfrm>
            <a:off x="-19017" y="168673"/>
            <a:ext cx="9180548" cy="541020"/>
            <a:chOff x="-19045" y="216550"/>
            <a:chExt cx="9180548" cy="649224"/>
          </a:xfrm>
        </p:grpSpPr>
        <p:sp>
          <p:nvSpPr>
            <p:cNvPr id="12" name="Freihand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ihand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asdietze/Rift-Wingsuit.git" TargetMode="External"/><Relationship Id="rId2" Type="http://schemas.openxmlformats.org/officeDocument/2006/relationships/hyperlink" Target="https://github.com/andreasdietze/Wingsuit.git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andreasdietze/Rift-WingsuitV2.git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9512" y="265212"/>
            <a:ext cx="3563888" cy="1129308"/>
          </a:xfrm>
        </p:spPr>
        <p:txBody>
          <a:bodyPr>
            <a:noAutofit/>
          </a:bodyPr>
          <a:lstStyle/>
          <a:p>
            <a:pPr algn="ctr"/>
            <a:r>
              <a:rPr lang="de-DE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Rift </a:t>
            </a:r>
            <a:r>
              <a:rPr lang="de-DE" sz="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Wingsuit</a:t>
            </a:r>
            <a:endParaRPr lang="de-DE" sz="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3707904" y="337220"/>
            <a:ext cx="5436096" cy="1224136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1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Sebastian Nickel, Jonas</a:t>
            </a:r>
            <a:r>
              <a:rPr kumimoji="0" lang="de-DE" sz="2100" b="1" i="0" u="none" strike="noStrike" kern="1200" cap="none" spc="0" normalizeH="0" noProof="0" dirty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Kleinkauf, </a:t>
            </a:r>
            <a:br>
              <a:rPr kumimoji="0" lang="de-DE" sz="2100" b="1" i="0" u="none" strike="noStrike" kern="1200" cap="none" spc="0" normalizeH="0" noProof="0" dirty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de-DE" sz="21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Andreas Dietze, Manuel Schmitt, Sascha</a:t>
            </a:r>
            <a:r>
              <a:rPr kumimoji="0" lang="de-DE" sz="2100" b="1" i="0" u="none" strike="noStrike" kern="1200" cap="none" spc="0" normalizeH="0" noProof="0" dirty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de-DE" sz="2100" b="1" i="0" u="none" strike="noStrike" kern="1200" cap="none" spc="0" normalizeH="0" noProof="0" dirty="0" err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Ibach</a:t>
            </a:r>
            <a:endParaRPr kumimoji="0" lang="de-DE" sz="21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tint val="90000"/>
                  <a:satMod val="12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tint val="90000"/>
                  <a:satMod val="12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3" descr="C:\Users\Bami\Desktop\VRAR Projekt\tmpPics\RWS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9348"/>
            <a:ext cx="9144000" cy="42256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Exams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16.07.2016 - 30.07.2016 </a:t>
            </a:r>
            <a:r>
              <a:rPr lang="de-DE" sz="2400" dirty="0" err="1"/>
              <a:t>and</a:t>
            </a:r>
            <a:r>
              <a:rPr lang="de-DE" sz="2400" dirty="0"/>
              <a:t> 12.09.2016 - 24.09.2016</a:t>
            </a:r>
          </a:p>
          <a:p>
            <a:pPr lvl="1"/>
            <a:r>
              <a:rPr lang="de-DE" dirty="0" err="1"/>
              <a:t>Exam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preperation</a:t>
            </a:r>
            <a:r>
              <a:rPr lang="de-DE" dirty="0"/>
              <a:t> 23.06 - 30.07 </a:t>
            </a:r>
          </a:p>
          <a:p>
            <a:pPr lvl="1"/>
            <a:r>
              <a:rPr lang="de-DE" dirty="0"/>
              <a:t>Sec. </a:t>
            </a:r>
            <a:r>
              <a:rPr lang="de-DE" dirty="0" err="1"/>
              <a:t>exam</a:t>
            </a:r>
            <a:r>
              <a:rPr lang="de-DE" dirty="0"/>
              <a:t> </a:t>
            </a:r>
            <a:r>
              <a:rPr lang="de-DE" dirty="0" err="1"/>
              <a:t>phase</a:t>
            </a:r>
            <a:r>
              <a:rPr lang="de-DE" dirty="0"/>
              <a:t> -&gt; individual </a:t>
            </a:r>
            <a:r>
              <a:rPr lang="de-DE" dirty="0" err="1"/>
              <a:t>schedule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sz="2200" dirty="0"/>
          </a:p>
          <a:p>
            <a:endParaRPr lang="de-DE" sz="2400" dirty="0"/>
          </a:p>
          <a:p>
            <a:endParaRPr lang="de-DE" sz="2400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542568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Three</a:t>
            </a:r>
            <a:r>
              <a:rPr lang="de-DE" dirty="0" smtClean="0">
                <a:solidFill>
                  <a:srgbClr val="FF0000"/>
                </a:solidFill>
              </a:rPr>
              <a:t> (</a:t>
            </a:r>
            <a:r>
              <a:rPr lang="de-DE" dirty="0" err="1" smtClean="0">
                <a:solidFill>
                  <a:srgbClr val="FF0000"/>
                </a:solidFill>
              </a:rPr>
              <a:t>old</a:t>
            </a:r>
            <a:r>
              <a:rPr lang="de-DE" dirty="0" smtClean="0">
                <a:solidFill>
                  <a:srgbClr val="FF0000"/>
                </a:solidFill>
              </a:rPr>
              <a:t>)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  <p:graphicFrame>
        <p:nvGraphicFramePr>
          <p:cNvPr id="7" name="Tabelle 6"/>
          <p:cNvGraphicFramePr>
            <a:graphicFrameLocks noGrp="1"/>
          </p:cNvGraphicFramePr>
          <p:nvPr/>
        </p:nvGraphicFramePr>
        <p:xfrm>
          <a:off x="179512" y="1201317"/>
          <a:ext cx="8784978" cy="4129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41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4727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 smtClean="0"/>
                        <a:t>Week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Andras Dietze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Sebastian Nickel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Jonas Kleinkauf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Manuel Schmitt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Sascha </a:t>
                      </a:r>
                      <a:r>
                        <a:rPr lang="de-DE" sz="1600" dirty="0" err="1" smtClean="0"/>
                        <a:t>Ibach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6718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08.01</a:t>
                      </a:r>
                      <a:r>
                        <a:rPr lang="de-DE" sz="1600" baseline="0" dirty="0" smtClean="0"/>
                        <a:t> – 08.08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Fly </a:t>
                      </a:r>
                      <a:r>
                        <a:rPr lang="de-DE" sz="1600" dirty="0" err="1" smtClean="0"/>
                        <a:t>physics</a:t>
                      </a:r>
                      <a:endParaRPr lang="de-DE" sz="1600" dirty="0" smtClean="0"/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User Guide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Doc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en-US" sz="1600" dirty="0" smtClean="0"/>
                        <a:t>Evaluation</a:t>
                      </a:r>
                      <a:r>
                        <a:rPr lang="en-US" sz="1600" baseline="0" dirty="0" smtClean="0"/>
                        <a:t> of open-source KinectV2 driver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en-US" sz="1600" dirty="0" smtClean="0"/>
                        <a:t>Player Model Animations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with User Input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User </a:t>
                      </a:r>
                      <a:r>
                        <a:rPr lang="de-DE" sz="1600" dirty="0" err="1" smtClean="0"/>
                        <a:t>guide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support</a:t>
                      </a:r>
                      <a:endParaRPr lang="de-DE" sz="1600" dirty="0" smtClean="0"/>
                    </a:p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 User </a:t>
                      </a:r>
                      <a:r>
                        <a:rPr lang="de-DE" sz="1600" dirty="0" err="1" smtClean="0"/>
                        <a:t>guide</a:t>
                      </a:r>
                      <a:r>
                        <a:rPr lang="de-DE" sz="1600" baseline="0" dirty="0" smtClean="0"/>
                        <a:t> (</a:t>
                      </a:r>
                      <a:r>
                        <a:rPr lang="de-DE" sz="1600" baseline="0" dirty="0" err="1" smtClean="0"/>
                        <a:t>client</a:t>
                      </a:r>
                      <a:r>
                        <a:rPr lang="de-DE" sz="1600" baseline="0" dirty="0" smtClean="0"/>
                        <a:t>)</a:t>
                      </a:r>
                      <a:endParaRPr lang="de-DE" sz="1600" dirty="0" smtClean="0"/>
                    </a:p>
                    <a:p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87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08.08 – 08.16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Client </a:t>
                      </a:r>
                      <a:r>
                        <a:rPr lang="de-DE" sz="1600" dirty="0" err="1" smtClean="0"/>
                        <a:t>cam</a:t>
                      </a:r>
                      <a:endParaRPr lang="de-DE" sz="1600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 Client </a:t>
                      </a:r>
                      <a:r>
                        <a:rPr lang="de-DE" sz="1600" baseline="0" dirty="0" err="1" smtClean="0"/>
                        <a:t>audio</a:t>
                      </a:r>
                      <a:endParaRPr lang="de-DE" sz="1600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Client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handl</a:t>
                      </a:r>
                      <a:r>
                        <a:rPr lang="de-DE" sz="1600" baseline="0" dirty="0" smtClean="0"/>
                        <a:t>.</a:t>
                      </a:r>
                      <a:endParaRPr lang="de-DE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Assisting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with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the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menu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struct</a:t>
                      </a:r>
                      <a:r>
                        <a:rPr lang="de-DE" sz="1600" baseline="0" dirty="0" smtClean="0"/>
                        <a:t>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 e.g.: </a:t>
                      </a:r>
                      <a:r>
                        <a:rPr lang="de-DE" sz="1600" baseline="0" dirty="0" err="1" smtClean="0"/>
                        <a:t>possible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improvements</a:t>
                      </a:r>
                      <a:endParaRPr lang="de-DE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en-US" sz="1600" dirty="0" smtClean="0"/>
                        <a:t>Integration World + Game objects by project team</a:t>
                      </a:r>
                      <a:endParaRPr lang="de-DE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en-US" sz="1600" dirty="0" err="1" smtClean="0"/>
                        <a:t>Documen-tation</a:t>
                      </a:r>
                      <a:r>
                        <a:rPr lang="en-US" sz="1600" baseline="0" dirty="0" smtClean="0"/>
                        <a:t> support</a:t>
                      </a:r>
                      <a:endParaRPr lang="de-DE" sz="1600" baseline="0" dirty="0" smtClean="0"/>
                    </a:p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Documen-tation</a:t>
                      </a:r>
                      <a:r>
                        <a:rPr lang="en-US" sz="1600" baseline="0" dirty="0" smtClean="0"/>
                        <a:t> (client)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6718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08.16 – 24.08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Client </a:t>
                      </a:r>
                      <a:r>
                        <a:rPr lang="de-DE" sz="1600" dirty="0" err="1" smtClean="0"/>
                        <a:t>improvement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buffer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Buffer</a:t>
                      </a:r>
                      <a:r>
                        <a:rPr lang="de-DE" sz="1600" baseline="0" dirty="0" smtClean="0"/>
                        <a:t>; Overall </a:t>
                      </a:r>
                      <a:r>
                        <a:rPr lang="de-DE" sz="1600" baseline="0" dirty="0" err="1" smtClean="0"/>
                        <a:t>testing</a:t>
                      </a:r>
                      <a:r>
                        <a:rPr lang="de-DE" sz="1600" baseline="0" dirty="0" smtClean="0"/>
                        <a:t> („Bug </a:t>
                      </a:r>
                      <a:r>
                        <a:rPr lang="de-DE" sz="1600" baseline="0" dirty="0" err="1" smtClean="0"/>
                        <a:t>hunting</a:t>
                      </a:r>
                      <a:r>
                        <a:rPr lang="de-DE" sz="1600" baseline="0" dirty="0" smtClean="0"/>
                        <a:t>“)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Background Music </a:t>
                      </a:r>
                      <a:r>
                        <a:rPr lang="de-DE" sz="1600" baseline="0" dirty="0" err="1" smtClean="0"/>
                        <a:t>and</a:t>
                      </a:r>
                      <a:r>
                        <a:rPr lang="de-DE" sz="1600" baseline="0" dirty="0" smtClean="0"/>
                        <a:t> Sound </a:t>
                      </a:r>
                      <a:r>
                        <a:rPr lang="de-DE" sz="1600" baseline="0" dirty="0" err="1" smtClean="0"/>
                        <a:t>Effects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Buffer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for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any</a:t>
                      </a:r>
                      <a:r>
                        <a:rPr lang="de-DE" sz="1600" baseline="0" dirty="0" smtClean="0"/>
                        <a:t> relevant </a:t>
                      </a:r>
                      <a:r>
                        <a:rPr lang="de-DE" sz="1600" baseline="0" dirty="0" err="1" smtClean="0"/>
                        <a:t>work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Buffer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for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any</a:t>
                      </a:r>
                      <a:r>
                        <a:rPr lang="de-DE" sz="1600" baseline="0" dirty="0" smtClean="0"/>
                        <a:t> relevant </a:t>
                      </a:r>
                      <a:r>
                        <a:rPr lang="de-DE" sz="1600" baseline="0" dirty="0" err="1" smtClean="0"/>
                        <a:t>work</a:t>
                      </a:r>
                      <a:endParaRPr lang="de-DE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75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08.24 – 09.14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Buffer</a:t>
                      </a:r>
                      <a:r>
                        <a:rPr lang="de-DE" sz="1600" baseline="0" dirty="0" smtClean="0"/>
                        <a:t> (</a:t>
                      </a:r>
                      <a:r>
                        <a:rPr lang="de-DE" sz="1600" baseline="0" dirty="0" err="1" smtClean="0"/>
                        <a:t>fly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physics</a:t>
                      </a:r>
                      <a:r>
                        <a:rPr lang="de-DE" sz="1600" baseline="0" dirty="0" smtClean="0"/>
                        <a:t>, </a:t>
                      </a:r>
                      <a:r>
                        <a:rPr lang="de-DE" sz="1600" baseline="0" dirty="0" err="1" smtClean="0"/>
                        <a:t>game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logics</a:t>
                      </a:r>
                      <a:r>
                        <a:rPr lang="de-DE" sz="1600" baseline="0" dirty="0" smtClean="0"/>
                        <a:t>, …)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Buffer</a:t>
                      </a:r>
                      <a:r>
                        <a:rPr lang="de-DE" sz="1600" baseline="0" dirty="0" smtClean="0"/>
                        <a:t> (</a:t>
                      </a:r>
                      <a:r>
                        <a:rPr lang="de-DE" sz="1600" baseline="0" dirty="0" err="1" smtClean="0"/>
                        <a:t>fly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physics</a:t>
                      </a:r>
                      <a:r>
                        <a:rPr lang="de-DE" sz="1600" baseline="0" dirty="0" smtClean="0"/>
                        <a:t>, </a:t>
                      </a:r>
                      <a:r>
                        <a:rPr lang="de-DE" sz="1600" baseline="0" dirty="0" err="1" smtClean="0"/>
                        <a:t>game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logics</a:t>
                      </a:r>
                      <a:r>
                        <a:rPr lang="de-DE" sz="1600" baseline="0" dirty="0" smtClean="0"/>
                        <a:t>, </a:t>
                      </a:r>
                      <a:r>
                        <a:rPr lang="de-DE" sz="1600" baseline="0" dirty="0" err="1" smtClean="0"/>
                        <a:t>assistant</a:t>
                      </a:r>
                      <a:r>
                        <a:rPr lang="de-DE" sz="1600" baseline="0" dirty="0" smtClean="0"/>
                        <a:t>)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Buffer</a:t>
                      </a:r>
                      <a:r>
                        <a:rPr lang="de-DE" sz="1600" baseline="0" dirty="0" smtClean="0"/>
                        <a:t> (</a:t>
                      </a:r>
                      <a:r>
                        <a:rPr lang="de-DE" sz="1600" baseline="0" dirty="0" err="1" smtClean="0"/>
                        <a:t>fly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physics</a:t>
                      </a:r>
                      <a:r>
                        <a:rPr lang="de-DE" sz="1600" baseline="0" dirty="0" smtClean="0"/>
                        <a:t>, </a:t>
                      </a:r>
                      <a:r>
                        <a:rPr lang="de-DE" sz="1600" baseline="0" dirty="0" err="1" smtClean="0"/>
                        <a:t>game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logics</a:t>
                      </a:r>
                      <a:r>
                        <a:rPr lang="de-DE" sz="1600" baseline="0" dirty="0" smtClean="0"/>
                        <a:t>, </a:t>
                      </a:r>
                      <a:r>
                        <a:rPr lang="de-DE" sz="1600" baseline="0" dirty="0" err="1" smtClean="0"/>
                        <a:t>assistant</a:t>
                      </a:r>
                      <a:r>
                        <a:rPr lang="de-DE" sz="1600" baseline="0" dirty="0" smtClean="0"/>
                        <a:t>)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Buffer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for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any</a:t>
                      </a:r>
                      <a:r>
                        <a:rPr lang="de-DE" sz="1600" baseline="0" dirty="0" smtClean="0"/>
                        <a:t> relevant </a:t>
                      </a:r>
                      <a:r>
                        <a:rPr lang="de-DE" sz="1600" baseline="0" dirty="0" err="1" smtClean="0"/>
                        <a:t>work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Buffer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for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any</a:t>
                      </a:r>
                      <a:r>
                        <a:rPr lang="de-DE" sz="1600" baseline="0" dirty="0" smtClean="0"/>
                        <a:t> relevant </a:t>
                      </a:r>
                      <a:r>
                        <a:rPr lang="de-DE" sz="1600" baseline="0" dirty="0" err="1" smtClean="0"/>
                        <a:t>work</a:t>
                      </a:r>
                      <a:endParaRPr lang="de-DE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542568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Three</a:t>
            </a:r>
            <a:r>
              <a:rPr lang="de-DE" dirty="0" smtClean="0">
                <a:solidFill>
                  <a:srgbClr val="FF0000"/>
                </a:solidFill>
              </a:rPr>
              <a:t> (</a:t>
            </a:r>
            <a:r>
              <a:rPr lang="de-DE" dirty="0" err="1" smtClean="0">
                <a:solidFill>
                  <a:srgbClr val="FF0000"/>
                </a:solidFill>
              </a:rPr>
              <a:t>updated</a:t>
            </a:r>
            <a:r>
              <a:rPr lang="de-DE" smtClean="0">
                <a:solidFill>
                  <a:srgbClr val="FF0000"/>
                </a:solidFill>
              </a:rPr>
              <a:t>)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340361"/>
              </p:ext>
            </p:extLst>
          </p:nvPr>
        </p:nvGraphicFramePr>
        <p:xfrm>
          <a:off x="179512" y="1201317"/>
          <a:ext cx="8784978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41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4012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 smtClean="0"/>
                        <a:t>Week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Andras Dietze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Sebastian Nickel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Jonas Kleinkauf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Manuel Schmitt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Sascha </a:t>
                      </a:r>
                      <a:r>
                        <a:rPr lang="de-DE" sz="1600" dirty="0" err="1" smtClean="0"/>
                        <a:t>Ibach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999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08.01</a:t>
                      </a:r>
                      <a:r>
                        <a:rPr lang="de-DE" sz="1600" baseline="0" dirty="0" smtClean="0"/>
                        <a:t> – 08.08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Doc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User Guide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Client </a:t>
                      </a:r>
                      <a:r>
                        <a:rPr lang="de-DE" sz="1600" dirty="0" err="1" smtClean="0"/>
                        <a:t>impr</a:t>
                      </a:r>
                      <a:r>
                        <a:rPr lang="de-DE" sz="1600" dirty="0" smtClean="0"/>
                        <a:t>.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User </a:t>
                      </a:r>
                      <a:r>
                        <a:rPr lang="de-DE" sz="1600" dirty="0" err="1" smtClean="0"/>
                        <a:t>guide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support</a:t>
                      </a:r>
                      <a:endParaRPr lang="de-DE" sz="1600" dirty="0" smtClean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 Game </a:t>
                      </a:r>
                      <a:r>
                        <a:rPr lang="de-DE" sz="1600" baseline="0" dirty="0" err="1" smtClean="0"/>
                        <a:t>Logic</a:t>
                      </a:r>
                      <a:r>
                        <a:rPr lang="de-DE" sz="1600" baseline="0" dirty="0" smtClean="0"/>
                        <a:t> / </a:t>
                      </a:r>
                      <a:r>
                        <a:rPr lang="de-DE" sz="1600" baseline="0" dirty="0" err="1" smtClean="0"/>
                        <a:t>Parachute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landing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Buffer</a:t>
                      </a:r>
                      <a:endParaRPr lang="de-DE" sz="1600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 Player Model</a:t>
                      </a:r>
                      <a:endParaRPr lang="de-DE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09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08.08 – 08.16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Client </a:t>
                      </a:r>
                      <a:r>
                        <a:rPr lang="de-DE" sz="1600" dirty="0" err="1" smtClean="0"/>
                        <a:t>cam</a:t>
                      </a:r>
                      <a:endParaRPr lang="de-DE" sz="1600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 Client </a:t>
                      </a:r>
                      <a:r>
                        <a:rPr lang="de-DE" sz="1600" baseline="0" dirty="0" err="1" smtClean="0"/>
                        <a:t>audio</a:t>
                      </a:r>
                      <a:endParaRPr lang="de-DE" sz="1600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Client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handl</a:t>
                      </a:r>
                      <a:r>
                        <a:rPr lang="de-DE" sz="1600" baseline="0" dirty="0" smtClean="0"/>
                        <a:t>.</a:t>
                      </a:r>
                      <a:endParaRPr lang="de-DE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Documen-tation</a:t>
                      </a:r>
                      <a:r>
                        <a:rPr lang="en-US" sz="1600" baseline="0" dirty="0" smtClean="0"/>
                        <a:t> support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User Guide (</a:t>
                      </a:r>
                      <a:r>
                        <a:rPr lang="de-DE" sz="1600" dirty="0" err="1" smtClean="0"/>
                        <a:t>client</a:t>
                      </a:r>
                      <a:r>
                        <a:rPr lang="de-DE" sz="1600" dirty="0" smtClean="0"/>
                        <a:t>)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Documen-tation</a:t>
                      </a:r>
                      <a:r>
                        <a:rPr lang="de-DE" sz="1600" dirty="0" smtClean="0"/>
                        <a:t> (</a:t>
                      </a:r>
                      <a:r>
                        <a:rPr lang="de-DE" sz="1600" dirty="0" err="1" smtClean="0"/>
                        <a:t>client</a:t>
                      </a:r>
                      <a:r>
                        <a:rPr lang="de-DE" sz="1600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034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08.16 – 24.08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Client </a:t>
                      </a:r>
                      <a:r>
                        <a:rPr lang="de-DE" sz="1600" dirty="0" err="1" smtClean="0"/>
                        <a:t>improvement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buffer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800" dirty="0" smtClean="0"/>
                        <a:t> </a:t>
                      </a:r>
                      <a:r>
                        <a:rPr lang="de-DE" sz="1600" dirty="0" err="1" smtClean="0"/>
                        <a:t>Buffer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for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any</a:t>
                      </a:r>
                      <a:r>
                        <a:rPr lang="de-DE" sz="1600" baseline="0" dirty="0" smtClean="0"/>
                        <a:t> relevant </a:t>
                      </a:r>
                      <a:r>
                        <a:rPr lang="de-DE" sz="1600" baseline="0" dirty="0" err="1" smtClean="0"/>
                        <a:t>work</a:t>
                      </a:r>
                      <a:endParaRPr lang="de-DE" sz="1600" dirty="0" smtClean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Buffer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for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any</a:t>
                      </a:r>
                      <a:r>
                        <a:rPr lang="de-DE" sz="1600" baseline="0" dirty="0" smtClean="0"/>
                        <a:t> relevant </a:t>
                      </a:r>
                      <a:r>
                        <a:rPr lang="de-DE" sz="1600" baseline="0" dirty="0" err="1" smtClean="0"/>
                        <a:t>work</a:t>
                      </a:r>
                      <a:endParaRPr lang="de-DE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05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08.24 – 09.14</a:t>
                      </a:r>
                    </a:p>
                    <a:p>
                      <a:pPr algn="ctr"/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Buffer</a:t>
                      </a:r>
                      <a:r>
                        <a:rPr lang="de-DE" sz="1600" baseline="0" dirty="0" smtClean="0"/>
                        <a:t> (</a:t>
                      </a:r>
                      <a:r>
                        <a:rPr lang="de-DE" sz="1600" baseline="0" dirty="0" err="1" smtClean="0"/>
                        <a:t>fly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physics</a:t>
                      </a:r>
                      <a:r>
                        <a:rPr lang="de-DE" sz="1600" baseline="0" dirty="0" smtClean="0"/>
                        <a:t>, </a:t>
                      </a:r>
                      <a:r>
                        <a:rPr lang="de-DE" sz="1600" baseline="0" dirty="0" err="1" smtClean="0"/>
                        <a:t>game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logics</a:t>
                      </a:r>
                      <a:r>
                        <a:rPr lang="de-DE" sz="1600" baseline="0" dirty="0" smtClean="0"/>
                        <a:t>, ..)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800" dirty="0" smtClean="0"/>
                        <a:t> </a:t>
                      </a:r>
                      <a:r>
                        <a:rPr lang="de-DE" sz="1600" dirty="0" err="1" smtClean="0"/>
                        <a:t>Buffer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for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any</a:t>
                      </a:r>
                      <a:r>
                        <a:rPr lang="de-DE" sz="1600" baseline="0" dirty="0" smtClean="0"/>
                        <a:t> relevant </a:t>
                      </a:r>
                      <a:r>
                        <a:rPr lang="de-DE" sz="1600" baseline="0" dirty="0" err="1" smtClean="0"/>
                        <a:t>work</a:t>
                      </a:r>
                      <a:endParaRPr lang="de-DE" sz="1600" dirty="0" smtClean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Buffer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for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any</a:t>
                      </a:r>
                      <a:r>
                        <a:rPr lang="de-DE" sz="1600" baseline="0" dirty="0" smtClean="0"/>
                        <a:t> relevant </a:t>
                      </a:r>
                      <a:r>
                        <a:rPr lang="de-DE" sz="1600" baseline="0" dirty="0" err="1" smtClean="0"/>
                        <a:t>work</a:t>
                      </a:r>
                      <a:endParaRPr lang="de-DE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/>
              <a:t>Risks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sz="2400" dirty="0"/>
              <a:t>Fly </a:t>
            </a:r>
            <a:r>
              <a:rPr lang="de-DE" sz="2400" dirty="0" err="1"/>
              <a:t>physics</a:t>
            </a:r>
            <a:r>
              <a:rPr lang="de-DE" sz="2400" dirty="0"/>
              <a:t> - </a:t>
            </a:r>
            <a:r>
              <a:rPr lang="de-DE" sz="2400" dirty="0" err="1"/>
              <a:t>math</a:t>
            </a:r>
            <a:r>
              <a:rPr lang="de-DE" sz="2400" dirty="0"/>
              <a:t> </a:t>
            </a:r>
            <a:r>
              <a:rPr lang="de-DE" sz="2400" dirty="0" err="1"/>
              <a:t>too</a:t>
            </a:r>
            <a:r>
              <a:rPr lang="de-DE" sz="2400" dirty="0"/>
              <a:t> </a:t>
            </a:r>
            <a:r>
              <a:rPr lang="de-DE" sz="2400" dirty="0" err="1"/>
              <a:t>complex</a:t>
            </a:r>
            <a:r>
              <a:rPr lang="de-DE" sz="2400" dirty="0"/>
              <a:t>/</a:t>
            </a:r>
            <a:r>
              <a:rPr lang="de-DE" sz="2400" dirty="0" err="1"/>
              <a:t>complicated</a:t>
            </a:r>
            <a:endParaRPr lang="de-DE" dirty="0"/>
          </a:p>
          <a:p>
            <a:r>
              <a:rPr lang="de-DE" sz="2400" dirty="0"/>
              <a:t>Arm </a:t>
            </a:r>
            <a:r>
              <a:rPr lang="de-DE" sz="2400" dirty="0" err="1"/>
              <a:t>network</a:t>
            </a:r>
            <a:r>
              <a:rPr lang="de-DE" sz="2400" dirty="0"/>
              <a:t> </a:t>
            </a:r>
            <a:r>
              <a:rPr lang="de-DE" sz="2400" dirty="0" err="1"/>
              <a:t>transmission</a:t>
            </a:r>
            <a:endParaRPr lang="de-DE" sz="2400" dirty="0"/>
          </a:p>
          <a:p>
            <a:r>
              <a:rPr lang="de-DE" sz="2400" dirty="0"/>
              <a:t>Post-</a:t>
            </a:r>
            <a:r>
              <a:rPr lang="de-DE" sz="2400" dirty="0" err="1"/>
              <a:t>effects</a:t>
            </a:r>
            <a:r>
              <a:rPr lang="de-DE" sz="2400" dirty="0"/>
              <a:t> </a:t>
            </a:r>
            <a:r>
              <a:rPr lang="de-DE" sz="2400" dirty="0" err="1"/>
              <a:t>too</a:t>
            </a:r>
            <a:r>
              <a:rPr lang="de-DE" sz="2400" dirty="0"/>
              <a:t> performance- </a:t>
            </a:r>
            <a:r>
              <a:rPr lang="de-DE" sz="2400" dirty="0" err="1"/>
              <a:t>consuming</a:t>
            </a:r>
            <a:r>
              <a:rPr lang="de-DE" sz="2400" dirty="0"/>
              <a:t> (</a:t>
            </a:r>
            <a:r>
              <a:rPr lang="de-DE" sz="2400" dirty="0" err="1"/>
              <a:t>scattering</a:t>
            </a:r>
            <a:r>
              <a:rPr lang="de-DE" sz="2400" dirty="0"/>
              <a:t>, </a:t>
            </a:r>
            <a:r>
              <a:rPr lang="de-DE" sz="2400" dirty="0" err="1"/>
              <a:t>ambient</a:t>
            </a:r>
            <a:r>
              <a:rPr lang="de-DE" sz="2400" dirty="0"/>
              <a:t> </a:t>
            </a:r>
            <a:r>
              <a:rPr lang="de-DE" sz="2400" dirty="0" err="1"/>
              <a:t>occlusion</a:t>
            </a:r>
            <a:r>
              <a:rPr lang="de-DE" sz="2400" dirty="0"/>
              <a:t>)</a:t>
            </a:r>
          </a:p>
          <a:p>
            <a:r>
              <a:rPr lang="de-DE" sz="2400" dirty="0"/>
              <a:t>Realtime Performance </a:t>
            </a:r>
            <a:r>
              <a:rPr lang="de-DE" sz="2400" dirty="0" err="1"/>
              <a:t>Issues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slower</a:t>
            </a:r>
            <a:r>
              <a:rPr lang="de-DE" sz="2400" dirty="0"/>
              <a:t> PCs (Graphics Settings?)</a:t>
            </a:r>
          </a:p>
          <a:p>
            <a:r>
              <a:rPr lang="de-DE" sz="2400" dirty="0"/>
              <a:t>AR Performance Problems</a:t>
            </a:r>
            <a:endParaRPr lang="de-DE" dirty="0"/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sz="2400" dirty="0" err="1"/>
              <a:t>Menue</a:t>
            </a:r>
            <a:r>
              <a:rPr lang="de-DE" sz="2400" dirty="0"/>
              <a:t> </a:t>
            </a:r>
            <a:r>
              <a:rPr lang="de-DE" sz="2400" dirty="0" err="1"/>
              <a:t>handling</a:t>
            </a:r>
            <a:r>
              <a:rPr lang="de-DE" sz="2400" dirty="0"/>
              <a:t> (</a:t>
            </a:r>
            <a:r>
              <a:rPr lang="de-DE" sz="2400" dirty="0" err="1"/>
              <a:t>Oculus</a:t>
            </a:r>
            <a:r>
              <a:rPr lang="de-DE" sz="2400" dirty="0"/>
              <a:t>)</a:t>
            </a:r>
          </a:p>
          <a:p>
            <a:r>
              <a:rPr lang="de-DE" sz="2400" dirty="0" err="1"/>
              <a:t>Gesture</a:t>
            </a:r>
            <a:r>
              <a:rPr lang="de-DE" sz="2400" dirty="0"/>
              <a:t> </a:t>
            </a:r>
            <a:r>
              <a:rPr lang="de-DE" sz="2400" dirty="0" err="1"/>
              <a:t>control</a:t>
            </a:r>
            <a:r>
              <a:rPr lang="de-DE" sz="2400" dirty="0"/>
              <a:t> </a:t>
            </a:r>
            <a:r>
              <a:rPr lang="de-DE" sz="2400" dirty="0" err="1"/>
              <a:t>problems</a:t>
            </a:r>
            <a:r>
              <a:rPr lang="de-DE" sz="2400" dirty="0"/>
              <a:t> (APIs </a:t>
            </a:r>
            <a:r>
              <a:rPr lang="de-DE" sz="2400" dirty="0" err="1"/>
              <a:t>for</a:t>
            </a:r>
            <a:r>
              <a:rPr lang="de-DE" sz="2400" dirty="0"/>
              <a:t> Vive not </a:t>
            </a:r>
            <a:r>
              <a:rPr lang="de-DE" sz="2400" dirty="0" err="1"/>
              <a:t>tested</a:t>
            </a:r>
            <a:r>
              <a:rPr lang="de-DE" sz="2400" dirty="0"/>
              <a:t> </a:t>
            </a:r>
            <a:r>
              <a:rPr lang="de-DE" sz="2400" dirty="0" err="1"/>
              <a:t>yet</a:t>
            </a:r>
            <a:r>
              <a:rPr lang="de-DE" sz="2400" dirty="0"/>
              <a:t>, </a:t>
            </a:r>
            <a:r>
              <a:rPr lang="de-DE" sz="2400" dirty="0" err="1"/>
              <a:t>currently</a:t>
            </a:r>
            <a:r>
              <a:rPr lang="de-DE" sz="2400" dirty="0"/>
              <a:t> </a:t>
            </a:r>
            <a:r>
              <a:rPr lang="de-DE" sz="2400" dirty="0" err="1"/>
              <a:t>unstable</a:t>
            </a:r>
            <a:r>
              <a:rPr lang="de-DE" sz="2400" dirty="0"/>
              <a:t> APIs </a:t>
            </a:r>
            <a:r>
              <a:rPr lang="de-DE" sz="2400" dirty="0" err="1"/>
              <a:t>for</a:t>
            </a:r>
            <a:r>
              <a:rPr lang="de-DE" sz="2400" dirty="0"/>
              <a:t> Kinect?)</a:t>
            </a:r>
          </a:p>
          <a:p>
            <a:r>
              <a:rPr lang="de-DE" sz="2400" dirty="0" err="1"/>
              <a:t>Suitable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HS-</a:t>
            </a:r>
            <a:r>
              <a:rPr lang="de-DE" sz="2400" dirty="0" err="1"/>
              <a:t>Lan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Open-Lab</a:t>
            </a:r>
          </a:p>
          <a:p>
            <a:r>
              <a:rPr lang="de-DE" sz="2400" dirty="0" err="1"/>
              <a:t>Ofc</a:t>
            </a:r>
            <a:r>
              <a:rPr lang="de-DE" sz="2400" dirty="0"/>
              <a:t>: </a:t>
            </a:r>
            <a:r>
              <a:rPr lang="de-DE" sz="2400" dirty="0" err="1"/>
              <a:t>Illness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Project Members (</a:t>
            </a:r>
            <a:r>
              <a:rPr lang="de-DE" sz="2400" dirty="0" err="1"/>
              <a:t>workload</a:t>
            </a:r>
            <a:r>
              <a:rPr lang="de-DE" sz="2400" dirty="0"/>
              <a:t> </a:t>
            </a:r>
            <a:r>
              <a:rPr lang="de-DE" sz="2400" dirty="0" err="1"/>
              <a:t>balancing</a:t>
            </a:r>
            <a:r>
              <a:rPr lang="de-DE" sz="2400" dirty="0"/>
              <a:t>)</a:t>
            </a:r>
          </a:p>
          <a:p>
            <a:pPr>
              <a:buNone/>
            </a:pPr>
            <a:endParaRPr lang="de-DE" sz="2400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/>
              <a:t>Github</a:t>
            </a:r>
            <a:r>
              <a:rPr lang="de-DE" dirty="0"/>
              <a:t> Version </a:t>
            </a:r>
            <a:r>
              <a:rPr lang="de-DE" dirty="0" err="1"/>
              <a:t>Control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457200" y="1600071"/>
            <a:ext cx="8219256" cy="3695700"/>
          </a:xfrm>
        </p:spPr>
        <p:txBody>
          <a:bodyPr>
            <a:normAutofit/>
          </a:bodyPr>
          <a:lstStyle/>
          <a:p>
            <a:endParaRPr lang="de-DE" dirty="0">
              <a:hlinkClick r:id="rId2"/>
            </a:endParaRPr>
          </a:p>
          <a:p>
            <a:r>
              <a:rPr lang="de-DE" dirty="0"/>
              <a:t>Old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source</a:t>
            </a:r>
            <a:endParaRPr lang="de-DE" dirty="0">
              <a:hlinkClick r:id="rId2"/>
            </a:endParaRPr>
          </a:p>
          <a:p>
            <a:pPr algn="ctr">
              <a:buNone/>
            </a:pPr>
            <a:r>
              <a:rPr lang="de-DE" dirty="0">
                <a:hlinkClick r:id="rId3"/>
              </a:rPr>
              <a:t>https://github.com/andreasdietze/Rift-Wingsuit.git</a:t>
            </a:r>
            <a:endParaRPr lang="de-DE" dirty="0"/>
          </a:p>
          <a:p>
            <a:pPr algn="ctr">
              <a:buNone/>
            </a:pPr>
            <a:endParaRPr lang="de-DE" dirty="0"/>
          </a:p>
          <a:p>
            <a:r>
              <a:rPr lang="de-DE" dirty="0"/>
              <a:t>New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source</a:t>
            </a:r>
            <a:endParaRPr lang="de-DE" dirty="0"/>
          </a:p>
          <a:p>
            <a:pPr algn="ctr">
              <a:buNone/>
            </a:pPr>
            <a:r>
              <a:rPr lang="de-DE" dirty="0">
                <a:hlinkClick r:id="rId4"/>
              </a:rPr>
              <a:t>https://github.com/andreasdietze/Rift-WingsuitV2.git</a:t>
            </a: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>
          <a:xfrm>
            <a:off x="611560" y="1777380"/>
            <a:ext cx="7851648" cy="1524000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err="1"/>
              <a:t>Thanks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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/>
              <a:t>Content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2915816" y="1633364"/>
            <a:ext cx="4464496" cy="3657600"/>
          </a:xfrm>
        </p:spPr>
        <p:txBody>
          <a:bodyPr>
            <a:normAutofit/>
          </a:bodyPr>
          <a:lstStyle/>
          <a:p>
            <a:r>
              <a:rPr lang="de-DE" dirty="0" smtClean="0"/>
              <a:t>Technical </a:t>
            </a:r>
            <a:r>
              <a:rPr lang="de-DE" dirty="0" err="1" smtClean="0"/>
              <a:t>features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updates</a:t>
            </a:r>
            <a:endParaRPr lang="de-DE" dirty="0"/>
          </a:p>
          <a:p>
            <a:r>
              <a:rPr lang="de-DE" dirty="0" smtClean="0"/>
              <a:t>New </a:t>
            </a:r>
            <a:r>
              <a:rPr lang="de-DE" dirty="0" err="1" smtClean="0"/>
              <a:t>assets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logics</a:t>
            </a:r>
            <a:endParaRPr lang="de-DE" dirty="0"/>
          </a:p>
          <a:p>
            <a:r>
              <a:rPr lang="de-DE" dirty="0" smtClean="0"/>
              <a:t>Updated </a:t>
            </a:r>
            <a:r>
              <a:rPr lang="de-DE" dirty="0" err="1" smtClean="0"/>
              <a:t>milestones</a:t>
            </a: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Updates </a:t>
            </a:r>
            <a:r>
              <a:rPr lang="de-DE" dirty="0" err="1" smtClean="0"/>
              <a:t>Kinect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457200" y="1600070"/>
            <a:ext cx="3682752" cy="3921725"/>
          </a:xfrm>
        </p:spPr>
        <p:txBody>
          <a:bodyPr>
            <a:normAutofit/>
          </a:bodyPr>
          <a:lstStyle/>
          <a:p>
            <a:r>
              <a:rPr lang="de-DE" sz="2200" dirty="0" err="1" smtClean="0"/>
              <a:t>Solved</a:t>
            </a:r>
            <a:r>
              <a:rPr lang="de-DE" sz="2200" dirty="0" smtClean="0"/>
              <a:t> </a:t>
            </a:r>
            <a:r>
              <a:rPr lang="de-DE" sz="2200" dirty="0" err="1" smtClean="0"/>
              <a:t>Kinect</a:t>
            </a:r>
            <a:r>
              <a:rPr lang="de-DE" sz="2200" dirty="0" smtClean="0"/>
              <a:t> </a:t>
            </a:r>
            <a:r>
              <a:rPr lang="de-DE" sz="2200" dirty="0" err="1" smtClean="0"/>
              <a:t>problems</a:t>
            </a:r>
            <a:endParaRPr lang="de-DE" sz="2200" dirty="0" smtClean="0"/>
          </a:p>
          <a:p>
            <a:pPr lvl="1"/>
            <a:r>
              <a:rPr lang="de-DE" sz="1900" dirty="0" smtClean="0"/>
              <a:t>Hardware </a:t>
            </a:r>
            <a:r>
              <a:rPr lang="de-DE" sz="1900" dirty="0" err="1" smtClean="0"/>
              <a:t>sided</a:t>
            </a:r>
            <a:r>
              <a:rPr lang="de-DE" sz="1900" dirty="0" smtClean="0"/>
              <a:t> (USB)</a:t>
            </a:r>
          </a:p>
          <a:p>
            <a:pPr lvl="1"/>
            <a:endParaRPr lang="de-DE" sz="2200" dirty="0" smtClean="0"/>
          </a:p>
          <a:p>
            <a:r>
              <a:rPr lang="de-DE" sz="2200" dirty="0" smtClean="0"/>
              <a:t>New </a:t>
            </a:r>
            <a:r>
              <a:rPr lang="de-DE" sz="2200" dirty="0" err="1" smtClean="0"/>
              <a:t>kinect</a:t>
            </a:r>
            <a:r>
              <a:rPr lang="de-DE" sz="2200" dirty="0" smtClean="0"/>
              <a:t> </a:t>
            </a:r>
            <a:r>
              <a:rPr lang="de-DE" sz="2200" dirty="0" err="1" smtClean="0"/>
              <a:t>package</a:t>
            </a:r>
            <a:endParaRPr lang="de-DE" sz="2200" dirty="0" smtClean="0"/>
          </a:p>
          <a:p>
            <a:pPr lvl="1"/>
            <a:r>
              <a:rPr lang="de-DE" sz="1900" dirty="0" err="1" smtClean="0"/>
              <a:t>Supporting</a:t>
            </a:r>
            <a:r>
              <a:rPr lang="de-DE" sz="1900" dirty="0" smtClean="0"/>
              <a:t> </a:t>
            </a:r>
            <a:r>
              <a:rPr lang="de-DE" sz="1900" dirty="0" err="1" smtClean="0"/>
              <a:t>Kinect</a:t>
            </a:r>
            <a:r>
              <a:rPr lang="de-DE" sz="1900" dirty="0" smtClean="0"/>
              <a:t> V1/2</a:t>
            </a:r>
            <a:endParaRPr lang="de-DE" sz="1900" dirty="0"/>
          </a:p>
          <a:p>
            <a:endParaRPr lang="de-DE" dirty="0" smtClean="0"/>
          </a:p>
          <a:p>
            <a:r>
              <a:rPr lang="de-DE" sz="2200" dirty="0" err="1" smtClean="0"/>
              <a:t>Optimized</a:t>
            </a:r>
            <a:r>
              <a:rPr lang="de-DE" sz="2200" dirty="0" smtClean="0"/>
              <a:t> </a:t>
            </a:r>
            <a:r>
              <a:rPr lang="de-DE" sz="2200" dirty="0" err="1" smtClean="0"/>
              <a:t>processing</a:t>
            </a:r>
            <a:r>
              <a:rPr lang="de-DE" sz="2200" dirty="0" smtClean="0"/>
              <a:t> </a:t>
            </a:r>
            <a:r>
              <a:rPr lang="de-DE" sz="2200" dirty="0" err="1" smtClean="0"/>
              <a:t>of</a:t>
            </a:r>
            <a:r>
              <a:rPr lang="de-DE" sz="2200" dirty="0" smtClean="0"/>
              <a:t> </a:t>
            </a:r>
            <a:r>
              <a:rPr lang="de-DE" sz="2200" dirty="0" err="1" smtClean="0"/>
              <a:t>Kinect</a:t>
            </a:r>
            <a:r>
              <a:rPr lang="de-DE" sz="2200" dirty="0" smtClean="0"/>
              <a:t> </a:t>
            </a:r>
            <a:r>
              <a:rPr lang="de-DE" sz="2200" dirty="0" err="1" smtClean="0"/>
              <a:t>outputs</a:t>
            </a:r>
            <a:endParaRPr lang="de-DE" sz="2200" dirty="0" smtClean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13" name="Inhaltsplatzhalter 8"/>
          <p:cNvSpPr>
            <a:spLocks noGrp="1"/>
          </p:cNvSpPr>
          <p:nvPr>
            <p:ph sz="half" idx="1"/>
          </p:nvPr>
        </p:nvSpPr>
        <p:spPr>
          <a:xfrm>
            <a:off x="4572000" y="1561357"/>
            <a:ext cx="4254624" cy="648072"/>
          </a:xfrm>
        </p:spPr>
        <p:txBody>
          <a:bodyPr>
            <a:normAutofit/>
          </a:bodyPr>
          <a:lstStyle/>
          <a:p>
            <a:r>
              <a:rPr lang="de-DE" sz="2200" dirty="0" err="1" smtClean="0"/>
              <a:t>Hierarchy</a:t>
            </a:r>
            <a:r>
              <a:rPr lang="de-DE" sz="2200" dirty="0" smtClean="0"/>
              <a:t> und </a:t>
            </a:r>
            <a:r>
              <a:rPr lang="de-DE" sz="2200" dirty="0" err="1" smtClean="0"/>
              <a:t>Prefabs</a:t>
            </a:r>
            <a:endParaRPr lang="de-DE" sz="2200" dirty="0" smtClean="0"/>
          </a:p>
        </p:txBody>
      </p:sp>
      <p:pic>
        <p:nvPicPr>
          <p:cNvPr id="1026" name="Picture 2" descr="C:\Users\Bambi\Desktop\RWSPrefab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1993404"/>
            <a:ext cx="2376264" cy="3414026"/>
          </a:xfrm>
          <a:prstGeom prst="rect">
            <a:avLst/>
          </a:prstGeom>
          <a:noFill/>
        </p:spPr>
      </p:pic>
      <p:pic>
        <p:nvPicPr>
          <p:cNvPr id="1028" name="Picture 4" descr="C:\Users\Bambi\Desktop\RWSHirarch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1993404"/>
            <a:ext cx="1296144" cy="19226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err="1" smtClean="0"/>
              <a:t>Oculus</a:t>
            </a:r>
            <a:r>
              <a:rPr lang="de-DE" dirty="0" smtClean="0"/>
              <a:t> Rift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6084168" y="1600071"/>
            <a:ext cx="3059832" cy="3695700"/>
          </a:xfrm>
        </p:spPr>
        <p:txBody>
          <a:bodyPr>
            <a:normAutofit/>
          </a:bodyPr>
          <a:lstStyle/>
          <a:p>
            <a:pPr lvl="0"/>
            <a:r>
              <a:rPr lang="de-DE" sz="2400" dirty="0" err="1" smtClean="0"/>
              <a:t>Some</a:t>
            </a:r>
            <a:r>
              <a:rPr lang="de-DE" sz="2400" dirty="0" smtClean="0"/>
              <a:t> </a:t>
            </a:r>
            <a:r>
              <a:rPr lang="de-DE" sz="2400" dirty="0" err="1" smtClean="0"/>
              <a:t>problems</a:t>
            </a:r>
            <a:r>
              <a:rPr lang="de-DE" sz="2400" dirty="0" smtClean="0"/>
              <a:t> </a:t>
            </a:r>
            <a:r>
              <a:rPr lang="de-DE" sz="2400" dirty="0" err="1" smtClean="0"/>
              <a:t>with</a:t>
            </a:r>
            <a:r>
              <a:rPr lang="de-DE" sz="2400" dirty="0" smtClean="0"/>
              <a:t> </a:t>
            </a:r>
            <a:r>
              <a:rPr lang="de-DE" sz="2400" dirty="0" err="1" smtClean="0"/>
              <a:t>new</a:t>
            </a:r>
            <a:r>
              <a:rPr lang="de-DE" sz="2400" dirty="0" smtClean="0"/>
              <a:t> SDKs</a:t>
            </a:r>
            <a:endParaRPr lang="de-DE" sz="2400" dirty="0"/>
          </a:p>
          <a:p>
            <a:pPr lvl="0"/>
            <a:endParaRPr lang="de-DE" sz="2400" dirty="0"/>
          </a:p>
          <a:p>
            <a:pPr lvl="0"/>
            <a:r>
              <a:rPr lang="de-DE" sz="2400" dirty="0" err="1" smtClean="0"/>
              <a:t>Search</a:t>
            </a:r>
            <a:r>
              <a:rPr lang="de-DE" sz="2400" dirty="0" smtClean="0"/>
              <a:t> </a:t>
            </a:r>
            <a:r>
              <a:rPr lang="de-DE" sz="2400" dirty="0" err="1" smtClean="0"/>
              <a:t>solutions</a:t>
            </a:r>
            <a:r>
              <a:rPr lang="de-DE" sz="2400" dirty="0" smtClean="0"/>
              <a:t/>
            </a:r>
            <a:br>
              <a:rPr lang="de-DE" sz="2400" dirty="0" smtClean="0"/>
            </a:br>
            <a:endParaRPr lang="de-DE" sz="2400" dirty="0" smtClean="0"/>
          </a:p>
          <a:p>
            <a:pPr lvl="0"/>
            <a:r>
              <a:rPr lang="de-DE" sz="2400" dirty="0" smtClean="0"/>
              <a:t>Re-</a:t>
            </a:r>
            <a:r>
              <a:rPr lang="de-DE" sz="2400" dirty="0" err="1" smtClean="0"/>
              <a:t>implementation</a:t>
            </a:r>
            <a:endParaRPr lang="de-DE" sz="2400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8" name="Inhaltsplatzhalter 5"/>
          <p:cNvSpPr txBox="1">
            <a:spLocks/>
          </p:cNvSpPr>
          <p:nvPr/>
        </p:nvSpPr>
        <p:spPr>
          <a:xfrm>
            <a:off x="395536" y="4225652"/>
            <a:ext cx="4320480" cy="9361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de-DE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3" name="Picture 3" descr="C:\Users\Bami\Desktop\VRAR Projekt\tmpPics\RWS0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05372"/>
            <a:ext cx="5616624" cy="30702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err="1"/>
              <a:t>Responsibilities</a:t>
            </a:r>
            <a:r>
              <a:rPr lang="de-DE" dirty="0"/>
              <a:t> (Assistent)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457200" y="1600070"/>
            <a:ext cx="4038600" cy="4114929"/>
          </a:xfrm>
        </p:spPr>
        <p:txBody>
          <a:bodyPr>
            <a:normAutofit fontScale="85000" lnSpcReduction="20000"/>
          </a:bodyPr>
          <a:lstStyle/>
          <a:p>
            <a:r>
              <a:rPr lang="de-DE" dirty="0" err="1"/>
              <a:t>Oculus</a:t>
            </a:r>
            <a:r>
              <a:rPr lang="de-DE" dirty="0"/>
              <a:t> DK2 / Vive </a:t>
            </a:r>
          </a:p>
          <a:p>
            <a:pPr lvl="1"/>
            <a:r>
              <a:rPr lang="de-DE" dirty="0"/>
              <a:t>Sascha </a:t>
            </a:r>
            <a:r>
              <a:rPr lang="de-DE" dirty="0" err="1"/>
              <a:t>Ibach</a:t>
            </a:r>
            <a:r>
              <a:rPr lang="de-DE" dirty="0"/>
              <a:t> (A. Dietze)</a:t>
            </a:r>
          </a:p>
          <a:p>
            <a:r>
              <a:rPr lang="de-DE" dirty="0" err="1"/>
              <a:t>Kinect</a:t>
            </a:r>
            <a:r>
              <a:rPr lang="de-DE" dirty="0"/>
              <a:t> V1/V2</a:t>
            </a:r>
          </a:p>
          <a:p>
            <a:pPr lvl="1"/>
            <a:r>
              <a:rPr lang="de-DE" dirty="0"/>
              <a:t>Andreas Dietze (S. Nickel)</a:t>
            </a:r>
          </a:p>
          <a:p>
            <a:r>
              <a:rPr lang="de-DE" dirty="0" err="1"/>
              <a:t>Flyphysics</a:t>
            </a:r>
            <a:endParaRPr lang="de-DE" dirty="0"/>
          </a:p>
          <a:p>
            <a:pPr lvl="1"/>
            <a:r>
              <a:rPr lang="de-DE" dirty="0"/>
              <a:t>Sebastian Nickel (A. Dietze)</a:t>
            </a:r>
          </a:p>
          <a:p>
            <a:r>
              <a:rPr lang="de-DE" dirty="0"/>
              <a:t>Player model</a:t>
            </a:r>
          </a:p>
          <a:p>
            <a:pPr lvl="1"/>
            <a:r>
              <a:rPr lang="de-DE" dirty="0"/>
              <a:t>Jonas Kleinkauf (S. </a:t>
            </a:r>
            <a:r>
              <a:rPr lang="de-DE" dirty="0" err="1"/>
              <a:t>Ibach</a:t>
            </a:r>
            <a:r>
              <a:rPr lang="de-DE" dirty="0"/>
              <a:t>)</a:t>
            </a:r>
          </a:p>
          <a:p>
            <a:r>
              <a:rPr lang="de-DE" dirty="0"/>
              <a:t>World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ambiance</a:t>
            </a:r>
            <a:endParaRPr lang="de-DE" dirty="0"/>
          </a:p>
          <a:p>
            <a:pPr lvl="1"/>
            <a:r>
              <a:rPr lang="de-DE" dirty="0"/>
              <a:t>Jonas Kleinkauf (M. Schmitt)</a:t>
            </a:r>
          </a:p>
          <a:p>
            <a:r>
              <a:rPr lang="de-DE" dirty="0"/>
              <a:t>Post </a:t>
            </a:r>
            <a:r>
              <a:rPr lang="de-DE" dirty="0" err="1"/>
              <a:t>processing</a:t>
            </a:r>
            <a:endParaRPr lang="de-DE" dirty="0"/>
          </a:p>
          <a:p>
            <a:pPr lvl="1"/>
            <a:r>
              <a:rPr lang="de-DE" dirty="0"/>
              <a:t>Manuel Schmitt (J.K., </a:t>
            </a:r>
            <a:r>
              <a:rPr lang="de-DE" dirty="0" smtClean="0"/>
              <a:t>S.N.)</a:t>
            </a:r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2"/>
          </p:nvPr>
        </p:nvSpPr>
        <p:spPr>
          <a:xfrm>
            <a:off x="4648200" y="1600071"/>
            <a:ext cx="4172272" cy="3695700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Audio</a:t>
            </a:r>
          </a:p>
          <a:p>
            <a:pPr lvl="1"/>
            <a:r>
              <a:rPr lang="de-DE" dirty="0"/>
              <a:t>Jonas Kleinkauf (A. Dietze)</a:t>
            </a:r>
          </a:p>
          <a:p>
            <a:r>
              <a:rPr lang="de-DE" dirty="0" err="1"/>
              <a:t>Menues</a:t>
            </a:r>
            <a:endParaRPr lang="de-DE" dirty="0"/>
          </a:p>
          <a:p>
            <a:pPr lvl="1"/>
            <a:r>
              <a:rPr lang="de-DE" dirty="0"/>
              <a:t>Manuel Schmitt (</a:t>
            </a:r>
            <a:r>
              <a:rPr lang="de-DE" dirty="0" smtClean="0"/>
              <a:t>S.N., S.I.)</a:t>
            </a:r>
            <a:endParaRPr lang="de-DE" dirty="0"/>
          </a:p>
          <a:p>
            <a:r>
              <a:rPr lang="de-DE" dirty="0" err="1"/>
              <a:t>Gamelogics</a:t>
            </a:r>
            <a:endParaRPr lang="de-DE" dirty="0"/>
          </a:p>
          <a:p>
            <a:pPr lvl="1"/>
            <a:r>
              <a:rPr lang="de-DE" dirty="0"/>
              <a:t>Jonas Kleinkauf (Comp. </a:t>
            </a:r>
            <a:r>
              <a:rPr lang="de-DE" dirty="0" err="1"/>
              <a:t>Grp</a:t>
            </a:r>
            <a:r>
              <a:rPr lang="de-DE" dirty="0"/>
              <a:t>.)</a:t>
            </a:r>
          </a:p>
          <a:p>
            <a:r>
              <a:rPr lang="de-DE" dirty="0" err="1"/>
              <a:t>Documentation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User Guide</a:t>
            </a:r>
          </a:p>
          <a:p>
            <a:pPr lvl="1"/>
            <a:r>
              <a:rPr lang="de-DE" dirty="0"/>
              <a:t>Andreas Dietze (</a:t>
            </a:r>
            <a:r>
              <a:rPr lang="de-DE" dirty="0" smtClean="0"/>
              <a:t>M.S., S.I.)</a:t>
            </a:r>
            <a:endParaRPr lang="de-DE" dirty="0"/>
          </a:p>
          <a:p>
            <a:r>
              <a:rPr lang="de-DE" dirty="0" err="1"/>
              <a:t>Simplified</a:t>
            </a:r>
            <a:r>
              <a:rPr lang="de-DE" dirty="0"/>
              <a:t> </a:t>
            </a:r>
            <a:r>
              <a:rPr lang="de-DE" dirty="0" err="1"/>
              <a:t>handling</a:t>
            </a:r>
            <a:endParaRPr lang="de-DE" dirty="0"/>
          </a:p>
          <a:p>
            <a:pPr lvl="1"/>
            <a:r>
              <a:rPr lang="de-DE" dirty="0"/>
              <a:t>Sascha </a:t>
            </a:r>
            <a:r>
              <a:rPr lang="de-DE" dirty="0" err="1"/>
              <a:t>Ibach</a:t>
            </a:r>
            <a:r>
              <a:rPr lang="de-DE" dirty="0"/>
              <a:t> </a:t>
            </a:r>
            <a:r>
              <a:rPr lang="de-DE" dirty="0" smtClean="0"/>
              <a:t>(A. Dietze)</a:t>
            </a: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542568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One</a:t>
            </a:r>
            <a:r>
              <a:rPr lang="de-DE" dirty="0" smtClean="0">
                <a:solidFill>
                  <a:srgbClr val="FF0000"/>
                </a:solidFill>
              </a:rPr>
              <a:t> (</a:t>
            </a:r>
            <a:r>
              <a:rPr lang="de-DE" dirty="0" err="1" smtClean="0">
                <a:solidFill>
                  <a:srgbClr val="FF0000"/>
                </a:solidFill>
              </a:rPr>
              <a:t>old</a:t>
            </a:r>
            <a:r>
              <a:rPr lang="de-DE" dirty="0" smtClean="0">
                <a:solidFill>
                  <a:srgbClr val="FF0000"/>
                </a:solidFill>
              </a:rPr>
              <a:t>)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570153"/>
              </p:ext>
            </p:extLst>
          </p:nvPr>
        </p:nvGraphicFramePr>
        <p:xfrm>
          <a:off x="179512" y="1201316"/>
          <a:ext cx="8784978" cy="3809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41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4057"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Week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Andras Dietze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Sebastian Nickel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Jonas Kleinkauf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Manuel Schmitt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Sascha </a:t>
                      </a:r>
                      <a:r>
                        <a:rPr lang="de-DE" sz="1600" dirty="0" err="1" smtClean="0"/>
                        <a:t>Ibach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91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05.12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–</a:t>
                      </a:r>
                      <a:r>
                        <a:rPr lang="de-DE" sz="1600" baseline="0" dirty="0" smtClean="0"/>
                        <a:t>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05.19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008000"/>
                          </a:solidFill>
                        </a:rPr>
                        <a:t> Clean </a:t>
                      </a:r>
                      <a:r>
                        <a:rPr lang="de-DE" sz="1600" dirty="0" err="1" smtClean="0">
                          <a:solidFill>
                            <a:srgbClr val="008000"/>
                          </a:solidFill>
                        </a:rPr>
                        <a:t>up</a:t>
                      </a:r>
                      <a:r>
                        <a:rPr lang="de-DE" sz="1600" dirty="0" smtClean="0">
                          <a:solidFill>
                            <a:srgbClr val="008000"/>
                          </a:solidFill>
                        </a:rPr>
                        <a:t>,</a:t>
                      </a:r>
                      <a:r>
                        <a:rPr lang="de-DE" sz="1600" baseline="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rgbClr val="008000"/>
                          </a:solidFill>
                        </a:rPr>
                        <a:t>git</a:t>
                      </a:r>
                      <a:endParaRPr lang="de-DE" sz="1600" dirty="0" smtClean="0">
                        <a:solidFill>
                          <a:srgbClr val="C00000"/>
                        </a:solidFill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Kinect</a:t>
                      </a: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V2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008000"/>
                          </a:solidFill>
                        </a:rPr>
                        <a:t> Old </a:t>
                      </a:r>
                      <a:r>
                        <a:rPr lang="de-DE" sz="1600" dirty="0" err="1" smtClean="0">
                          <a:solidFill>
                            <a:srgbClr val="008000"/>
                          </a:solidFill>
                        </a:rPr>
                        <a:t>state</a:t>
                      </a:r>
                      <a:endParaRPr lang="de-DE" sz="1600" dirty="0" smtClean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 Laws </a:t>
                      </a:r>
                      <a:r>
                        <a:rPr lang="de-DE" sz="1600" baseline="0" dirty="0" err="1" smtClean="0"/>
                        <a:t>of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aerodynamics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Terrain optimization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 Terrain generation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Working into the project and Unity 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Working into the project and Unity Engine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24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05.19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–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05.26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Setup 06.10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>
                          <a:solidFill>
                            <a:srgbClr val="008000"/>
                          </a:solidFill>
                        </a:rPr>
                        <a:t> Setup </a:t>
                      </a:r>
                      <a:r>
                        <a:rPr lang="de-DE" sz="1600" dirty="0" err="1" smtClean="0">
                          <a:solidFill>
                            <a:srgbClr val="008000"/>
                          </a:solidFill>
                        </a:rPr>
                        <a:t>impr</a:t>
                      </a:r>
                      <a:r>
                        <a:rPr lang="de-DE" sz="1600" dirty="0" smtClean="0">
                          <a:solidFill>
                            <a:srgbClr val="008000"/>
                          </a:solidFill>
                        </a:rPr>
                        <a:t>.</a:t>
                      </a:r>
                      <a:endParaRPr lang="de-DE" sz="1600" dirty="0" smtClean="0">
                        <a:solidFill>
                          <a:srgbClr val="C00000"/>
                        </a:solidFill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New 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world</a:t>
                      </a: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assets</a:t>
                      </a:r>
                      <a:endParaRPr lang="de-DE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F</a:t>
                      </a:r>
                      <a:r>
                        <a:rPr lang="de-DE" sz="1600" baseline="0" dirty="0" smtClean="0"/>
                        <a:t>irst </a:t>
                      </a:r>
                      <a:r>
                        <a:rPr lang="de-DE" sz="1600" baseline="0" dirty="0" err="1" smtClean="0"/>
                        <a:t>aerodynamic</a:t>
                      </a:r>
                      <a:r>
                        <a:rPr lang="de-DE" sz="1600" baseline="0" dirty="0" smtClean="0"/>
                        <a:t> (ad)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Obstacles</a:t>
                      </a:r>
                      <a:endParaRPr lang="de-DE" sz="1600" dirty="0" smtClean="0"/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/>
                        <a:t> </a:t>
                      </a:r>
                      <a:r>
                        <a:rPr lang="de-DE" sz="1600" dirty="0" err="1" smtClean="0"/>
                        <a:t>Collision</a:t>
                      </a:r>
                      <a:r>
                        <a:rPr lang="de-DE" sz="1600" dirty="0" smtClean="0"/>
                        <a:t>, Bonus Items, </a:t>
                      </a:r>
                      <a:r>
                        <a:rPr lang="de-DE" sz="1600" dirty="0" err="1" smtClean="0"/>
                        <a:t>Updrafts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>
                          <a:solidFill>
                            <a:srgbClr val="008000"/>
                          </a:solidFill>
                        </a:rPr>
                        <a:t>Creation</a:t>
                      </a:r>
                      <a:r>
                        <a:rPr lang="de-DE" sz="1600" baseline="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008000"/>
                          </a:solidFill>
                        </a:rPr>
                        <a:t>of</a:t>
                      </a:r>
                      <a:r>
                        <a:rPr lang="de-DE" sz="1600" baseline="0" dirty="0" smtClean="0">
                          <a:solidFill>
                            <a:srgbClr val="008000"/>
                          </a:solidFill>
                        </a:rPr>
                        <a:t> post-</a:t>
                      </a:r>
                      <a:r>
                        <a:rPr lang="de-DE" sz="1600" baseline="0" dirty="0" err="1" smtClean="0">
                          <a:solidFill>
                            <a:srgbClr val="008000"/>
                          </a:solidFill>
                        </a:rPr>
                        <a:t>processing</a:t>
                      </a:r>
                      <a:r>
                        <a:rPr lang="de-DE" sz="1600" baseline="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008000"/>
                          </a:solidFill>
                        </a:rPr>
                        <a:t>effects</a:t>
                      </a:r>
                      <a:r>
                        <a:rPr lang="de-DE" sz="1600" baseline="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008000"/>
                          </a:solidFill>
                        </a:rPr>
                        <a:t>like</a:t>
                      </a:r>
                      <a:r>
                        <a:rPr lang="de-DE" sz="1600" baseline="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008000"/>
                          </a:solidFill>
                        </a:rPr>
                        <a:t>bloom</a:t>
                      </a:r>
                      <a:r>
                        <a:rPr lang="de-DE" sz="1600" baseline="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008000"/>
                          </a:solidFill>
                        </a:rPr>
                        <a:t>and</a:t>
                      </a:r>
                      <a:r>
                        <a:rPr lang="de-DE" sz="1600" baseline="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008000"/>
                          </a:solidFill>
                        </a:rPr>
                        <a:t>blur</a:t>
                      </a:r>
                      <a:endParaRPr lang="de-DE" sz="1600" dirty="0" smtClean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Working 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into</a:t>
                      </a: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Oculus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and</a:t>
                      </a: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possible</a:t>
                      </a: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improvements</a:t>
                      </a:r>
                      <a:endParaRPr lang="de-DE" sz="1600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68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05.26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–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06.02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Setup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06.10</a:t>
                      </a:r>
                      <a:endParaRPr lang="de-DE" sz="1600" dirty="0" smtClean="0">
                        <a:solidFill>
                          <a:srgbClr val="C00000"/>
                        </a:solidFill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Vive 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integr</a:t>
                      </a: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. (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visula</a:t>
                      </a: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Continue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work</a:t>
                      </a:r>
                      <a:r>
                        <a:rPr lang="de-DE" sz="1600" dirty="0" smtClean="0"/>
                        <a:t> ad.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NewLevel</a:t>
                      </a:r>
                      <a:r>
                        <a:rPr lang="en-US" sz="1600" dirty="0" smtClean="0"/>
                        <a:t> Creation using Terrain Generators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Creation of ambient-occlusion-light</a:t>
                      </a:r>
                      <a:r>
                        <a:rPr lang="en-US" sz="1600" baseline="0" dirty="0" smtClean="0">
                          <a:solidFill>
                            <a:srgbClr val="C00000"/>
                          </a:solidFill>
                        </a:rPr>
                        <a:t> -map</a:t>
                      </a:r>
                      <a:endParaRPr lang="de-DE" sz="1600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Oculus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improvements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(Menu, …)</a:t>
                      </a:r>
                      <a:endParaRPr lang="de-DE" sz="1600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542568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One</a:t>
            </a:r>
            <a:r>
              <a:rPr lang="de-DE" dirty="0" smtClean="0">
                <a:solidFill>
                  <a:srgbClr val="FF0000"/>
                </a:solidFill>
              </a:rPr>
              <a:t> (</a:t>
            </a:r>
            <a:r>
              <a:rPr lang="de-DE" dirty="0" err="1" smtClean="0">
                <a:solidFill>
                  <a:srgbClr val="FF0000"/>
                </a:solidFill>
              </a:rPr>
              <a:t>updated</a:t>
            </a:r>
            <a:r>
              <a:rPr lang="de-DE" dirty="0" smtClean="0">
                <a:solidFill>
                  <a:srgbClr val="FF0000"/>
                </a:solidFill>
              </a:rPr>
              <a:t>)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335383"/>
              </p:ext>
            </p:extLst>
          </p:nvPr>
        </p:nvGraphicFramePr>
        <p:xfrm>
          <a:off x="179512" y="1201316"/>
          <a:ext cx="8784978" cy="4371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41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4057"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Week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Andras Dietze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Sebastian Nickel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Jonas Kleinkauf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Manuel Schmitt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Sascha </a:t>
                      </a:r>
                      <a:r>
                        <a:rPr lang="de-DE" sz="1600" dirty="0" err="1" smtClean="0"/>
                        <a:t>Ibach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91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05.12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–</a:t>
                      </a:r>
                      <a:r>
                        <a:rPr lang="de-DE" sz="1600" baseline="0" dirty="0" smtClean="0"/>
                        <a:t>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05.19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Clean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up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git</a:t>
                      </a:r>
                      <a:endParaRPr lang="de-DE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Kinect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V2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Old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de-DE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Working into the project and Unity 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Working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into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project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and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Unity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Engine</a:t>
                      </a:r>
                      <a:endParaRPr lang="de-DE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24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05.19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–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05.26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Kinect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V1/2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Setup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impr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Creation</a:t>
                      </a: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aseline="0" dirty="0" err="1" smtClean="0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</a:rPr>
                        <a:t> post-</a:t>
                      </a:r>
                      <a:r>
                        <a:rPr lang="de-DE" sz="1400" baseline="0" dirty="0" err="1" smtClean="0">
                          <a:solidFill>
                            <a:schemeClr val="tx1"/>
                          </a:solidFill>
                        </a:rPr>
                        <a:t>processing</a:t>
                      </a: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aseline="0" dirty="0" err="1" smtClean="0">
                          <a:solidFill>
                            <a:schemeClr val="tx1"/>
                          </a:solidFill>
                        </a:rPr>
                        <a:t>effects</a:t>
                      </a: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aseline="0" dirty="0" err="1" smtClean="0">
                          <a:solidFill>
                            <a:schemeClr val="tx1"/>
                          </a:solidFill>
                        </a:rPr>
                        <a:t>like</a:t>
                      </a: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aseline="0" dirty="0" err="1" smtClean="0">
                          <a:solidFill>
                            <a:schemeClr val="tx1"/>
                          </a:solidFill>
                        </a:rPr>
                        <a:t>bloom</a:t>
                      </a: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aseline="0" dirty="0" err="1" smtClean="0">
                          <a:solidFill>
                            <a:schemeClr val="tx1"/>
                          </a:solidFill>
                        </a:rPr>
                        <a:t>and</a:t>
                      </a: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aseline="0" dirty="0" err="1" smtClean="0">
                          <a:solidFill>
                            <a:schemeClr val="tx1"/>
                          </a:solidFill>
                        </a:rPr>
                        <a:t>blur</a:t>
                      </a: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de-DE" sz="1400" baseline="0" dirty="0" err="1" smtClean="0">
                          <a:solidFill>
                            <a:schemeClr val="tx1"/>
                          </a:solidFill>
                        </a:rPr>
                        <a:t>sunshafts</a:t>
                      </a: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de-DE" sz="1400" baseline="0" dirty="0" err="1" smtClean="0">
                          <a:solidFill>
                            <a:schemeClr val="tx1"/>
                          </a:solidFill>
                        </a:rPr>
                        <a:t>vignette</a:t>
                      </a: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Working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into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project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and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Unity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Engine</a:t>
                      </a:r>
                      <a:endParaRPr lang="de-DE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Kinect V1/V2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68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05.26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–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06.02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Kinect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V1/2</a:t>
                      </a:r>
                    </a:p>
                    <a:p>
                      <a:pPr lvl="0">
                        <a:buFont typeface="Arial" pitchFamily="34" charset="0"/>
                        <a:buNone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getting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crazy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400" dirty="0" smtClean="0"/>
                        <a:t>Working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into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shader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programming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to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create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own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shaders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like</a:t>
                      </a:r>
                      <a:r>
                        <a:rPr lang="de-DE" sz="1400" baseline="0" dirty="0" smtClean="0"/>
                        <a:t> radial </a:t>
                      </a:r>
                      <a:r>
                        <a:rPr lang="de-DE" sz="1400" baseline="0" dirty="0" err="1" smtClean="0"/>
                        <a:t>blur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Kinect V1/2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Gameplay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,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Parachute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landing</a:t>
                      </a:r>
                      <a:endParaRPr lang="de-DE" sz="1600" baseline="0" dirty="0" smtClean="0">
                        <a:solidFill>
                          <a:srgbClr val="C00000"/>
                        </a:solidFill>
                      </a:endParaRP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542568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Two</a:t>
            </a:r>
            <a:r>
              <a:rPr lang="de-DE" dirty="0" smtClean="0">
                <a:solidFill>
                  <a:srgbClr val="FF0000"/>
                </a:solidFill>
              </a:rPr>
              <a:t> (</a:t>
            </a:r>
            <a:r>
              <a:rPr lang="de-DE" dirty="0" err="1" smtClean="0">
                <a:solidFill>
                  <a:srgbClr val="FF0000"/>
                </a:solidFill>
              </a:rPr>
              <a:t>old</a:t>
            </a:r>
            <a:r>
              <a:rPr lang="de-DE" dirty="0" smtClean="0">
                <a:solidFill>
                  <a:srgbClr val="FF0000"/>
                </a:solidFill>
              </a:rPr>
              <a:t>)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485558"/>
              </p:ext>
            </p:extLst>
          </p:nvPr>
        </p:nvGraphicFramePr>
        <p:xfrm>
          <a:off x="179512" y="1201317"/>
          <a:ext cx="8784978" cy="4068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41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2552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 smtClean="0"/>
                        <a:t>Week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Andras Dietze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Sebastian Nickel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Jonas Kleinkauf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Manuel Schmitt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Sascha </a:t>
                      </a:r>
                      <a:r>
                        <a:rPr lang="de-DE" sz="1600" dirty="0" err="1" smtClean="0"/>
                        <a:t>Ibach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57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06.02 – 06.09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Vive 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inter</a:t>
                      </a: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. (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haptic</a:t>
                      </a: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rgbClr val="008000"/>
                          </a:solidFill>
                        </a:rPr>
                        <a:t>Kinect</a:t>
                      </a:r>
                      <a:r>
                        <a:rPr lang="de-DE" sz="160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rgbClr val="008000"/>
                          </a:solidFill>
                        </a:rPr>
                        <a:t>impr</a:t>
                      </a:r>
                      <a:r>
                        <a:rPr lang="de-DE" sz="1600" dirty="0" smtClean="0">
                          <a:solidFill>
                            <a:srgbClr val="008000"/>
                          </a:solidFill>
                        </a:rPr>
                        <a:t>.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rgbClr val="008000"/>
                          </a:solidFill>
                        </a:rPr>
                        <a:t>Balancing</a:t>
                      </a:r>
                      <a:r>
                        <a:rPr lang="de-DE" sz="160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rgbClr val="008000"/>
                          </a:solidFill>
                        </a:rPr>
                        <a:t>new</a:t>
                      </a:r>
                      <a:r>
                        <a:rPr lang="de-DE" sz="160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rgbClr val="008000"/>
                          </a:solidFill>
                        </a:rPr>
                        <a:t>features</a:t>
                      </a:r>
                      <a:endParaRPr lang="de-DE" sz="16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Increase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flyphysics</a:t>
                      </a:r>
                      <a:endParaRPr lang="de-DE" sz="1600" baseline="0" dirty="0" smtClean="0"/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/>
                        <a:t> Error </a:t>
                      </a:r>
                      <a:r>
                        <a:rPr lang="de-DE" sz="1600" baseline="0" dirty="0" err="1" smtClean="0"/>
                        <a:t>tolerance</a:t>
                      </a:r>
                      <a:endParaRPr lang="de-DE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Level Design,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dirty="0" smtClean="0"/>
                        <a:t>Programming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Obstacle</a:t>
                      </a:r>
                      <a:r>
                        <a:rPr lang="de-DE" sz="1600" dirty="0" smtClean="0"/>
                        <a:t> Placement, Player 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Buffer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for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ao</a:t>
                      </a:r>
                      <a:endParaRPr lang="de-DE" sz="1600" baseline="0" dirty="0" smtClean="0">
                        <a:solidFill>
                          <a:srgbClr val="C00000"/>
                        </a:solidFill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God-rays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and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/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or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atmos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.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scattering</a:t>
                      </a:r>
                      <a:endParaRPr lang="de-DE" sz="1600" baseline="0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Server-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menue</a:t>
                      </a:r>
                      <a:endParaRPr lang="de-DE" sz="1600" baseline="0" dirty="0" smtClean="0">
                        <a:solidFill>
                          <a:srgbClr val="C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Oculus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Shader-menue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and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controls</a:t>
                      </a:r>
                      <a:endParaRPr lang="de-DE" sz="1600" baseline="0" dirty="0" smtClean="0">
                        <a:solidFill>
                          <a:srgbClr val="C00000"/>
                        </a:solidFill>
                      </a:endParaRPr>
                    </a:p>
                    <a:p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57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06.09 – 06.16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Vive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location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setup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, 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impr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.</a:t>
                      </a:r>
                      <a:endParaRPr lang="de-DE" sz="1600" dirty="0" smtClean="0">
                        <a:solidFill>
                          <a:srgbClr val="C00000"/>
                        </a:solidFill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Fly 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physics</a:t>
                      </a:r>
                      <a:endParaRPr lang="de-DE" sz="1600" dirty="0" smtClean="0">
                        <a:solidFill>
                          <a:srgbClr val="C00000"/>
                        </a:solidFill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Doc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/>
                        <a:t>Add </a:t>
                      </a:r>
                      <a:r>
                        <a:rPr lang="de-DE" sz="1600" baseline="0" dirty="0" err="1" smtClean="0"/>
                        <a:t>configuratable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properties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to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flying</a:t>
                      </a:r>
                      <a:r>
                        <a:rPr lang="de-DE" sz="1600" baseline="0" dirty="0" smtClean="0"/>
                        <a:t>-model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Secrets</a:t>
                      </a:r>
                      <a:endParaRPr lang="de-DE" sz="16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Collectibles</a:t>
                      </a:r>
                      <a:endParaRPr lang="de-DE" sz="1600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 World </a:t>
                      </a:r>
                      <a:r>
                        <a:rPr lang="de-DE" sz="1600" baseline="0" dirty="0" err="1" smtClean="0"/>
                        <a:t>Refinement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Client-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menu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-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structure</a:t>
                      </a:r>
                      <a:endParaRPr lang="de-DE" sz="1600" baseline="0" dirty="0" smtClean="0">
                        <a:solidFill>
                          <a:srgbClr val="C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Menue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functionality</a:t>
                      </a:r>
                      <a:endParaRPr lang="de-DE" sz="1600" baseline="0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Game Interaction / -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Logic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/ -Flow (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Parachute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landing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, 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83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06.16</a:t>
                      </a:r>
                      <a:r>
                        <a:rPr lang="de-DE" sz="1600" baseline="0" dirty="0" smtClean="0"/>
                        <a:t> – 06.23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Fly 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physics</a:t>
                      </a:r>
                      <a:endParaRPr lang="de-DE" sz="1600" dirty="0" smtClean="0">
                        <a:solidFill>
                          <a:srgbClr val="C00000"/>
                        </a:solidFill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Doc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User Guide</a:t>
                      </a:r>
                      <a:endParaRPr lang="de-DE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en-US" sz="1600" dirty="0" smtClean="0"/>
                        <a:t>Through testing of the flying</a:t>
                      </a:r>
                      <a:r>
                        <a:rPr lang="en-US" sz="1600" baseline="0" dirty="0" smtClean="0"/>
                        <a:t> physics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en-US" sz="1600" dirty="0" smtClean="0"/>
                        <a:t>Player Model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Rigging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Texturing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Menue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funct</a:t>
                      </a:r>
                      <a:r>
                        <a:rPr lang="de-DE" sz="1600" baseline="0" dirty="0" smtClean="0"/>
                        <a:t>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Gamepad </a:t>
                      </a:r>
                      <a:r>
                        <a:rPr lang="de-DE" sz="1600" dirty="0" err="1" smtClean="0"/>
                        <a:t>support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Buffer</a:t>
                      </a: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for</a:t>
                      </a: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GameLogic</a:t>
                      </a:r>
                      <a:endParaRPr lang="de-DE" sz="1600" dirty="0" smtClean="0">
                        <a:solidFill>
                          <a:srgbClr val="C00000"/>
                        </a:solidFill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Playermodel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542568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Two</a:t>
            </a:r>
            <a:r>
              <a:rPr lang="de-DE" dirty="0" smtClean="0">
                <a:solidFill>
                  <a:srgbClr val="FF0000"/>
                </a:solidFill>
              </a:rPr>
              <a:t> (</a:t>
            </a:r>
            <a:r>
              <a:rPr lang="de-DE" dirty="0" err="1" smtClean="0">
                <a:solidFill>
                  <a:srgbClr val="FF0000"/>
                </a:solidFill>
              </a:rPr>
              <a:t>updated</a:t>
            </a:r>
            <a:r>
              <a:rPr lang="de-DE" dirty="0" smtClean="0">
                <a:solidFill>
                  <a:srgbClr val="FF0000"/>
                </a:solidFill>
              </a:rPr>
              <a:t>)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12304"/>
              </p:ext>
            </p:extLst>
          </p:nvPr>
        </p:nvGraphicFramePr>
        <p:xfrm>
          <a:off x="179512" y="1201316"/>
          <a:ext cx="8784978" cy="45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41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4057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 smtClean="0"/>
                        <a:t>Week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Andras Dietze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Sebastian Nickel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Jonas Kleinkauf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Manuel Schmitt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Sascha </a:t>
                      </a:r>
                      <a:r>
                        <a:rPr lang="de-DE" sz="1600" dirty="0" err="1" smtClean="0"/>
                        <a:t>Ibach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91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06.02 – 06.09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Implem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new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Kinect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package</a:t>
                      </a:r>
                      <a:endParaRPr lang="de-DE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Kinect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V1/2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stable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config</a:t>
                      </a:r>
                      <a:endParaRPr lang="de-DE" sz="1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Flight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impr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endParaRPr lang="de-DE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Working </a:t>
                      </a:r>
                      <a:r>
                        <a:rPr lang="de-DE" sz="1600" dirty="0" err="1" smtClean="0"/>
                        <a:t>into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shaders</a:t>
                      </a:r>
                      <a:endParaRPr lang="de-DE" sz="160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600" dirty="0" err="1" smtClean="0"/>
                        <a:t>Testing</a:t>
                      </a:r>
                      <a:r>
                        <a:rPr lang="de-DE" sz="1600" dirty="0" smtClean="0"/>
                        <a:t> SSAO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600" dirty="0" err="1" smtClean="0"/>
                        <a:t>Kinect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tests</a:t>
                      </a:r>
                      <a:endParaRPr lang="de-DE" sz="160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aseline="0" dirty="0" err="1" smtClean="0">
                          <a:solidFill>
                            <a:srgbClr val="C00000"/>
                          </a:solidFill>
                        </a:rPr>
                        <a:t>Gameplay</a:t>
                      </a:r>
                      <a:r>
                        <a:rPr lang="de-DE" sz="1400" baseline="0" dirty="0" smtClean="0">
                          <a:solidFill>
                            <a:srgbClr val="C00000"/>
                          </a:solidFill>
                        </a:rPr>
                        <a:t>, </a:t>
                      </a:r>
                      <a:r>
                        <a:rPr lang="de-DE" sz="1400" baseline="0" dirty="0" err="1" smtClean="0">
                          <a:solidFill>
                            <a:srgbClr val="C00000"/>
                          </a:solidFill>
                        </a:rPr>
                        <a:t>Parachute</a:t>
                      </a:r>
                      <a:r>
                        <a:rPr lang="de-DE" sz="14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400" baseline="0" dirty="0" err="1" smtClean="0">
                          <a:solidFill>
                            <a:srgbClr val="C00000"/>
                          </a:solidFill>
                        </a:rPr>
                        <a:t>landing</a:t>
                      </a:r>
                      <a:endParaRPr lang="de-DE" sz="1400" baseline="0" dirty="0" smtClean="0">
                        <a:solidFill>
                          <a:srgbClr val="C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400" dirty="0" smtClean="0"/>
                        <a:t> Working </a:t>
                      </a:r>
                      <a:r>
                        <a:rPr lang="de-DE" sz="1400" dirty="0" err="1" smtClean="0"/>
                        <a:t>into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Oculus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and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possible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improvements</a:t>
                      </a:r>
                      <a:endParaRPr lang="de-DE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24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06.09 – 06.16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Flight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impr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Oculus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setup</a:t>
                      </a:r>
                      <a:endParaRPr lang="de-DE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Setup 06.10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400" dirty="0" smtClean="0"/>
                        <a:t>Working </a:t>
                      </a:r>
                      <a:r>
                        <a:rPr lang="de-DE" sz="1400" dirty="0" err="1" smtClean="0"/>
                        <a:t>into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shaders</a:t>
                      </a:r>
                      <a:endParaRPr lang="de-DE" sz="140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400" dirty="0" err="1" smtClean="0"/>
                        <a:t>Configuring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spectator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functions</a:t>
                      </a:r>
                      <a:endParaRPr lang="de-DE" sz="1400" dirty="0" smtClean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Oculus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setup</a:t>
                      </a:r>
                      <a:endParaRPr lang="de-DE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Setup 06.10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Oculus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Reintegration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68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06.16</a:t>
                      </a:r>
                      <a:r>
                        <a:rPr lang="de-DE" sz="1600" baseline="0" dirty="0" smtClean="0"/>
                        <a:t> – 06.23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Vive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integr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tests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 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 Fly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physics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support</a:t>
                      </a:r>
                      <a:endParaRPr lang="de-DE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err="1" smtClean="0"/>
                        <a:t>Menue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funct</a:t>
                      </a:r>
                      <a:r>
                        <a:rPr lang="de-DE" sz="1600" baseline="0" dirty="0" smtClean="0"/>
                        <a:t>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Gamepad </a:t>
                      </a:r>
                      <a:r>
                        <a:rPr lang="de-DE" sz="1600" dirty="0" err="1" smtClean="0"/>
                        <a:t>support</a:t>
                      </a:r>
                      <a:endParaRPr lang="de-DE" sz="1600" dirty="0" smtClean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aseline="0" dirty="0" err="1" smtClean="0">
                          <a:solidFill>
                            <a:schemeClr val="tx1"/>
                          </a:solidFill>
                        </a:rPr>
                        <a:t>Oculus</a:t>
                      </a: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</a:rPr>
                        <a:t>Reintegration / </a:t>
                      </a:r>
                      <a:r>
                        <a:rPr lang="de-DE" sz="1400" baseline="0" dirty="0" err="1" smtClean="0"/>
                        <a:t>Shader</a:t>
                      </a:r>
                      <a:r>
                        <a:rPr lang="de-DE" sz="1400" baseline="0" dirty="0" smtClean="0"/>
                        <a:t>-menu </a:t>
                      </a:r>
                      <a:r>
                        <a:rPr lang="de-DE" sz="1400" baseline="0" dirty="0" err="1" smtClean="0"/>
                        <a:t>and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controls</a:t>
                      </a:r>
                      <a:endParaRPr lang="de-DE" sz="1400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400" baseline="0" dirty="0" smtClean="0"/>
                        <a:t> Server-menu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yperion">
  <a:themeElements>
    <a:clrScheme name="Anank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Hyperion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yperio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1084</Words>
  <Application>Microsoft Office PowerPoint</Application>
  <PresentationFormat>Bildschirmpräsentation (16:10)</PresentationFormat>
  <Paragraphs>305</Paragraphs>
  <Slides>15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Constantia</vt:lpstr>
      <vt:lpstr>Wingdings</vt:lpstr>
      <vt:lpstr>Wingdings 2</vt:lpstr>
      <vt:lpstr>Hyperion</vt:lpstr>
      <vt:lpstr>Rift Wingsuit</vt:lpstr>
      <vt:lpstr>Content</vt:lpstr>
      <vt:lpstr>Updates Kinect</vt:lpstr>
      <vt:lpstr>Oculus Rift</vt:lpstr>
      <vt:lpstr>Responsibilities (Assistent)</vt:lpstr>
      <vt:lpstr>Milestone One (old)</vt:lpstr>
      <vt:lpstr>Milestone One (updated)</vt:lpstr>
      <vt:lpstr>Milestone Two (old)</vt:lpstr>
      <vt:lpstr>Milestone Two (updated)</vt:lpstr>
      <vt:lpstr>Exams</vt:lpstr>
      <vt:lpstr>Milestone Three (old)</vt:lpstr>
      <vt:lpstr>Milestone Three (updated)</vt:lpstr>
      <vt:lpstr>Risks</vt:lpstr>
      <vt:lpstr>Github Version Control</vt:lpstr>
      <vt:lpstr>Thanks for your attention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Rift Wingsuit</dc:title>
  <dc:creator>Bami</dc:creator>
  <cp:lastModifiedBy>sibach</cp:lastModifiedBy>
  <cp:revision>739</cp:revision>
  <dcterms:created xsi:type="dcterms:W3CDTF">2015-05-18T20:48:09Z</dcterms:created>
  <dcterms:modified xsi:type="dcterms:W3CDTF">2016-06-15T19:14:57Z</dcterms:modified>
</cp:coreProperties>
</file>