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72" r:id="rId2"/>
    <p:sldId id="261" r:id="rId3"/>
    <p:sldId id="301" r:id="rId4"/>
    <p:sldId id="303" r:id="rId5"/>
    <p:sldId id="338" r:id="rId6"/>
    <p:sldId id="339" r:id="rId7"/>
    <p:sldId id="308" r:id="rId8"/>
    <p:sldId id="286" r:id="rId9"/>
    <p:sldId id="333" r:id="rId10"/>
    <p:sldId id="332" r:id="rId11"/>
    <p:sldId id="334" r:id="rId12"/>
    <p:sldId id="310" r:id="rId13"/>
    <p:sldId id="335" r:id="rId14"/>
    <p:sldId id="337" r:id="rId15"/>
    <p:sldId id="280" r:id="rId16"/>
    <p:sldId id="279" r:id="rId17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23" autoAdjust="0"/>
  </p:normalViewPr>
  <p:slideViewPr>
    <p:cSldViewPr>
      <p:cViewPr varScale="1">
        <p:scale>
          <a:sx n="132" d="100"/>
          <a:sy n="132" d="100"/>
        </p:scale>
        <p:origin x="-606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16.06.2016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2750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Rotation-Lock-X =&gt; Es</a:t>
            </a:r>
            <a:r>
              <a:rPr lang="de-DE" baseline="0" dirty="0"/>
              <a:t> kann nicht übersteuert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9227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dietze/Rift-Wingsuit.git" TargetMode="External"/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ndreasdietze/Rift-WingsuitV2.g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337220"/>
            <a:ext cx="5436096" cy="1224136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Sebastian Nickel, Jonas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Kleinkauf, </a:t>
            </a:r>
            <a:b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Andreas Dietze, Manuel Schmitt, Sascha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100" b="1" i="0" u="none" strike="noStrike" kern="1200" cap="none" spc="0" normalizeH="0" noProof="0" dirty="0" err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Ibach</a:t>
            </a:r>
            <a:endParaRPr kumimoji="0" lang="de-DE" sz="21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C:\Users\Bami\Desktop\VRAR Projekt\tmpPics\RWS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9348"/>
            <a:ext cx="9144000" cy="4225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Two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90485558"/>
              </p:ext>
            </p:extLst>
          </p:nvPr>
        </p:nvGraphicFramePr>
        <p:xfrm>
          <a:off x="179512" y="1201317"/>
          <a:ext cx="8784978" cy="406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255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5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 – 06.09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inter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. (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haptic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Balancing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new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features</a:t>
                      </a:r>
                      <a:endParaRPr lang="de-DE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8575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fly-physics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kumimoji="0" lang="de-DE" sz="16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smtClean="0">
                          <a:solidFill>
                            <a:srgbClr val="FF0000"/>
                          </a:solidFill>
                        </a:rPr>
                        <a:t>Error </a:t>
                      </a:r>
                      <a:r>
                        <a:rPr lang="de-DE" sz="1600" baseline="0" dirty="0" err="1" smtClean="0">
                          <a:solidFill>
                            <a:srgbClr val="FF0000"/>
                          </a:solidFill>
                        </a:rPr>
                        <a:t>tolerance</a:t>
                      </a:r>
                      <a:endParaRPr lang="de-DE" sz="1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Level Design,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Programming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Obstacle</a:t>
                      </a:r>
                      <a:r>
                        <a:rPr lang="de-DE" sz="1600" dirty="0" smtClean="0"/>
                        <a:t> Placement, Player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Buffer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for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ao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God-rays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atmos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.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scattering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Server-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menue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Shader-menue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controls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95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06.09 – 06.16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location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, 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Fly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physics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8575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configuratable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flying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-model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Secrets</a:t>
                      </a:r>
                      <a:endParaRPr lang="de-DE" sz="16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Collectibles</a:t>
                      </a:r>
                      <a:endParaRPr lang="de-DE" sz="16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World </a:t>
                      </a:r>
                      <a:r>
                        <a:rPr lang="de-DE" sz="1600" baseline="0" dirty="0" err="1" smtClean="0"/>
                        <a:t>Refinement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Client-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menu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structure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Menue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functionality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Game Interaction / -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Logic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/ -Flow (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Parachute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landing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83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06.16</a:t>
                      </a:r>
                      <a:r>
                        <a:rPr lang="de-DE" sz="1600" baseline="0" dirty="0" smtClean="0"/>
                        <a:t> – 06.23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Fly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physics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Doc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User Guide</a:t>
                      </a:r>
                      <a:endParaRPr lang="de-DE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Through testing of the flying</a:t>
                      </a:r>
                      <a:r>
                        <a:rPr lang="en-US" sz="1600" baseline="0" dirty="0" smtClean="0"/>
                        <a:t> 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Player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Rigging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Texturing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funct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Gamepad </a:t>
                      </a:r>
                      <a:r>
                        <a:rPr lang="de-DE" sz="1600" dirty="0" err="1" smtClean="0"/>
                        <a:t>support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Buffer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for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GameLogic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Playermodel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Two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5912304"/>
              </p:ext>
            </p:extLst>
          </p:nvPr>
        </p:nvGraphicFramePr>
        <p:xfrm>
          <a:off x="179512" y="1201316"/>
          <a:ext cx="878497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 – 06.09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Implem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package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stable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config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Flight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Improve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fly-physics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Configurable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Bugfixed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fly-physics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issues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Working </a:t>
                      </a:r>
                      <a:r>
                        <a:rPr lang="de-DE" sz="1600" dirty="0" err="1" smtClean="0"/>
                        <a:t>into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shaders</a:t>
                      </a:r>
                      <a:endParaRPr lang="de-DE" sz="16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err="1" smtClean="0"/>
                        <a:t>Testing</a:t>
                      </a:r>
                      <a:r>
                        <a:rPr lang="de-DE" sz="1600" dirty="0" smtClean="0"/>
                        <a:t> SSAO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err="1" smtClean="0"/>
                        <a:t>Kinect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tests</a:t>
                      </a:r>
                      <a:endParaRPr lang="de-DE" sz="16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rgbClr val="C00000"/>
                          </a:solidFill>
                        </a:rPr>
                        <a:t>Gameplay</a:t>
                      </a:r>
                      <a:r>
                        <a:rPr lang="de-DE" sz="1400" baseline="0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de-DE" sz="1400" baseline="0" dirty="0" err="1" smtClean="0">
                          <a:solidFill>
                            <a:srgbClr val="C00000"/>
                          </a:solidFill>
                        </a:rPr>
                        <a:t>Parachute</a:t>
                      </a:r>
                      <a:r>
                        <a:rPr lang="de-DE" sz="14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rgbClr val="C00000"/>
                          </a:solidFill>
                        </a:rPr>
                        <a:t>landing</a:t>
                      </a:r>
                      <a:endParaRPr lang="de-DE" sz="14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400" dirty="0" smtClean="0"/>
                        <a:t> Working </a:t>
                      </a:r>
                      <a:r>
                        <a:rPr lang="de-DE" sz="1400" dirty="0" err="1" smtClean="0"/>
                        <a:t>into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Oculus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and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possible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improvements</a:t>
                      </a:r>
                      <a:endParaRPr lang="de-DE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06.09 – 06.16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Flight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06.10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Bugfixin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Error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handling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400" dirty="0" smtClean="0"/>
                        <a:t>Working </a:t>
                      </a:r>
                      <a:r>
                        <a:rPr lang="de-DE" sz="1400" dirty="0" err="1" smtClean="0"/>
                        <a:t>into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shaders</a:t>
                      </a:r>
                      <a:endParaRPr lang="de-DE" sz="1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400" dirty="0" err="1" smtClean="0"/>
                        <a:t>Configuring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spectator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functions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06.10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Reintegration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06.16</a:t>
                      </a:r>
                      <a:r>
                        <a:rPr lang="de-DE" sz="1600" baseline="0" dirty="0" smtClean="0"/>
                        <a:t> – 06.23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Vive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integr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tests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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Fly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physics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support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Thorough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Fly-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Physics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tests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err="1" smtClean="0"/>
                        <a:t>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funct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Gamepad </a:t>
                      </a:r>
                      <a:r>
                        <a:rPr lang="de-DE" sz="1600" dirty="0" err="1" smtClean="0"/>
                        <a:t>support</a:t>
                      </a:r>
                      <a:endParaRPr lang="de-DE" sz="16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Oculus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Reintegration / </a:t>
                      </a:r>
                      <a:r>
                        <a:rPr lang="de-DE" sz="1400" baseline="0" dirty="0" err="1" smtClean="0"/>
                        <a:t>Shader</a:t>
                      </a:r>
                      <a:r>
                        <a:rPr lang="de-DE" sz="1400" baseline="0" dirty="0" smtClean="0"/>
                        <a:t>-menu </a:t>
                      </a:r>
                      <a:r>
                        <a:rPr lang="de-DE" sz="1400" baseline="0" dirty="0" err="1" smtClean="0"/>
                        <a:t>and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controls</a:t>
                      </a:r>
                      <a:endParaRPr lang="de-DE" sz="14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400" baseline="0" dirty="0" smtClean="0"/>
                        <a:t> Server-menu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Exams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16.07.2016 - 30.07.2016 </a:t>
            </a:r>
            <a:r>
              <a:rPr lang="de-DE" sz="2400" dirty="0" err="1"/>
              <a:t>and</a:t>
            </a:r>
            <a:r>
              <a:rPr lang="de-DE" sz="2400" dirty="0"/>
              <a:t> 12.09.2016 - 24.09.2016</a:t>
            </a:r>
          </a:p>
          <a:p>
            <a:pPr lvl="1"/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preperation</a:t>
            </a:r>
            <a:r>
              <a:rPr lang="de-DE" dirty="0"/>
              <a:t> 23.06 - 30.07 </a:t>
            </a:r>
          </a:p>
          <a:p>
            <a:pPr lvl="1"/>
            <a:r>
              <a:rPr lang="de-DE" dirty="0"/>
              <a:t>Sec. </a:t>
            </a:r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-&gt; individual </a:t>
            </a:r>
            <a:r>
              <a:rPr lang="de-DE" dirty="0" err="1"/>
              <a:t>schedule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sz="22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Three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7"/>
          <a:ext cx="8784978" cy="412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472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671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08.01</a:t>
                      </a:r>
                      <a:r>
                        <a:rPr lang="de-DE" sz="1600" baseline="0" dirty="0" smtClean="0"/>
                        <a:t> – 08.08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Fly </a:t>
                      </a:r>
                      <a:r>
                        <a:rPr lang="de-DE" sz="1600" dirty="0" err="1" smtClean="0"/>
                        <a:t>physics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User Guide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Doc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Evaluation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of open-source KinectV2 driver</a:t>
                      </a:r>
                      <a:endParaRPr lang="de-DE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Player Model Animations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with User Input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support</a:t>
                      </a:r>
                      <a:endParaRPr lang="de-DE" sz="160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client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8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08.08 – 08.16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cam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Client </a:t>
                      </a:r>
                      <a:r>
                        <a:rPr lang="de-DE" sz="1600" baseline="0" dirty="0" err="1" smtClean="0"/>
                        <a:t>audio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handl</a:t>
                      </a:r>
                      <a:r>
                        <a:rPr lang="de-DE" sz="1600" baseline="0" dirty="0" smtClean="0"/>
                        <a:t>.</a:t>
                      </a:r>
                      <a:endParaRPr lang="de-D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Assisting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struct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e.g.: </a:t>
                      </a:r>
                      <a:r>
                        <a:rPr lang="de-DE" sz="1600" baseline="0" dirty="0" err="1" smtClean="0"/>
                        <a:t>possible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improvements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Integration World + Game objects by project team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support</a:t>
                      </a:r>
                      <a:endParaRPr lang="de-DE" sz="1600" baseline="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(client)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671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08.16 – 24.08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improvement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Buffer</a:t>
                      </a:r>
                      <a:r>
                        <a:rPr lang="de-DE" sz="1600" baseline="0" dirty="0" smtClean="0"/>
                        <a:t>; Overall </a:t>
                      </a:r>
                      <a:r>
                        <a:rPr lang="de-DE" sz="1600" baseline="0" dirty="0" err="1" smtClean="0"/>
                        <a:t>testing</a:t>
                      </a:r>
                      <a:r>
                        <a:rPr lang="de-DE" sz="1600" baseline="0" dirty="0" smtClean="0"/>
                        <a:t> („Bug </a:t>
                      </a:r>
                      <a:r>
                        <a:rPr lang="de-DE" sz="1600" baseline="0" dirty="0" err="1" smtClean="0"/>
                        <a:t>hunting</a:t>
                      </a:r>
                      <a:r>
                        <a:rPr lang="de-DE" sz="1600" baseline="0" dirty="0" smtClean="0"/>
                        <a:t>“)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Background Music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Sound </a:t>
                      </a:r>
                      <a:r>
                        <a:rPr lang="de-DE" sz="1600" baseline="0" dirty="0" err="1" smtClean="0"/>
                        <a:t>Effects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7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…)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assistant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assistant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Three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3340361"/>
              </p:ext>
            </p:extLst>
          </p:nvPr>
        </p:nvGraphicFramePr>
        <p:xfrm>
          <a:off x="179512" y="1201317"/>
          <a:ext cx="8784978" cy="4458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849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723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08.01</a:t>
                      </a:r>
                      <a:r>
                        <a:rPr lang="de-DE" sz="1600" baseline="0" dirty="0" smtClean="0"/>
                        <a:t> – 08.08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Doc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User Guide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</a:t>
                      </a:r>
                      <a:r>
                        <a:rPr lang="de-DE" sz="1600" dirty="0" smtClean="0"/>
                        <a:t>.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err="1" smtClean="0"/>
                        <a:t>Assisting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struct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e.g.: </a:t>
                      </a:r>
                      <a:r>
                        <a:rPr lang="de-DE" sz="1600" baseline="0" dirty="0" err="1" smtClean="0"/>
                        <a:t>possible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improvements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support</a:t>
                      </a:r>
                      <a:endParaRPr lang="de-DE" sz="16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Game </a:t>
                      </a:r>
                      <a:r>
                        <a:rPr lang="de-DE" sz="1600" baseline="0" dirty="0" err="1" smtClean="0"/>
                        <a:t>Logic</a:t>
                      </a:r>
                      <a:r>
                        <a:rPr lang="de-DE" sz="1600" baseline="0" dirty="0" smtClean="0"/>
                        <a:t> / </a:t>
                      </a:r>
                      <a:r>
                        <a:rPr lang="de-DE" sz="1600" baseline="0" dirty="0" err="1" smtClean="0"/>
                        <a:t>Parachute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landing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Buffer</a:t>
                      </a:r>
                      <a:endParaRPr lang="de-DE" sz="16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Player Model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472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08.08 – 08.16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cam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Client </a:t>
                      </a:r>
                      <a:r>
                        <a:rPr lang="de-DE" sz="1600" baseline="0" dirty="0" err="1" smtClean="0"/>
                        <a:t>audio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handl</a:t>
                      </a:r>
                      <a:r>
                        <a:rPr lang="de-DE" sz="1600" baseline="0" dirty="0" smtClean="0"/>
                        <a:t>.</a:t>
                      </a:r>
                      <a:endParaRPr lang="de-D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„The </a:t>
                      </a:r>
                      <a:r>
                        <a:rPr kumimoji="0" lang="de-DE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helping</a:t>
                      </a: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</a:t>
                      </a: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emergencies</a:t>
                      </a: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endParaRPr kumimoji="0" lang="de-D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support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User Guide (</a:t>
                      </a:r>
                      <a:r>
                        <a:rPr lang="de-DE" sz="1600" dirty="0" err="1" smtClean="0"/>
                        <a:t>client</a:t>
                      </a:r>
                      <a:r>
                        <a:rPr lang="de-DE" sz="1600" dirty="0" smtClean="0"/>
                        <a:t>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Documen-tation</a:t>
                      </a:r>
                      <a:r>
                        <a:rPr lang="de-DE" sz="1600" dirty="0" smtClean="0"/>
                        <a:t> (</a:t>
                      </a:r>
                      <a:r>
                        <a:rPr lang="de-DE" sz="1600" dirty="0" err="1" smtClean="0"/>
                        <a:t>client</a:t>
                      </a:r>
                      <a:r>
                        <a:rPr lang="de-DE" sz="16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770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08.16 – 24.08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improvement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Overall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(„Bug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hunting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18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..)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fly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physics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game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logics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assistant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Github</a:t>
            </a:r>
            <a:r>
              <a:rPr lang="de-DE" dirty="0"/>
              <a:t> Version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>
              <a:hlinkClick r:id="rId2"/>
            </a:endParaRPr>
          </a:p>
          <a:p>
            <a:r>
              <a:rPr lang="de-DE" dirty="0"/>
              <a:t>Old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>
              <a:hlinkClick r:id="rId2"/>
            </a:endParaRPr>
          </a:p>
          <a:p>
            <a:pPr algn="ctr">
              <a:buNone/>
            </a:pPr>
            <a:r>
              <a:rPr lang="de-DE" dirty="0">
                <a:hlinkClick r:id="rId3"/>
              </a:rPr>
              <a:t>https://github.com/andreasdietze/Rift-Wingsuit.git</a:t>
            </a:r>
            <a:endParaRPr lang="de-DE" dirty="0"/>
          </a:p>
          <a:p>
            <a:pPr algn="ctr">
              <a:buNone/>
            </a:pP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algn="ctr">
              <a:buNone/>
            </a:pPr>
            <a:r>
              <a:rPr lang="de-DE" dirty="0">
                <a:hlinkClick r:id="rId4"/>
              </a:rPr>
              <a:t>https://github.com/andreasdietze/Rift-WingsuitV2.git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915816" y="1633364"/>
            <a:ext cx="4464496" cy="3657600"/>
          </a:xfrm>
        </p:spPr>
        <p:txBody>
          <a:bodyPr>
            <a:normAutofit/>
          </a:bodyPr>
          <a:lstStyle/>
          <a:p>
            <a:r>
              <a:rPr lang="de-DE" dirty="0" smtClean="0"/>
              <a:t>Technical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updates</a:t>
            </a:r>
            <a:endParaRPr lang="de-DE" dirty="0"/>
          </a:p>
          <a:p>
            <a:r>
              <a:rPr lang="de-DE" dirty="0" smtClean="0"/>
              <a:t>New </a:t>
            </a:r>
            <a:r>
              <a:rPr lang="de-DE" dirty="0" err="1" smtClean="0"/>
              <a:t>assets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logics</a:t>
            </a:r>
            <a:endParaRPr lang="de-DE" dirty="0"/>
          </a:p>
          <a:p>
            <a:r>
              <a:rPr lang="de-DE" dirty="0" smtClean="0"/>
              <a:t>Updated </a:t>
            </a:r>
            <a:r>
              <a:rPr lang="de-DE" dirty="0" err="1" smtClean="0"/>
              <a:t>milestones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Updates </a:t>
            </a:r>
            <a:r>
              <a:rPr lang="de-DE" dirty="0" err="1" smtClean="0"/>
              <a:t>Kinect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3682752" cy="3921725"/>
          </a:xfrm>
        </p:spPr>
        <p:txBody>
          <a:bodyPr>
            <a:normAutofit/>
          </a:bodyPr>
          <a:lstStyle/>
          <a:p>
            <a:r>
              <a:rPr lang="de-DE" sz="2200" dirty="0" err="1" smtClean="0"/>
              <a:t>Solved</a:t>
            </a:r>
            <a:r>
              <a:rPr lang="de-DE" sz="2200" dirty="0" smtClean="0"/>
              <a:t>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problems</a:t>
            </a:r>
            <a:endParaRPr lang="de-DE" sz="2200" dirty="0" smtClean="0"/>
          </a:p>
          <a:p>
            <a:pPr lvl="1"/>
            <a:r>
              <a:rPr lang="de-DE" sz="1900" dirty="0" err="1" smtClean="0"/>
              <a:t>Based</a:t>
            </a:r>
            <a:r>
              <a:rPr lang="de-DE" sz="1900" dirty="0" smtClean="0"/>
              <a:t> </a:t>
            </a:r>
            <a:r>
              <a:rPr lang="de-DE" sz="1900" dirty="0" err="1" smtClean="0"/>
              <a:t>onHardware</a:t>
            </a:r>
            <a:r>
              <a:rPr lang="de-DE" sz="1900" dirty="0" smtClean="0"/>
              <a:t> (USB)</a:t>
            </a:r>
          </a:p>
          <a:p>
            <a:pPr lvl="1"/>
            <a:endParaRPr lang="de-DE" sz="2200" dirty="0" smtClean="0"/>
          </a:p>
          <a:p>
            <a:r>
              <a:rPr lang="de-DE" sz="2200" dirty="0" smtClean="0"/>
              <a:t>New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package</a:t>
            </a:r>
            <a:endParaRPr lang="de-DE" sz="2200" dirty="0" smtClean="0"/>
          </a:p>
          <a:p>
            <a:pPr lvl="1"/>
            <a:r>
              <a:rPr lang="de-DE" sz="1900" dirty="0" err="1" smtClean="0"/>
              <a:t>Supporting</a:t>
            </a:r>
            <a:r>
              <a:rPr lang="de-DE" sz="1900" dirty="0" smtClean="0"/>
              <a:t> </a:t>
            </a:r>
            <a:r>
              <a:rPr lang="de-DE" sz="1900" dirty="0" err="1" smtClean="0"/>
              <a:t>Kinect</a:t>
            </a:r>
            <a:r>
              <a:rPr lang="de-DE" sz="1900" dirty="0" smtClean="0"/>
              <a:t> V1/2</a:t>
            </a:r>
            <a:endParaRPr lang="de-DE" sz="1900" dirty="0"/>
          </a:p>
          <a:p>
            <a:endParaRPr lang="de-DE" dirty="0" smtClean="0"/>
          </a:p>
          <a:p>
            <a:r>
              <a:rPr lang="de-DE" sz="2200" dirty="0" err="1" smtClean="0"/>
              <a:t>Optimized</a:t>
            </a:r>
            <a:r>
              <a:rPr lang="de-DE" sz="2200" dirty="0" smtClean="0"/>
              <a:t> </a:t>
            </a:r>
            <a:r>
              <a:rPr lang="de-DE" sz="2200" dirty="0" err="1" smtClean="0"/>
              <a:t>processing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outputs</a:t>
            </a:r>
            <a:endParaRPr lang="de-DE" sz="22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3" name="Inhaltsplatzhalter 8"/>
          <p:cNvSpPr>
            <a:spLocks noGrp="1"/>
          </p:cNvSpPr>
          <p:nvPr>
            <p:ph sz="half" idx="1"/>
          </p:nvPr>
        </p:nvSpPr>
        <p:spPr>
          <a:xfrm>
            <a:off x="4572000" y="1561357"/>
            <a:ext cx="4254624" cy="648072"/>
          </a:xfrm>
        </p:spPr>
        <p:txBody>
          <a:bodyPr>
            <a:normAutofit/>
          </a:bodyPr>
          <a:lstStyle/>
          <a:p>
            <a:r>
              <a:rPr lang="de-DE" sz="2200" dirty="0" err="1" smtClean="0"/>
              <a:t>Hierarchy</a:t>
            </a:r>
            <a:r>
              <a:rPr lang="de-DE" sz="2200" dirty="0" smtClean="0"/>
              <a:t> und </a:t>
            </a:r>
            <a:r>
              <a:rPr lang="de-DE" sz="2200" dirty="0" err="1" smtClean="0"/>
              <a:t>Prefabs</a:t>
            </a:r>
            <a:endParaRPr lang="de-DE" sz="2200" dirty="0" smtClean="0"/>
          </a:p>
        </p:txBody>
      </p:sp>
      <p:pic>
        <p:nvPicPr>
          <p:cNvPr id="1026" name="Picture 2" descr="C:\Users\Bambi\Desktop\RWSPrefab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993404"/>
            <a:ext cx="2376264" cy="3414026"/>
          </a:xfrm>
          <a:prstGeom prst="rect">
            <a:avLst/>
          </a:prstGeom>
          <a:noFill/>
        </p:spPr>
      </p:pic>
      <p:pic>
        <p:nvPicPr>
          <p:cNvPr id="1028" name="Picture 4" descr="C:\Users\Bambi\Desktop\RWSHirarch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993404"/>
            <a:ext cx="1296144" cy="1922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Oculus</a:t>
            </a:r>
            <a:r>
              <a:rPr lang="de-DE" dirty="0" smtClean="0"/>
              <a:t> Rift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084168" y="1600071"/>
            <a:ext cx="3059832" cy="3695700"/>
          </a:xfrm>
        </p:spPr>
        <p:txBody>
          <a:bodyPr>
            <a:normAutofit/>
          </a:bodyPr>
          <a:lstStyle/>
          <a:p>
            <a:pPr lvl="0"/>
            <a:r>
              <a:rPr lang="de-DE" sz="2400" dirty="0" err="1" smtClean="0"/>
              <a:t>Some</a:t>
            </a:r>
            <a:r>
              <a:rPr lang="de-DE" sz="2400" dirty="0" smtClean="0"/>
              <a:t> </a:t>
            </a:r>
            <a:r>
              <a:rPr lang="de-DE" sz="2400" dirty="0" err="1" smtClean="0"/>
              <a:t>problems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new</a:t>
            </a:r>
            <a:r>
              <a:rPr lang="de-DE" sz="2400" dirty="0" smtClean="0"/>
              <a:t> SDKs</a:t>
            </a:r>
            <a:endParaRPr lang="de-DE" sz="2400" dirty="0"/>
          </a:p>
          <a:p>
            <a:pPr lvl="0"/>
            <a:endParaRPr lang="de-DE" sz="2400" dirty="0"/>
          </a:p>
          <a:p>
            <a:pPr lvl="0"/>
            <a:r>
              <a:rPr lang="de-DE" sz="2400" dirty="0" err="1" smtClean="0"/>
              <a:t>Search</a:t>
            </a:r>
            <a:r>
              <a:rPr lang="de-DE" sz="2400" dirty="0" smtClean="0"/>
              <a:t> </a:t>
            </a:r>
            <a:r>
              <a:rPr lang="de-DE" sz="2400" dirty="0" err="1" smtClean="0"/>
              <a:t>solutions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2400" dirty="0" smtClean="0"/>
          </a:p>
          <a:p>
            <a:pPr lvl="0"/>
            <a:r>
              <a:rPr lang="de-DE" sz="2400" dirty="0" smtClean="0"/>
              <a:t>Re-</a:t>
            </a:r>
            <a:r>
              <a:rPr lang="de-DE" sz="2400" dirty="0" err="1" smtClean="0"/>
              <a:t>implementation</a:t>
            </a:r>
            <a:endParaRPr lang="de-DE" sz="2400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 descr="C:\Users\Bami\Desktop\VRAR Projekt\tmpPics\RWS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5372"/>
            <a:ext cx="5616624" cy="3070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Post Processing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Bambi\Desktop\depth of fie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9348"/>
            <a:ext cx="8352928" cy="36676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Fly </a:t>
            </a:r>
            <a:r>
              <a:rPr lang="de-DE" dirty="0" err="1" smtClean="0"/>
              <a:t>Physics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C:\Users\Bambi\Desktop\FlyPhysic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61356"/>
            <a:ext cx="8434203" cy="3456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Responsibilities</a:t>
            </a:r>
            <a:r>
              <a:rPr lang="de-DE" dirty="0"/>
              <a:t> (Assistent)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4114929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Oculus</a:t>
            </a:r>
            <a:r>
              <a:rPr lang="de-DE" dirty="0"/>
              <a:t> DK2 / Vive </a:t>
            </a:r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(A. Dietze)</a:t>
            </a:r>
          </a:p>
          <a:p>
            <a:r>
              <a:rPr lang="de-DE" dirty="0" err="1"/>
              <a:t>Kinect</a:t>
            </a:r>
            <a:r>
              <a:rPr lang="de-DE" dirty="0"/>
              <a:t> V1/V2</a:t>
            </a:r>
          </a:p>
          <a:p>
            <a:pPr lvl="1"/>
            <a:r>
              <a:rPr lang="de-DE" dirty="0"/>
              <a:t>Andreas Dietze (S. Nickel)</a:t>
            </a:r>
          </a:p>
          <a:p>
            <a:r>
              <a:rPr lang="de-DE" dirty="0" err="1"/>
              <a:t>Flyphysics</a:t>
            </a:r>
            <a:endParaRPr lang="de-DE" dirty="0"/>
          </a:p>
          <a:p>
            <a:pPr lvl="1"/>
            <a:r>
              <a:rPr lang="de-DE" dirty="0"/>
              <a:t>Sebastian Nickel (A. Dietze)</a:t>
            </a:r>
          </a:p>
          <a:p>
            <a:r>
              <a:rPr lang="de-DE" dirty="0"/>
              <a:t>Player model</a:t>
            </a:r>
          </a:p>
          <a:p>
            <a:pPr lvl="1"/>
            <a:r>
              <a:rPr lang="de-DE" dirty="0"/>
              <a:t>Jonas Kleinkauf (S. </a:t>
            </a:r>
            <a:r>
              <a:rPr lang="de-DE" dirty="0" err="1"/>
              <a:t>Ibach</a:t>
            </a:r>
            <a:r>
              <a:rPr lang="de-DE" dirty="0"/>
              <a:t>)</a:t>
            </a:r>
          </a:p>
          <a:p>
            <a:r>
              <a:rPr lang="de-DE" dirty="0"/>
              <a:t>World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ambiance</a:t>
            </a:r>
            <a:endParaRPr lang="de-DE" dirty="0"/>
          </a:p>
          <a:p>
            <a:pPr lvl="1"/>
            <a:r>
              <a:rPr lang="de-DE" dirty="0"/>
              <a:t>Jonas Kleinkauf (M. Schmitt)</a:t>
            </a:r>
          </a:p>
          <a:p>
            <a:r>
              <a:rPr lang="de-DE" dirty="0"/>
              <a:t>Post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/>
              <a:t>Manuel Schmitt (J.K., </a:t>
            </a:r>
            <a:r>
              <a:rPr lang="de-DE" dirty="0" smtClean="0"/>
              <a:t>S.N.)</a:t>
            </a: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172272" cy="3695700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Audio</a:t>
            </a:r>
          </a:p>
          <a:p>
            <a:pPr lvl="1"/>
            <a:r>
              <a:rPr lang="de-DE" dirty="0"/>
              <a:t>Jonas Kleinkauf (A. Dietze)</a:t>
            </a:r>
          </a:p>
          <a:p>
            <a:r>
              <a:rPr lang="de-DE" dirty="0" err="1"/>
              <a:t>Menues</a:t>
            </a:r>
            <a:endParaRPr lang="de-DE" dirty="0"/>
          </a:p>
          <a:p>
            <a:pPr lvl="1"/>
            <a:r>
              <a:rPr lang="de-DE" dirty="0"/>
              <a:t>Manuel Schmitt (</a:t>
            </a:r>
            <a:r>
              <a:rPr lang="de-DE" dirty="0" smtClean="0"/>
              <a:t>S.N., S.I.)</a:t>
            </a:r>
            <a:endParaRPr lang="de-DE" dirty="0"/>
          </a:p>
          <a:p>
            <a:r>
              <a:rPr lang="de-DE" dirty="0" err="1"/>
              <a:t>Gamelogics</a:t>
            </a:r>
            <a:endParaRPr lang="de-DE" dirty="0"/>
          </a:p>
          <a:p>
            <a:pPr lvl="1"/>
            <a:r>
              <a:rPr lang="de-DE" dirty="0"/>
              <a:t>Jonas Kleinkauf (Comp. </a:t>
            </a:r>
            <a:r>
              <a:rPr lang="de-DE" dirty="0" err="1"/>
              <a:t>Grp</a:t>
            </a:r>
            <a:r>
              <a:rPr lang="de-DE" dirty="0"/>
              <a:t>.)</a:t>
            </a:r>
          </a:p>
          <a:p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User Guide</a:t>
            </a:r>
          </a:p>
          <a:p>
            <a:pPr lvl="1"/>
            <a:r>
              <a:rPr lang="de-DE" dirty="0"/>
              <a:t>Andreas Dietze (</a:t>
            </a:r>
            <a:r>
              <a:rPr lang="de-DE" dirty="0" smtClean="0"/>
              <a:t>M.S., S.I.)</a:t>
            </a:r>
            <a:endParaRPr lang="de-DE" dirty="0"/>
          </a:p>
          <a:p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</a:t>
            </a:r>
            <a:r>
              <a:rPr lang="de-DE" dirty="0" smtClean="0"/>
              <a:t>(A. Dietze)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One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58966939"/>
              </p:ext>
            </p:extLst>
          </p:nvPr>
        </p:nvGraphicFramePr>
        <p:xfrm>
          <a:off x="179512" y="1201316"/>
          <a:ext cx="8784978" cy="380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</a:t>
                      </a:r>
                      <a:r>
                        <a:rPr lang="de-DE" sz="1600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Clean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up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,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git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Old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state</a:t>
                      </a:r>
                      <a:endParaRPr lang="de-DE" sz="16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Laws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aerodynamics</a:t>
                      </a:r>
                      <a:endParaRPr kumimoji="0" lang="de-DE" sz="16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Terrain optimization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Terrain generation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Working into the project and Unity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Working into the project and Unity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Setup 06.10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Setup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.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New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world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assets</a:t>
                      </a:r>
                      <a:endParaRPr lang="de-DE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First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on real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physic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laws</a:t>
                      </a:r>
                      <a:endParaRPr kumimoji="0" lang="de-DE" sz="16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Obstacles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err="1" smtClean="0"/>
                        <a:t>Collision</a:t>
                      </a:r>
                      <a:r>
                        <a:rPr lang="de-DE" sz="1600" dirty="0" smtClean="0"/>
                        <a:t>, Bonus Items, </a:t>
                      </a:r>
                      <a:r>
                        <a:rPr lang="de-DE" sz="1600" dirty="0" err="1" smtClean="0"/>
                        <a:t>Updrafts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Creation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of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post-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processing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effects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like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bloom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blur</a:t>
                      </a:r>
                      <a:endParaRPr lang="de-DE" sz="16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Working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into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possible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improvements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Setup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06.10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integr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. (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visula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Continuing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flying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physics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kumimoji="0" lang="de-DE" sz="16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NewLevel</a:t>
                      </a:r>
                      <a:r>
                        <a:rPr lang="en-US" sz="1600" dirty="0" smtClean="0"/>
                        <a:t> Creation using Terrain Generators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Creation of ambient-occlusion-light</a:t>
                      </a:r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</a:rPr>
                        <a:t> -map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improvements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(Menu, …)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One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1335383"/>
              </p:ext>
            </p:extLst>
          </p:nvPr>
        </p:nvGraphicFramePr>
        <p:xfrm>
          <a:off x="179512" y="1201316"/>
          <a:ext cx="8784978" cy="415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</a:t>
                      </a:r>
                      <a:r>
                        <a:rPr lang="de-DE" sz="1600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Clean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up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Old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Laws </a:t>
                      </a:r>
                      <a:r>
                        <a:rPr lang="de-DE" sz="1600" baseline="0" dirty="0" err="1" smtClean="0"/>
                        <a:t>of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aerodynamics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Working into the project and Unity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Working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Engine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F</a:t>
                      </a:r>
                      <a:r>
                        <a:rPr lang="de-DE" sz="1600" baseline="0" dirty="0" smtClean="0"/>
                        <a:t>irst </a:t>
                      </a:r>
                      <a:r>
                        <a:rPr lang="de-DE" sz="1600" baseline="0" dirty="0" err="1" smtClean="0"/>
                        <a:t>model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based</a:t>
                      </a:r>
                      <a:r>
                        <a:rPr lang="de-DE" sz="1600" baseline="0" dirty="0" smtClean="0"/>
                        <a:t> on real </a:t>
                      </a:r>
                      <a:r>
                        <a:rPr lang="de-DE" sz="1600" baseline="0" dirty="0" err="1" smtClean="0"/>
                        <a:t>physic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laws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Creation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post-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processing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effects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bloom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blur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sunshafts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vignette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Working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Engine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Kinect V1/V2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getting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crazy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Continuing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work</a:t>
                      </a:r>
                      <a:r>
                        <a:rPr lang="de-DE" sz="1600" baseline="0" dirty="0" smtClean="0"/>
                        <a:t> on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flying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model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400" dirty="0" smtClean="0"/>
                        <a:t>Working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into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shader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prog</a:t>
                      </a:r>
                      <a:r>
                        <a:rPr lang="de-DE" sz="1400" baseline="0" dirty="0" smtClean="0"/>
                        <a:t>. </a:t>
                      </a:r>
                      <a:r>
                        <a:rPr lang="de-DE" sz="1400" baseline="0" dirty="0" err="1" smtClean="0"/>
                        <a:t>to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create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own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shaders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like</a:t>
                      </a:r>
                      <a:r>
                        <a:rPr lang="de-DE" sz="1400" baseline="0" dirty="0" smtClean="0"/>
                        <a:t> radial </a:t>
                      </a:r>
                      <a:r>
                        <a:rPr lang="de-DE" sz="1400" baseline="0" dirty="0" err="1" smtClean="0"/>
                        <a:t>blur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Kinect V1/2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Gameplay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Parachute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landing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1099</Words>
  <Application>Microsoft Office PowerPoint</Application>
  <PresentationFormat>Bildschirmpräsentation (16:10)</PresentationFormat>
  <Paragraphs>310</Paragraphs>
  <Slides>16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Hyperion</vt:lpstr>
      <vt:lpstr>Rift Wingsuit</vt:lpstr>
      <vt:lpstr>Content</vt:lpstr>
      <vt:lpstr>Updates Kinect</vt:lpstr>
      <vt:lpstr>Oculus Rift</vt:lpstr>
      <vt:lpstr>Post Processing</vt:lpstr>
      <vt:lpstr>Fly Physics</vt:lpstr>
      <vt:lpstr>Responsibilities (Assistent)</vt:lpstr>
      <vt:lpstr>Milestone One (old)</vt:lpstr>
      <vt:lpstr>Milestone One (updated)</vt:lpstr>
      <vt:lpstr>Milestone Two (old)</vt:lpstr>
      <vt:lpstr>Milestone Two (updated)</vt:lpstr>
      <vt:lpstr>Exams</vt:lpstr>
      <vt:lpstr>Milestone Three (old)</vt:lpstr>
      <vt:lpstr>Milestone Three (updated)</vt:lpstr>
      <vt:lpstr>Github Version Control</vt:lpstr>
      <vt:lpstr>Thanks for your attention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Bambi</cp:lastModifiedBy>
  <cp:revision>749</cp:revision>
  <dcterms:created xsi:type="dcterms:W3CDTF">2015-05-18T20:48:09Z</dcterms:created>
  <dcterms:modified xsi:type="dcterms:W3CDTF">2016-06-16T00:16:25Z</dcterms:modified>
</cp:coreProperties>
</file>