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72" r:id="rId2"/>
    <p:sldId id="261" r:id="rId3"/>
    <p:sldId id="307" r:id="rId4"/>
    <p:sldId id="296" r:id="rId5"/>
    <p:sldId id="301" r:id="rId6"/>
    <p:sldId id="303" r:id="rId7"/>
    <p:sldId id="304" r:id="rId8"/>
    <p:sldId id="293" r:id="rId9"/>
    <p:sldId id="294" r:id="rId10"/>
    <p:sldId id="308" r:id="rId11"/>
    <p:sldId id="286" r:id="rId12"/>
    <p:sldId id="317" r:id="rId13"/>
    <p:sldId id="314" r:id="rId14"/>
    <p:sldId id="318" r:id="rId15"/>
    <p:sldId id="310" r:id="rId16"/>
    <p:sldId id="315" r:id="rId17"/>
    <p:sldId id="319" r:id="rId18"/>
    <p:sldId id="270" r:id="rId19"/>
    <p:sldId id="280" r:id="rId20"/>
    <p:sldId id="279" r:id="rId21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3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16.05.2016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Rotation-Lock-X =&gt; Es</a:t>
            </a:r>
            <a:r>
              <a:rPr lang="de-DE" baseline="0" dirty="0"/>
              <a:t> kann nicht übersteuert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dietze/Rift-Wingsuit.git" TargetMode="External"/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ndreasdietze/Rift-WingsuitV2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337220"/>
            <a:ext cx="5436096" cy="122413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Sebastian Nickel, Jonas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Kleinkauf, </a:t>
            </a:r>
            <a:b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Andreas Dietze, Manuel Schmitt, Sascha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100" b="1" i="0" u="none" strike="noStrike" kern="1200" cap="none" spc="0" normalizeH="0" noProof="0" dirty="0" err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Ibach</a:t>
            </a:r>
            <a:endParaRPr kumimoji="0" lang="de-DE" sz="21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C:\Users\Bami\Desktop\VRAR Projekt\tmpPics\RWS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4225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Responsibilities</a:t>
            </a:r>
            <a:r>
              <a:rPr lang="de-DE" dirty="0"/>
              <a:t> (Assistent)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4114929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Oculus</a:t>
            </a:r>
            <a:r>
              <a:rPr lang="de-DE" dirty="0"/>
              <a:t> DK2 / Vive </a:t>
            </a:r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(A. Dietze)</a:t>
            </a:r>
          </a:p>
          <a:p>
            <a:r>
              <a:rPr lang="de-DE" dirty="0" err="1"/>
              <a:t>Kinect</a:t>
            </a:r>
            <a:r>
              <a:rPr lang="de-DE" dirty="0"/>
              <a:t> V1/V2</a:t>
            </a:r>
          </a:p>
          <a:p>
            <a:pPr lvl="1"/>
            <a:r>
              <a:rPr lang="de-DE" dirty="0"/>
              <a:t>Andreas Dietze (wer?)</a:t>
            </a:r>
          </a:p>
          <a:p>
            <a:r>
              <a:rPr lang="de-DE" dirty="0" err="1"/>
              <a:t>Flyphysics</a:t>
            </a:r>
            <a:endParaRPr lang="de-DE" dirty="0"/>
          </a:p>
          <a:p>
            <a:pPr lvl="1"/>
            <a:r>
              <a:rPr lang="de-DE" dirty="0"/>
              <a:t>Andreas Dietze (S. Nickel)</a:t>
            </a:r>
          </a:p>
          <a:p>
            <a:r>
              <a:rPr lang="de-DE" dirty="0"/>
              <a:t>Player model</a:t>
            </a:r>
          </a:p>
          <a:p>
            <a:pPr lvl="1"/>
            <a:r>
              <a:rPr lang="de-DE" dirty="0"/>
              <a:t>Jonas Kleinkauf (wer?)</a:t>
            </a:r>
          </a:p>
          <a:p>
            <a:r>
              <a:rPr lang="de-DE" dirty="0"/>
              <a:t>World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ambiance</a:t>
            </a:r>
            <a:endParaRPr lang="de-DE" dirty="0"/>
          </a:p>
          <a:p>
            <a:pPr lvl="1"/>
            <a:r>
              <a:rPr lang="de-DE" dirty="0"/>
              <a:t>Jonas Kleinkauf (M. Schmitt)</a:t>
            </a:r>
          </a:p>
          <a:p>
            <a:r>
              <a:rPr lang="de-DE" dirty="0"/>
              <a:t>Post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/>
              <a:t>Sebastian Nickel (J.K. ; M.S.)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172272" cy="3695700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Audio</a:t>
            </a:r>
          </a:p>
          <a:p>
            <a:pPr lvl="1"/>
            <a:r>
              <a:rPr lang="de-DE" dirty="0"/>
              <a:t>Jonas Kleinkauf (A. Dietze)</a:t>
            </a:r>
          </a:p>
          <a:p>
            <a:r>
              <a:rPr lang="de-DE" dirty="0" err="1"/>
              <a:t>Menues</a:t>
            </a:r>
            <a:endParaRPr lang="de-DE" dirty="0"/>
          </a:p>
          <a:p>
            <a:pPr lvl="1"/>
            <a:r>
              <a:rPr lang="de-DE" dirty="0"/>
              <a:t>Manuel Schmitt (wer?)</a:t>
            </a:r>
          </a:p>
          <a:p>
            <a:r>
              <a:rPr lang="de-DE" dirty="0" err="1"/>
              <a:t>Gamelogics</a:t>
            </a:r>
            <a:endParaRPr lang="de-DE" dirty="0"/>
          </a:p>
          <a:p>
            <a:pPr lvl="1"/>
            <a:r>
              <a:rPr lang="de-DE" dirty="0"/>
              <a:t>Jonas Kleinkauf (Comp. </a:t>
            </a:r>
            <a:r>
              <a:rPr lang="de-DE" dirty="0" err="1"/>
              <a:t>Grp</a:t>
            </a:r>
            <a:r>
              <a:rPr lang="de-DE" dirty="0"/>
              <a:t>.)</a:t>
            </a:r>
          </a:p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User Guide</a:t>
            </a:r>
          </a:p>
          <a:p>
            <a:pPr lvl="1"/>
            <a:r>
              <a:rPr lang="de-DE" dirty="0"/>
              <a:t>Andreas Dietze (M. Schmitt)</a:t>
            </a:r>
          </a:p>
          <a:p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(wer?)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Andreas</a:t>
                      </a:r>
                      <a:r>
                        <a:rPr lang="de-DE" sz="1800" baseline="0" dirty="0"/>
                        <a:t> Dietze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Project clean </a:t>
                      </a:r>
                      <a:r>
                        <a:rPr lang="de-DE" sz="1800" dirty="0" err="1"/>
                        <a:t>up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initial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uplaod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Compatibility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test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Kinect</a:t>
                      </a:r>
                      <a:r>
                        <a:rPr lang="de-DE" sz="1800" dirty="0"/>
                        <a:t> V2 (min </a:t>
                      </a:r>
                      <a:r>
                        <a:rPr lang="de-DE" sz="1800" dirty="0" err="1"/>
                        <a:t>win</a:t>
                      </a:r>
                      <a:r>
                        <a:rPr lang="de-DE" sz="1800" dirty="0"/>
                        <a:t> 8 :/ 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Setup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working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state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client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Setup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interaction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laboratory</a:t>
                      </a:r>
                      <a:r>
                        <a:rPr lang="de-DE" sz="1800" dirty="0"/>
                        <a:t>) </a:t>
                      </a: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09.06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Location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setup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improvement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Check out </a:t>
                      </a:r>
                      <a:r>
                        <a:rPr lang="de-DE" sz="1800" dirty="0" err="1"/>
                        <a:t>new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world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assets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Setup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interaction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laboratory</a:t>
                      </a:r>
                      <a:r>
                        <a:rPr lang="de-DE" sz="1800" dirty="0"/>
                        <a:t>) </a:t>
                      </a: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09.06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Vive </a:t>
                      </a:r>
                      <a:r>
                        <a:rPr lang="de-DE" sz="1800" dirty="0" err="1"/>
                        <a:t>integration</a:t>
                      </a:r>
                      <a:r>
                        <a:rPr lang="de-DE" sz="1800" dirty="0"/>
                        <a:t>,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dirty="0"/>
                        <a:t>Vive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functionality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visual</a:t>
                      </a:r>
                      <a:r>
                        <a:rPr lang="de-DE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2726"/>
              </p:ext>
            </p:extLst>
          </p:nvPr>
        </p:nvGraphicFramePr>
        <p:xfrm>
          <a:off x="539552" y="1849388"/>
          <a:ext cx="806489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Jonas Kleinkauf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Unity Terrain Optimizations,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Terrain Generation Tests?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Obstacle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Programming</a:t>
                      </a:r>
                      <a:r>
                        <a:rPr lang="de-DE" sz="1800" dirty="0"/>
                        <a:t>: 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Action </a:t>
                      </a:r>
                      <a:r>
                        <a:rPr lang="de-DE" sz="1800" dirty="0" err="1"/>
                        <a:t>Collision</a:t>
                      </a:r>
                      <a:r>
                        <a:rPr lang="de-DE" sz="1800" dirty="0"/>
                        <a:t>, Bonus Items, </a:t>
                      </a:r>
                      <a:r>
                        <a:rPr lang="de-DE" sz="1800" dirty="0" err="1"/>
                        <a:t>Updrafts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New Level Creation using Terrain Generators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Andreas</a:t>
                      </a:r>
                      <a:r>
                        <a:rPr lang="de-DE" sz="1800" baseline="0" dirty="0"/>
                        <a:t> Dietze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Vive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functionality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haptic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gesture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tests</a:t>
                      </a:r>
                      <a:r>
                        <a:rPr lang="de-DE" sz="1800" dirty="0"/>
                        <a:t>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Kinect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improvement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Balancing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new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developed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features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Vive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location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and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setup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improvement</a:t>
                      </a:r>
                      <a:r>
                        <a:rPr lang="de-DE" sz="1800" baseline="0" dirty="0"/>
                        <a:t> 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Fly </a:t>
                      </a:r>
                      <a:r>
                        <a:rPr lang="de-DE" sz="1800" dirty="0" err="1"/>
                        <a:t>physics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Documentation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Fly </a:t>
                      </a:r>
                      <a:r>
                        <a:rPr lang="de-DE" sz="1800" dirty="0" err="1"/>
                        <a:t>physics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Documentation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18649"/>
              </p:ext>
            </p:extLst>
          </p:nvPr>
        </p:nvGraphicFramePr>
        <p:xfrm>
          <a:off x="539552" y="1849388"/>
          <a:ext cx="806489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Jonas Kleinkauf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Level Design + </a:t>
                      </a:r>
                      <a:r>
                        <a:rPr lang="de-DE" sz="1800" dirty="0" err="1"/>
                        <a:t>Programming</a:t>
                      </a:r>
                      <a:r>
                        <a:rPr lang="de-DE" sz="1800" dirty="0"/>
                        <a:t>, 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Obstacle</a:t>
                      </a:r>
                      <a:r>
                        <a:rPr lang="de-DE" sz="1800" dirty="0"/>
                        <a:t> Placement, Player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Make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the</a:t>
                      </a:r>
                      <a:r>
                        <a:rPr lang="de-DE" sz="1800" dirty="0"/>
                        <a:t> Game </a:t>
                      </a:r>
                      <a:r>
                        <a:rPr lang="de-DE" sz="1800" dirty="0" err="1"/>
                        <a:t>more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interesting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Play: </a:t>
                      </a:r>
                      <a:r>
                        <a:rPr lang="de-DE" sz="1800" dirty="0" err="1"/>
                        <a:t>Secrets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Collectibles</a:t>
                      </a:r>
                      <a:r>
                        <a:rPr lang="de-DE" sz="1800" baseline="0" dirty="0"/>
                        <a:t>, World </a:t>
                      </a:r>
                      <a:r>
                        <a:rPr lang="de-DE" sz="1800" baseline="0" dirty="0" err="1"/>
                        <a:t>Refinement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Player Model refinement, Rigging, Texturing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25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Exams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16.07.2016 - 30.07.2016 </a:t>
            </a:r>
            <a:r>
              <a:rPr lang="de-DE" sz="2400" dirty="0" err="1"/>
              <a:t>and</a:t>
            </a:r>
            <a:r>
              <a:rPr lang="de-DE" sz="2400" dirty="0"/>
              <a:t> 12.09.2016 - 24.09.2016</a:t>
            </a:r>
          </a:p>
          <a:p>
            <a:pPr lvl="1"/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preperation</a:t>
            </a:r>
            <a:r>
              <a:rPr lang="de-DE" dirty="0"/>
              <a:t> 23.06 - 30.07 </a:t>
            </a:r>
          </a:p>
          <a:p>
            <a:pPr lvl="1"/>
            <a:r>
              <a:rPr lang="de-DE" dirty="0"/>
              <a:t>Sec.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-&gt; individual </a:t>
            </a:r>
            <a:r>
              <a:rPr lang="de-DE" dirty="0" err="1"/>
              <a:t>schedule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sz="22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Andreas</a:t>
                      </a:r>
                      <a:r>
                        <a:rPr lang="de-DE" sz="1800" baseline="0" dirty="0"/>
                        <a:t> Dietze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Fly </a:t>
                      </a:r>
                      <a:r>
                        <a:rPr lang="de-DE" sz="1800" dirty="0" err="1"/>
                        <a:t>physics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  <a:br>
                        <a:rPr lang="de-DE" sz="1800" dirty="0"/>
                      </a:br>
                      <a:r>
                        <a:rPr lang="de-DE" sz="1800" dirty="0"/>
                        <a:t>(</a:t>
                      </a:r>
                      <a:r>
                        <a:rPr lang="de-DE" sz="1800" dirty="0" err="1"/>
                        <a:t>less</a:t>
                      </a:r>
                      <a:r>
                        <a:rPr lang="de-DE" sz="1800" dirty="0"/>
                        <a:t>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Client </a:t>
                      </a:r>
                      <a:r>
                        <a:rPr lang="de-DE" sz="1800" dirty="0" err="1"/>
                        <a:t>cam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views</a:t>
                      </a:r>
                      <a:endParaRPr lang="de-DE" sz="18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baseline="0" dirty="0"/>
                        <a:t> Client </a:t>
                      </a:r>
                      <a:r>
                        <a:rPr lang="de-DE" sz="1800" baseline="0" dirty="0" err="1"/>
                        <a:t>audio</a:t>
                      </a:r>
                      <a:endParaRPr lang="de-DE" sz="18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Client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handling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improvement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Client </a:t>
                      </a:r>
                      <a:r>
                        <a:rPr lang="de-DE" sz="1800" dirty="0" err="1"/>
                        <a:t>improvement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until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project</a:t>
                      </a:r>
                      <a:r>
                        <a:rPr lang="de-DE" sz="1800" baseline="0" dirty="0"/>
                        <a:t> end (Fly </a:t>
                      </a:r>
                      <a:r>
                        <a:rPr lang="de-DE" sz="1800" baseline="0" dirty="0" err="1"/>
                        <a:t>physics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game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locigs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assistant</a:t>
                      </a:r>
                      <a:r>
                        <a:rPr lang="de-DE" sz="1800" baseline="0" dirty="0"/>
                        <a:t>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10796"/>
              </p:ext>
            </p:extLst>
          </p:nvPr>
        </p:nvGraphicFramePr>
        <p:xfrm>
          <a:off x="539552" y="1849388"/>
          <a:ext cx="806489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Jonas Kleinkauf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Player Model Animations, Integrating Animations with User Input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Integration of new World + Game objects other works of the project team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Producing</a:t>
                      </a:r>
                      <a:r>
                        <a:rPr lang="de-DE" sz="1800" baseline="0" dirty="0"/>
                        <a:t> Background Music </a:t>
                      </a:r>
                      <a:r>
                        <a:rPr lang="de-DE" sz="1800" baseline="0" dirty="0" err="1"/>
                        <a:t>and</a:t>
                      </a:r>
                      <a:r>
                        <a:rPr lang="de-DE" sz="1800" baseline="0" dirty="0"/>
                        <a:t> Sound </a:t>
                      </a:r>
                      <a:r>
                        <a:rPr lang="de-DE" sz="1800" baseline="0" dirty="0" err="1"/>
                        <a:t>Effects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until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project</a:t>
                      </a:r>
                      <a:r>
                        <a:rPr lang="de-DE" sz="1800" baseline="0" dirty="0"/>
                        <a:t> end (Fly </a:t>
                      </a:r>
                      <a:r>
                        <a:rPr lang="de-DE" sz="1800" baseline="0" dirty="0" err="1"/>
                        <a:t>physics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game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locigs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assistant</a:t>
                      </a:r>
                      <a:r>
                        <a:rPr lang="de-DE" sz="1800" baseline="0" dirty="0"/>
                        <a:t>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62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Risks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Fly </a:t>
            </a:r>
            <a:r>
              <a:rPr lang="de-DE" sz="2400" dirty="0" err="1"/>
              <a:t>physics</a:t>
            </a:r>
            <a:r>
              <a:rPr lang="de-DE" sz="2400" dirty="0"/>
              <a:t> - </a:t>
            </a:r>
            <a:r>
              <a:rPr lang="de-DE" sz="2400" dirty="0" err="1"/>
              <a:t>maths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</a:t>
            </a:r>
            <a:r>
              <a:rPr lang="de-DE" sz="2400" dirty="0" err="1"/>
              <a:t>complicated</a:t>
            </a:r>
            <a:r>
              <a:rPr lang="de-DE" sz="2400" dirty="0"/>
              <a:t>?</a:t>
            </a:r>
            <a:endParaRPr lang="de-DE" dirty="0"/>
          </a:p>
          <a:p>
            <a:r>
              <a:rPr lang="de-DE" sz="2400" dirty="0"/>
              <a:t>Arm </a:t>
            </a:r>
            <a:r>
              <a:rPr lang="de-DE" sz="2400" dirty="0" err="1"/>
              <a:t>network</a:t>
            </a:r>
            <a:r>
              <a:rPr lang="de-DE" sz="2400" dirty="0"/>
              <a:t> </a:t>
            </a:r>
            <a:r>
              <a:rPr lang="de-DE" sz="2400" dirty="0" err="1"/>
              <a:t>transmission</a:t>
            </a:r>
            <a:endParaRPr lang="de-DE" sz="2400" dirty="0"/>
          </a:p>
          <a:p>
            <a:r>
              <a:rPr lang="de-DE" sz="2400" dirty="0"/>
              <a:t>Post-</a:t>
            </a:r>
            <a:r>
              <a:rPr lang="de-DE" sz="2400" dirty="0" err="1"/>
              <a:t>effects</a:t>
            </a:r>
            <a:r>
              <a:rPr lang="de-DE" sz="2400" dirty="0"/>
              <a:t> (</a:t>
            </a:r>
            <a:r>
              <a:rPr lang="de-DE" sz="2400" dirty="0" err="1"/>
              <a:t>scattering</a:t>
            </a:r>
            <a:r>
              <a:rPr lang="de-DE" sz="2400" dirty="0"/>
              <a:t>, </a:t>
            </a:r>
            <a:r>
              <a:rPr lang="de-DE" sz="2400" dirty="0" err="1"/>
              <a:t>ambient</a:t>
            </a:r>
            <a:r>
              <a:rPr lang="de-DE" sz="2400" dirty="0"/>
              <a:t> </a:t>
            </a:r>
            <a:r>
              <a:rPr lang="de-DE" sz="2400" dirty="0" err="1"/>
              <a:t>occlusion</a:t>
            </a:r>
            <a:r>
              <a:rPr lang="de-DE" sz="2400" dirty="0"/>
              <a:t>)</a:t>
            </a:r>
          </a:p>
          <a:p>
            <a:r>
              <a:rPr lang="de-DE" sz="2400" dirty="0"/>
              <a:t>Realtime Performance </a:t>
            </a:r>
            <a:r>
              <a:rPr lang="de-DE" sz="2400" dirty="0" err="1"/>
              <a:t>Issues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slower</a:t>
            </a:r>
            <a:r>
              <a:rPr lang="de-DE" sz="2400" dirty="0"/>
              <a:t> PCs (Graphics Settings?)</a:t>
            </a:r>
          </a:p>
          <a:p>
            <a:r>
              <a:rPr lang="de-DE" sz="2400" dirty="0"/>
              <a:t>AR Performance Problems</a:t>
            </a: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 err="1"/>
              <a:t>Menues</a:t>
            </a:r>
            <a:r>
              <a:rPr lang="de-DE" sz="2400" dirty="0"/>
              <a:t> (</a:t>
            </a:r>
            <a:r>
              <a:rPr lang="de-DE" sz="2400" dirty="0" err="1"/>
              <a:t>Oculus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Guesture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problems</a:t>
            </a:r>
            <a:r>
              <a:rPr lang="de-DE" sz="2400" dirty="0"/>
              <a:t> (APIs </a:t>
            </a:r>
            <a:r>
              <a:rPr lang="de-DE" sz="2400" dirty="0" err="1"/>
              <a:t>for</a:t>
            </a:r>
            <a:r>
              <a:rPr lang="de-DE" sz="2400" dirty="0"/>
              <a:t> Vive not </a:t>
            </a:r>
            <a:r>
              <a:rPr lang="de-DE" sz="2400" dirty="0" err="1"/>
              <a:t>tested</a:t>
            </a:r>
            <a:r>
              <a:rPr lang="de-DE" sz="2400" dirty="0"/>
              <a:t> </a:t>
            </a:r>
            <a:r>
              <a:rPr lang="de-DE" sz="2400" dirty="0" err="1"/>
              <a:t>yet</a:t>
            </a:r>
            <a:r>
              <a:rPr lang="de-DE" sz="2400" dirty="0"/>
              <a:t>, </a:t>
            </a:r>
            <a:r>
              <a:rPr lang="de-DE" sz="2400" dirty="0" err="1"/>
              <a:t>currently</a:t>
            </a:r>
            <a:r>
              <a:rPr lang="de-DE" sz="2400" dirty="0"/>
              <a:t> </a:t>
            </a:r>
            <a:r>
              <a:rPr lang="de-DE" sz="2400" dirty="0" err="1"/>
              <a:t>unstable</a:t>
            </a:r>
            <a:r>
              <a:rPr lang="de-DE" sz="2400" dirty="0"/>
              <a:t> APIs </a:t>
            </a:r>
            <a:r>
              <a:rPr lang="de-DE" sz="2400" dirty="0" err="1"/>
              <a:t>for</a:t>
            </a:r>
            <a:r>
              <a:rPr lang="de-DE" sz="2400" dirty="0"/>
              <a:t> Kinect?)</a:t>
            </a:r>
          </a:p>
          <a:p>
            <a:r>
              <a:rPr lang="de-DE" sz="2400" dirty="0" err="1"/>
              <a:t>Suitable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HS-</a:t>
            </a:r>
            <a:r>
              <a:rPr lang="de-DE" sz="2400" dirty="0" err="1"/>
              <a:t>Lan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Open-Lab</a:t>
            </a:r>
          </a:p>
          <a:p>
            <a:r>
              <a:rPr lang="de-DE" sz="2400" dirty="0" err="1"/>
              <a:t>Ofc</a:t>
            </a:r>
            <a:r>
              <a:rPr lang="de-DE" sz="2400" dirty="0"/>
              <a:t>: </a:t>
            </a:r>
            <a:r>
              <a:rPr lang="de-DE" sz="2400" dirty="0" err="1"/>
              <a:t>Illness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Project Members (</a:t>
            </a:r>
            <a:r>
              <a:rPr lang="de-DE" sz="2400" dirty="0" err="1"/>
              <a:t>workload</a:t>
            </a:r>
            <a:r>
              <a:rPr lang="de-DE" sz="2400" dirty="0"/>
              <a:t> </a:t>
            </a:r>
            <a:r>
              <a:rPr lang="de-DE" sz="2400" dirty="0" err="1"/>
              <a:t>balancing</a:t>
            </a:r>
            <a:r>
              <a:rPr lang="de-DE" sz="2400" dirty="0"/>
              <a:t>)</a:t>
            </a:r>
          </a:p>
          <a:p>
            <a:pPr>
              <a:buNone/>
            </a:pPr>
            <a:endParaRPr lang="de-DE" sz="24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Github</a:t>
            </a:r>
            <a:r>
              <a:rPr lang="de-DE" dirty="0"/>
              <a:t> Version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>
              <a:hlinkClick r:id="rId2"/>
            </a:endParaRPr>
          </a:p>
          <a:p>
            <a:r>
              <a:rPr lang="de-DE" dirty="0"/>
              <a:t>Old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>
              <a:hlinkClick r:id="rId2"/>
            </a:endParaRPr>
          </a:p>
          <a:p>
            <a:pPr algn="ctr">
              <a:buNone/>
            </a:pPr>
            <a:r>
              <a:rPr lang="de-DE" dirty="0">
                <a:hlinkClick r:id="rId3"/>
              </a:rPr>
              <a:t>https://github.com/andreasdietze/Rift-Wingsuit.git</a:t>
            </a:r>
            <a:endParaRPr lang="de-DE" dirty="0"/>
          </a:p>
          <a:p>
            <a:pPr algn="ctr">
              <a:buNone/>
            </a:pP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algn="ctr">
              <a:buNone/>
            </a:pPr>
            <a:r>
              <a:rPr lang="de-DE" dirty="0">
                <a:hlinkClick r:id="rId4"/>
              </a:rPr>
              <a:t>https://github.com/andreasdietze/Rift-WingsuitV2.git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915816" y="1633364"/>
            <a:ext cx="4464496" cy="3657600"/>
          </a:xfrm>
        </p:spPr>
        <p:txBody>
          <a:bodyPr>
            <a:normAutofit/>
          </a:bodyPr>
          <a:lstStyle/>
          <a:p>
            <a:r>
              <a:rPr lang="de-DE" dirty="0" err="1"/>
              <a:t>Summary</a:t>
            </a:r>
            <a:endParaRPr lang="de-DE" dirty="0"/>
          </a:p>
          <a:p>
            <a:r>
              <a:rPr lang="de-DE" dirty="0"/>
              <a:t>Project </a:t>
            </a:r>
            <a:r>
              <a:rPr lang="de-DE" dirty="0" err="1"/>
              <a:t>presentation</a:t>
            </a:r>
            <a:r>
              <a:rPr lang="de-DE" dirty="0"/>
              <a:t> (pp)</a:t>
            </a:r>
          </a:p>
          <a:p>
            <a:r>
              <a:rPr lang="de-DE" dirty="0"/>
              <a:t>Project </a:t>
            </a:r>
            <a:r>
              <a:rPr lang="de-DE" dirty="0" err="1"/>
              <a:t>extension</a:t>
            </a:r>
            <a:endParaRPr lang="de-DE" dirty="0"/>
          </a:p>
          <a:p>
            <a:r>
              <a:rPr lang="de-DE" dirty="0" err="1"/>
              <a:t>Responsibilities</a:t>
            </a:r>
            <a:endParaRPr lang="de-DE" dirty="0"/>
          </a:p>
          <a:p>
            <a:r>
              <a:rPr lang="de-DE" dirty="0" err="1"/>
              <a:t>Milestones</a:t>
            </a:r>
            <a:endParaRPr lang="de-DE" dirty="0"/>
          </a:p>
          <a:p>
            <a:r>
              <a:rPr lang="de-DE" dirty="0" err="1"/>
              <a:t>Risks</a:t>
            </a: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Summary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39552" y="1993404"/>
            <a:ext cx="8064896" cy="3024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de-DE" dirty="0"/>
              <a:t>Rift </a:t>
            </a:r>
            <a:r>
              <a:rPr lang="de-DE" dirty="0" err="1"/>
              <a:t>Wingsuit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a </a:t>
            </a:r>
            <a:r>
              <a:rPr lang="de-DE" dirty="0" err="1"/>
              <a:t>realistic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wingsuit</a:t>
            </a:r>
            <a:r>
              <a:rPr lang="de-DE" dirty="0"/>
              <a:t> </a:t>
            </a:r>
            <a:r>
              <a:rPr lang="de-DE" dirty="0" err="1"/>
              <a:t>sport</a:t>
            </a:r>
            <a:r>
              <a:rPr lang="de-DE" dirty="0"/>
              <a:t>. Experience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total </a:t>
            </a:r>
            <a:r>
              <a:rPr lang="de-DE" dirty="0" err="1"/>
              <a:t>freedom</a:t>
            </a:r>
            <a:r>
              <a:rPr lang="de-DE" dirty="0"/>
              <a:t>,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Oculus</a:t>
            </a:r>
            <a:r>
              <a:rPr lang="de-DE" dirty="0"/>
              <a:t> Rift </a:t>
            </a:r>
            <a:r>
              <a:rPr lang="de-DE" dirty="0" err="1"/>
              <a:t>head-mounted</a:t>
            </a:r>
            <a:r>
              <a:rPr lang="de-DE" dirty="0"/>
              <a:t> </a:t>
            </a:r>
            <a:r>
              <a:rPr lang="de-DE" dirty="0" err="1"/>
              <a:t>display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guesture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protagonist</a:t>
            </a:r>
            <a:r>
              <a:rPr lang="de-DE" dirty="0"/>
              <a:t>. </a:t>
            </a:r>
          </a:p>
          <a:p>
            <a:pPr algn="just">
              <a:buNone/>
            </a:pPr>
            <a:endParaRPr lang="de-DE" dirty="0"/>
          </a:p>
          <a:p>
            <a:pPr algn="ctr">
              <a:buNone/>
            </a:pPr>
            <a:r>
              <a:rPr lang="de-DE" dirty="0" err="1"/>
              <a:t>Wingsuit</a:t>
            </a:r>
            <a:r>
              <a:rPr lang="de-DE" dirty="0"/>
              <a:t> </a:t>
            </a:r>
            <a:r>
              <a:rPr lang="de-DE" dirty="0" err="1"/>
              <a:t>valley</a:t>
            </a:r>
            <a:r>
              <a:rPr lang="de-DE" dirty="0"/>
              <a:t> </a:t>
            </a:r>
            <a:r>
              <a:rPr lang="de-DE" dirty="0" err="1"/>
              <a:t>awaits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!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- World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29600" cy="3695700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Unity</a:t>
            </a:r>
            <a:r>
              <a:rPr lang="de-DE" dirty="0"/>
              <a:t> 3D</a:t>
            </a:r>
          </a:p>
          <a:p>
            <a:pPr>
              <a:buNone/>
            </a:pPr>
            <a:endParaRPr lang="de-DE" dirty="0"/>
          </a:p>
          <a:p>
            <a:r>
              <a:rPr lang="de-DE" dirty="0" err="1"/>
              <a:t>Deployed</a:t>
            </a:r>
            <a:r>
              <a:rPr lang="de-DE" dirty="0"/>
              <a:t> </a:t>
            </a:r>
            <a:r>
              <a:rPr lang="de-DE" dirty="0" err="1"/>
              <a:t>assets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part</a:t>
            </a:r>
            <a:endParaRPr lang="de-DE" dirty="0"/>
          </a:p>
          <a:p>
            <a:pPr lvl="1"/>
            <a:r>
              <a:rPr lang="de-DE" dirty="0"/>
              <a:t>Scripts</a:t>
            </a:r>
          </a:p>
          <a:p>
            <a:pPr lvl="1"/>
            <a:r>
              <a:rPr lang="de-DE" dirty="0"/>
              <a:t>Vegetation</a:t>
            </a:r>
          </a:p>
          <a:p>
            <a:pPr lvl="1"/>
            <a:r>
              <a:rPr lang="de-DE" dirty="0" err="1"/>
              <a:t>Water</a:t>
            </a:r>
            <a:endParaRPr lang="de-DE" dirty="0"/>
          </a:p>
          <a:p>
            <a:pPr lvl="1"/>
            <a:r>
              <a:rPr lang="de-DE" dirty="0" err="1"/>
              <a:t>Ambiance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137420"/>
            <a:ext cx="5498271" cy="2880320"/>
          </a:xfrm>
        </p:spPr>
      </p:pic>
    </p:spTree>
    <p:extLst>
      <p:ext uri="{BB962C8B-B14F-4D97-AF65-F5344CB8AC3E}">
        <p14:creationId xmlns:p14="http://schemas.microsoft.com/office/powerpoint/2010/main" val="348616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– </a:t>
            </a:r>
            <a:r>
              <a:rPr lang="de-DE" dirty="0" err="1"/>
              <a:t>Kinect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3921725"/>
          </a:xfrm>
        </p:spPr>
        <p:txBody>
          <a:bodyPr>
            <a:normAutofit/>
          </a:bodyPr>
          <a:lstStyle/>
          <a:p>
            <a:r>
              <a:rPr lang="de-DE" sz="2400" dirty="0"/>
              <a:t>Player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arm </a:t>
            </a:r>
            <a:r>
              <a:rPr lang="de-DE" sz="2400" dirty="0" err="1"/>
              <a:t>tracking</a:t>
            </a:r>
            <a:r>
              <a:rPr lang="de-DE" sz="2400" dirty="0"/>
              <a:t>(</a:t>
            </a:r>
            <a:r>
              <a:rPr lang="de-DE" sz="2400" dirty="0" err="1"/>
              <a:t>Kinect</a:t>
            </a:r>
            <a:r>
              <a:rPr lang="de-DE" sz="2400" dirty="0"/>
              <a:t>):</a:t>
            </a:r>
          </a:p>
          <a:p>
            <a:pPr lvl="1"/>
            <a:r>
              <a:rPr lang="de-DE" sz="2100" dirty="0"/>
              <a:t>X-Axis (</a:t>
            </a:r>
            <a:r>
              <a:rPr lang="de-DE" sz="2100" dirty="0" err="1"/>
              <a:t>Pitch</a:t>
            </a:r>
            <a:r>
              <a:rPr lang="de-DE" sz="2100" dirty="0"/>
              <a:t>)</a:t>
            </a:r>
          </a:p>
          <a:p>
            <a:pPr lvl="2"/>
            <a:r>
              <a:rPr lang="de-DE" sz="1800" dirty="0"/>
              <a:t>Forward / Back</a:t>
            </a:r>
          </a:p>
          <a:p>
            <a:pPr lvl="1"/>
            <a:r>
              <a:rPr lang="de-DE" sz="2100" dirty="0"/>
              <a:t>Y-Axis(Yaw)</a:t>
            </a:r>
          </a:p>
          <a:p>
            <a:pPr lvl="2"/>
            <a:r>
              <a:rPr lang="de-DE" sz="1800" dirty="0" err="1"/>
              <a:t>Up</a:t>
            </a:r>
            <a:r>
              <a:rPr lang="de-DE" sz="1800" dirty="0"/>
              <a:t> / Down</a:t>
            </a:r>
          </a:p>
          <a:p>
            <a:pPr lvl="2"/>
            <a:endParaRPr lang="de-DE" dirty="0"/>
          </a:p>
          <a:p>
            <a:r>
              <a:rPr lang="de-DE" sz="2400" dirty="0" err="1"/>
              <a:t>Right</a:t>
            </a:r>
            <a:r>
              <a:rPr lang="de-DE" sz="2400" dirty="0"/>
              <a:t>-Arm-Tracking</a:t>
            </a:r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4098" name="Picture 2" descr="C:\Users\Bami\Desktop\Kinec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633364"/>
            <a:ext cx="3960440" cy="31135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- </a:t>
            </a:r>
            <a:r>
              <a:rPr lang="de-DE" dirty="0" err="1"/>
              <a:t>Oculus</a:t>
            </a:r>
            <a:r>
              <a:rPr lang="de-DE" dirty="0"/>
              <a:t> Rift </a:t>
            </a:r>
            <a:r>
              <a:rPr lang="de-DE" dirty="0" err="1"/>
              <a:t>support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084168" y="1600071"/>
            <a:ext cx="2602632" cy="3695700"/>
          </a:xfrm>
        </p:spPr>
        <p:txBody>
          <a:bodyPr>
            <a:normAutofit/>
          </a:bodyPr>
          <a:lstStyle/>
          <a:p>
            <a:pPr lvl="0"/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head</a:t>
            </a:r>
            <a:r>
              <a:rPr lang="de-DE" sz="2400" dirty="0"/>
              <a:t> </a:t>
            </a:r>
            <a:r>
              <a:rPr lang="de-DE" sz="2400" dirty="0" err="1"/>
              <a:t>rotation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first-person-view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make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game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immversive</a:t>
            </a:r>
            <a:endParaRPr lang="de-DE" sz="2400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 descr="C:\Users\Bami\Desktop\VRAR Projekt\tmpPics\RWS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5616624" cy="3070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43528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- Server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67544" y="1561356"/>
            <a:ext cx="4392488" cy="3456384"/>
          </a:xfrm>
        </p:spPr>
        <p:txBody>
          <a:bodyPr>
            <a:normAutofit lnSpcReduction="10000"/>
          </a:bodyPr>
          <a:lstStyle/>
          <a:p>
            <a:pPr lvl="0"/>
            <a:r>
              <a:rPr lang="de-DE" sz="2400" dirty="0" err="1"/>
              <a:t>Only</a:t>
            </a:r>
            <a:r>
              <a:rPr lang="de-DE" sz="2400" dirty="0"/>
              <a:t> </a:t>
            </a:r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a </a:t>
            </a:r>
            <a:r>
              <a:rPr lang="de-DE" sz="2400" dirty="0" err="1"/>
              <a:t>spectator</a:t>
            </a:r>
            <a:r>
              <a:rPr lang="de-DE" sz="2400" dirty="0"/>
              <a:t> </a:t>
            </a:r>
            <a:r>
              <a:rPr lang="de-DE" sz="2400" dirty="0" err="1"/>
              <a:t>client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demonstrational</a:t>
            </a:r>
            <a:r>
              <a:rPr lang="de-DE" sz="2400" dirty="0"/>
              <a:t> </a:t>
            </a:r>
            <a:r>
              <a:rPr lang="de-DE" sz="2400" dirty="0" err="1"/>
              <a:t>purposes</a:t>
            </a:r>
            <a:r>
              <a:rPr lang="de-DE" sz="2400" dirty="0"/>
              <a:t> </a:t>
            </a:r>
          </a:p>
          <a:p>
            <a:pPr lvl="0"/>
            <a:endParaRPr lang="de-DE" sz="2400" dirty="0"/>
          </a:p>
          <a:p>
            <a:pPr lvl="0"/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get</a:t>
            </a:r>
            <a:r>
              <a:rPr lang="de-DE" sz="2400" dirty="0"/>
              <a:t> a </a:t>
            </a:r>
            <a:r>
              <a:rPr lang="de-DE" sz="2400" dirty="0" err="1"/>
              <a:t>better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player´s</a:t>
            </a:r>
            <a:r>
              <a:rPr lang="de-DE" sz="2400" dirty="0"/>
              <a:t> </a:t>
            </a:r>
            <a:r>
              <a:rPr lang="de-DE" sz="2400" dirty="0" err="1"/>
              <a:t>perspective</a:t>
            </a:r>
            <a:r>
              <a:rPr lang="de-DE" sz="2400" dirty="0"/>
              <a:t> (FPV-Transmission)</a:t>
            </a:r>
          </a:p>
          <a:p>
            <a:pPr lvl="0"/>
            <a:endParaRPr lang="de-DE" sz="2400" dirty="0"/>
          </a:p>
          <a:p>
            <a:pPr lvl="1">
              <a:buNone/>
            </a:pPr>
            <a:endParaRPr lang="de-DE" dirty="0"/>
          </a:p>
        </p:txBody>
      </p:sp>
      <p:pic>
        <p:nvPicPr>
          <p:cNvPr id="15" name="Picture 2" descr="C:\Users\Bami\Desktop\VRAR Projekt\tmpPics\RWS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33364"/>
            <a:ext cx="3312368" cy="1810670"/>
          </a:xfrm>
          <a:prstGeom prst="rect">
            <a:avLst/>
          </a:prstGeom>
          <a:noFill/>
        </p:spPr>
      </p:pic>
      <p:pic>
        <p:nvPicPr>
          <p:cNvPr id="6146" name="Picture 2" descr="C:\Users\Bami\Desktop\VRAR Projekt\tmpPics\RWS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505571"/>
            <a:ext cx="3312368" cy="18106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Project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Fly </a:t>
            </a:r>
            <a:r>
              <a:rPr lang="de-DE" sz="2400" dirty="0" err="1"/>
              <a:t>physics</a:t>
            </a:r>
            <a:endParaRPr lang="de-DE" sz="2400" dirty="0"/>
          </a:p>
          <a:p>
            <a:r>
              <a:rPr lang="de-DE" sz="2400" dirty="0"/>
              <a:t>Player model (</a:t>
            </a:r>
            <a:r>
              <a:rPr lang="de-DE" sz="2400" dirty="0" err="1"/>
              <a:t>visible</a:t>
            </a:r>
            <a:r>
              <a:rPr lang="de-DE" sz="2400" dirty="0"/>
              <a:t> arm </a:t>
            </a:r>
            <a:r>
              <a:rPr lang="de-DE" sz="2400" dirty="0" err="1"/>
              <a:t>movement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Effect</a:t>
            </a:r>
            <a:r>
              <a:rPr lang="de-DE" sz="2400" dirty="0"/>
              <a:t>-Events (</a:t>
            </a:r>
            <a:r>
              <a:rPr lang="de-DE" sz="2400" dirty="0" err="1"/>
              <a:t>flying</a:t>
            </a:r>
            <a:r>
              <a:rPr lang="de-DE" sz="2400" dirty="0"/>
              <a:t> </a:t>
            </a:r>
            <a:r>
              <a:rPr lang="de-DE" sz="2400" dirty="0" err="1"/>
              <a:t>through</a:t>
            </a:r>
            <a:r>
              <a:rPr lang="de-DE" sz="2400" dirty="0"/>
              <a:t> a </a:t>
            </a:r>
            <a:r>
              <a:rPr lang="de-DE" sz="2400" dirty="0" err="1"/>
              <a:t>bridge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Rework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/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improve</a:t>
            </a:r>
            <a:r>
              <a:rPr lang="de-DE" sz="2400" dirty="0"/>
              <a:t> </a:t>
            </a:r>
            <a:r>
              <a:rPr lang="de-DE" sz="2400" dirty="0" err="1"/>
              <a:t>kinect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endParaRPr lang="de-DE" sz="2400" dirty="0"/>
          </a:p>
          <a:p>
            <a:r>
              <a:rPr lang="de-DE" sz="2400" dirty="0" err="1"/>
              <a:t>Graphical</a:t>
            </a:r>
            <a:r>
              <a:rPr lang="de-DE" sz="2400" dirty="0"/>
              <a:t> update</a:t>
            </a:r>
          </a:p>
          <a:p>
            <a:pPr lvl="1"/>
            <a:r>
              <a:rPr lang="de-DE" sz="2100" dirty="0"/>
              <a:t>Post-</a:t>
            </a:r>
            <a:r>
              <a:rPr lang="de-DE" sz="2100" dirty="0" err="1"/>
              <a:t>effects</a:t>
            </a:r>
            <a:r>
              <a:rPr lang="de-DE" sz="2100" dirty="0"/>
              <a:t> (radial </a:t>
            </a:r>
            <a:r>
              <a:rPr lang="de-DE" sz="2100" dirty="0" err="1"/>
              <a:t>blur</a:t>
            </a:r>
            <a:r>
              <a:rPr lang="de-DE" sz="2100" dirty="0"/>
              <a:t>)</a:t>
            </a:r>
          </a:p>
          <a:p>
            <a:pPr lvl="1"/>
            <a:r>
              <a:rPr lang="de-DE" sz="2100" dirty="0" err="1"/>
              <a:t>Some</a:t>
            </a:r>
            <a:r>
              <a:rPr lang="de-DE" sz="2100" dirty="0"/>
              <a:t> </a:t>
            </a:r>
            <a:r>
              <a:rPr lang="de-DE" sz="2100" dirty="0" err="1"/>
              <a:t>terrain</a:t>
            </a:r>
            <a:r>
              <a:rPr lang="de-DE" sz="2100" dirty="0"/>
              <a:t> </a:t>
            </a:r>
            <a:r>
              <a:rPr lang="de-DE" sz="2100" dirty="0" err="1"/>
              <a:t>and</a:t>
            </a:r>
            <a:r>
              <a:rPr lang="de-DE" sz="2100" dirty="0"/>
              <a:t> </a:t>
            </a:r>
            <a:r>
              <a:rPr lang="de-DE" sz="2100" dirty="0" err="1"/>
              <a:t>world</a:t>
            </a:r>
            <a:r>
              <a:rPr lang="de-DE" sz="2100" dirty="0"/>
              <a:t> </a:t>
            </a:r>
            <a:r>
              <a:rPr lang="de-DE" sz="2100" dirty="0" err="1"/>
              <a:t>improvements</a:t>
            </a:r>
            <a:r>
              <a:rPr lang="de-DE" sz="2100" dirty="0"/>
              <a:t> </a:t>
            </a:r>
          </a:p>
          <a:p>
            <a:pPr lvl="2"/>
            <a:r>
              <a:rPr lang="de-DE" sz="1800" dirty="0" err="1"/>
              <a:t>Clouds</a:t>
            </a:r>
            <a:endParaRPr lang="de-DE" sz="1800" dirty="0"/>
          </a:p>
          <a:p>
            <a:pPr lvl="2"/>
            <a:r>
              <a:rPr lang="de-DE" sz="1800" dirty="0" err="1"/>
              <a:t>Better</a:t>
            </a:r>
            <a:r>
              <a:rPr lang="de-DE" sz="1800" dirty="0"/>
              <a:t> </a:t>
            </a:r>
            <a:r>
              <a:rPr lang="de-DE" sz="1800" dirty="0" err="1"/>
              <a:t>lighting</a:t>
            </a:r>
            <a:endParaRPr lang="de-DE" sz="1800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5" name="Picture 2" descr="C:\Users\Bami\Desktop\VRAR Projekt\tmpPics\RWS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793" y="1633364"/>
            <a:ext cx="2555887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Project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Client </a:t>
            </a:r>
            <a:r>
              <a:rPr lang="de-DE" dirty="0" err="1"/>
              <a:t>improvment</a:t>
            </a:r>
            <a:endParaRPr lang="de-DE" dirty="0"/>
          </a:p>
          <a:p>
            <a:pPr lvl="1"/>
            <a:r>
              <a:rPr lang="de-DE" sz="2300" dirty="0"/>
              <a:t>Additional </a:t>
            </a:r>
            <a:r>
              <a:rPr lang="de-DE" sz="2300" dirty="0" err="1"/>
              <a:t>camera</a:t>
            </a:r>
            <a:r>
              <a:rPr lang="de-DE" sz="2300" dirty="0"/>
              <a:t> </a:t>
            </a:r>
            <a:r>
              <a:rPr lang="de-DE" sz="2300" dirty="0" err="1"/>
              <a:t>styles</a:t>
            </a:r>
            <a:endParaRPr lang="de-DE" sz="2300" dirty="0"/>
          </a:p>
          <a:p>
            <a:pPr lvl="2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fly-by-camera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2"/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2">
              <a:buNone/>
            </a:pPr>
            <a:endParaRPr lang="de-DE" dirty="0"/>
          </a:p>
          <a:p>
            <a:r>
              <a:rPr lang="de-DE" dirty="0" err="1"/>
              <a:t>Menues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sz="2300" dirty="0"/>
              <a:t>Game </a:t>
            </a:r>
            <a:r>
              <a:rPr lang="de-DE" sz="2300" dirty="0" err="1"/>
              <a:t>flow</a:t>
            </a:r>
            <a:r>
              <a:rPr lang="de-DE" sz="2300" dirty="0"/>
              <a:t> (</a:t>
            </a:r>
            <a:r>
              <a:rPr lang="de-DE" sz="2300" dirty="0" err="1"/>
              <a:t>menues</a:t>
            </a:r>
            <a:r>
              <a:rPr lang="de-DE" sz="2300" dirty="0"/>
              <a:t> </a:t>
            </a:r>
            <a:r>
              <a:rPr lang="de-DE" sz="2300" dirty="0" err="1"/>
              <a:t>and</a:t>
            </a:r>
            <a:r>
              <a:rPr lang="de-DE" sz="2300" dirty="0"/>
              <a:t> </a:t>
            </a:r>
            <a:r>
              <a:rPr lang="de-DE" sz="2300" dirty="0" err="1"/>
              <a:t>gesture</a:t>
            </a:r>
            <a:r>
              <a:rPr lang="de-DE" sz="2300" dirty="0"/>
              <a:t> </a:t>
            </a:r>
            <a:r>
              <a:rPr lang="de-DE" sz="2300" dirty="0" err="1"/>
              <a:t>control</a:t>
            </a:r>
            <a:r>
              <a:rPr lang="de-DE" sz="2300" dirty="0"/>
              <a:t> – </a:t>
            </a:r>
            <a:r>
              <a:rPr lang="de-DE" sz="2300" dirty="0" err="1"/>
              <a:t>maybe</a:t>
            </a:r>
            <a:r>
              <a:rPr lang="de-DE" sz="2300" dirty="0"/>
              <a:t> </a:t>
            </a:r>
            <a:r>
              <a:rPr lang="de-DE" sz="2300" dirty="0" err="1"/>
              <a:t>makey</a:t>
            </a:r>
            <a:r>
              <a:rPr lang="de-DE" sz="2300" dirty="0"/>
              <a:t> </a:t>
            </a:r>
            <a:r>
              <a:rPr lang="de-DE" sz="2300" dirty="0" err="1"/>
              <a:t>makey</a:t>
            </a:r>
            <a:r>
              <a:rPr lang="de-DE" sz="2300" dirty="0"/>
              <a:t>)</a:t>
            </a:r>
          </a:p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211960" y="1600070"/>
            <a:ext cx="4752528" cy="411492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de-DE" sz="2300" dirty="0" err="1"/>
              <a:t>Improved</a:t>
            </a:r>
            <a:r>
              <a:rPr lang="de-DE" sz="2300" dirty="0"/>
              <a:t> </a:t>
            </a:r>
            <a:r>
              <a:rPr lang="de-DE" sz="2300" dirty="0" err="1"/>
              <a:t>construction</a:t>
            </a:r>
            <a:r>
              <a:rPr lang="de-DE" sz="2300" dirty="0"/>
              <a:t> </a:t>
            </a:r>
            <a:r>
              <a:rPr lang="de-DE" sz="2300" dirty="0" err="1"/>
              <a:t>concept</a:t>
            </a:r>
            <a:r>
              <a:rPr lang="de-DE" sz="2300" dirty="0"/>
              <a:t> </a:t>
            </a:r>
          </a:p>
          <a:p>
            <a:pPr lvl="2"/>
            <a:r>
              <a:rPr lang="de-DE" sz="1900" dirty="0" err="1"/>
              <a:t>Location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</a:t>
            </a:r>
            <a:r>
              <a:rPr lang="de-DE" sz="1900" dirty="0" err="1"/>
              <a:t>kinect</a:t>
            </a:r>
            <a:r>
              <a:rPr lang="de-DE" sz="1900" dirty="0"/>
              <a:t>, </a:t>
            </a:r>
            <a:r>
              <a:rPr lang="de-DE" sz="1900" dirty="0" err="1"/>
              <a:t>player</a:t>
            </a:r>
            <a:r>
              <a:rPr lang="de-DE" sz="1900" dirty="0"/>
              <a:t>, </a:t>
            </a:r>
            <a:r>
              <a:rPr lang="de-DE" sz="1900" dirty="0" err="1"/>
              <a:t>spectators</a:t>
            </a:r>
            <a:r>
              <a:rPr lang="de-DE" sz="1900" dirty="0"/>
              <a:t>, etc. </a:t>
            </a:r>
          </a:p>
          <a:p>
            <a:pPr lvl="2"/>
            <a:r>
              <a:rPr lang="de-DE" sz="1900" dirty="0" err="1"/>
              <a:t>Simplified</a:t>
            </a:r>
            <a:r>
              <a:rPr lang="de-DE" sz="1900" dirty="0"/>
              <a:t> </a:t>
            </a:r>
            <a:r>
              <a:rPr lang="de-DE" sz="1900" dirty="0" err="1"/>
              <a:t>handling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game</a:t>
            </a:r>
            <a:r>
              <a:rPr lang="de-DE" sz="1900" dirty="0"/>
              <a:t> </a:t>
            </a:r>
            <a:r>
              <a:rPr lang="de-DE" sz="1900" dirty="0" err="1"/>
              <a:t>and</a:t>
            </a:r>
            <a:r>
              <a:rPr lang="de-DE" sz="1900" dirty="0"/>
              <a:t> </a:t>
            </a:r>
            <a:r>
              <a:rPr lang="de-DE" sz="1900" dirty="0" err="1"/>
              <a:t>it´s</a:t>
            </a:r>
            <a:r>
              <a:rPr lang="de-DE" sz="1900" dirty="0"/>
              <a:t> </a:t>
            </a:r>
            <a:r>
              <a:rPr lang="de-DE" sz="1900" dirty="0" err="1"/>
              <a:t>features</a:t>
            </a:r>
            <a:endParaRPr lang="de-DE" sz="1900" dirty="0"/>
          </a:p>
          <a:p>
            <a:pPr lvl="2">
              <a:buNone/>
            </a:pPr>
            <a:endParaRPr lang="de-DE" sz="1900" dirty="0"/>
          </a:p>
          <a:p>
            <a:pPr lvl="1"/>
            <a:r>
              <a:rPr lang="de-DE" sz="2300" dirty="0" err="1"/>
              <a:t>Documentation</a:t>
            </a:r>
            <a:r>
              <a:rPr lang="de-DE" sz="2300" dirty="0"/>
              <a:t> </a:t>
            </a:r>
          </a:p>
          <a:p>
            <a:pPr lvl="2"/>
            <a:r>
              <a:rPr lang="de-DE" sz="1900" dirty="0"/>
              <a:t>Frameworks, </a:t>
            </a:r>
            <a:r>
              <a:rPr lang="de-DE" sz="1900" dirty="0" err="1"/>
              <a:t>Packages</a:t>
            </a:r>
            <a:r>
              <a:rPr lang="de-DE" sz="1900" dirty="0"/>
              <a:t> </a:t>
            </a:r>
          </a:p>
          <a:p>
            <a:pPr lvl="2"/>
            <a:r>
              <a:rPr lang="de-DE" sz="1900" dirty="0"/>
              <a:t>User Guide (</a:t>
            </a:r>
            <a:r>
              <a:rPr lang="de-DE" sz="1900" dirty="0" err="1"/>
              <a:t>how</a:t>
            </a:r>
            <a:r>
              <a:rPr lang="de-DE" sz="1900" dirty="0"/>
              <a:t> </a:t>
            </a:r>
            <a:r>
              <a:rPr lang="de-DE" sz="1900" dirty="0" err="1"/>
              <a:t>to</a:t>
            </a:r>
            <a:r>
              <a:rPr lang="de-DE" sz="1900" dirty="0"/>
              <a:t> </a:t>
            </a:r>
            <a:r>
              <a:rPr lang="de-DE" sz="1900" dirty="0" err="1"/>
              <a:t>get</a:t>
            </a:r>
            <a:r>
              <a:rPr lang="de-DE" sz="1900" dirty="0"/>
              <a:t> </a:t>
            </a:r>
            <a:r>
              <a:rPr lang="de-DE" sz="1900" dirty="0" err="1"/>
              <a:t>it</a:t>
            </a:r>
            <a:r>
              <a:rPr lang="de-DE" sz="1900" dirty="0"/>
              <a:t> </a:t>
            </a:r>
            <a:r>
              <a:rPr lang="de-DE" sz="1900" dirty="0" err="1"/>
              <a:t>running</a:t>
            </a:r>
            <a:r>
              <a:rPr lang="de-DE" sz="1900" dirty="0"/>
              <a:t>)</a:t>
            </a:r>
          </a:p>
          <a:p>
            <a:pPr lvl="1"/>
            <a:endParaRPr lang="de-DE" sz="2300" dirty="0"/>
          </a:p>
          <a:p>
            <a:pPr lvl="1"/>
            <a:r>
              <a:rPr lang="de-DE" sz="2300" dirty="0"/>
              <a:t>Goal: </a:t>
            </a:r>
            <a:r>
              <a:rPr lang="de-DE" sz="2300" dirty="0" err="1"/>
              <a:t>suitable</a:t>
            </a:r>
            <a:r>
              <a:rPr lang="de-DE" sz="2300" dirty="0"/>
              <a:t> </a:t>
            </a:r>
            <a:r>
              <a:rPr lang="de-DE" sz="2300" dirty="0" err="1"/>
              <a:t>for</a:t>
            </a:r>
            <a:r>
              <a:rPr lang="de-DE" sz="2300" dirty="0"/>
              <a:t> HS-LAN </a:t>
            </a:r>
            <a:r>
              <a:rPr lang="de-DE" sz="2300" dirty="0" err="1"/>
              <a:t>and</a:t>
            </a:r>
            <a:r>
              <a:rPr lang="de-DE" sz="2300" dirty="0"/>
              <a:t> Open-Lab (HS-Informationstage)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826</Words>
  <Application>Microsoft Office PowerPoint</Application>
  <PresentationFormat>Bildschirmpräsentation (16:10)</PresentationFormat>
  <Paragraphs>235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Constantia</vt:lpstr>
      <vt:lpstr>Wingdings</vt:lpstr>
      <vt:lpstr>Wingdings 2</vt:lpstr>
      <vt:lpstr>Hyperion</vt:lpstr>
      <vt:lpstr>Rift Wingsuit</vt:lpstr>
      <vt:lpstr>Content</vt:lpstr>
      <vt:lpstr>Summary</vt:lpstr>
      <vt:lpstr>pp - World</vt:lpstr>
      <vt:lpstr>pp – Kinect control</vt:lpstr>
      <vt:lpstr>pp - Oculus Rift support</vt:lpstr>
      <vt:lpstr>pp - Server and client</vt:lpstr>
      <vt:lpstr>Project extensions</vt:lpstr>
      <vt:lpstr>Project extensions</vt:lpstr>
      <vt:lpstr>Responsibilities (Assistent)</vt:lpstr>
      <vt:lpstr>Milestone 1</vt:lpstr>
      <vt:lpstr>Milestone 1</vt:lpstr>
      <vt:lpstr>Milestone 2</vt:lpstr>
      <vt:lpstr>Milestone 2</vt:lpstr>
      <vt:lpstr>Exams</vt:lpstr>
      <vt:lpstr>Milestone 3</vt:lpstr>
      <vt:lpstr>Milestone 3</vt:lpstr>
      <vt:lpstr>Risks</vt:lpstr>
      <vt:lpstr>Github Version Control</vt:lpstr>
      <vt:lpstr>Thanks for your attention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Jonas</cp:lastModifiedBy>
  <cp:revision>528</cp:revision>
  <dcterms:created xsi:type="dcterms:W3CDTF">2015-05-18T20:48:09Z</dcterms:created>
  <dcterms:modified xsi:type="dcterms:W3CDTF">2016-05-16T14:47:19Z</dcterms:modified>
</cp:coreProperties>
</file>