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72" r:id="rId2"/>
    <p:sldId id="261" r:id="rId3"/>
    <p:sldId id="307" r:id="rId4"/>
    <p:sldId id="296" r:id="rId5"/>
    <p:sldId id="301" r:id="rId6"/>
    <p:sldId id="303" r:id="rId7"/>
    <p:sldId id="304" r:id="rId8"/>
    <p:sldId id="293" r:id="rId9"/>
    <p:sldId id="294" r:id="rId10"/>
    <p:sldId id="308" r:id="rId11"/>
    <p:sldId id="286" r:id="rId12"/>
    <p:sldId id="317" r:id="rId13"/>
    <p:sldId id="321" r:id="rId14"/>
    <p:sldId id="323" r:id="rId15"/>
    <p:sldId id="314" r:id="rId16"/>
    <p:sldId id="318" r:id="rId17"/>
    <p:sldId id="322" r:id="rId18"/>
    <p:sldId id="324" r:id="rId19"/>
    <p:sldId id="310" r:id="rId20"/>
    <p:sldId id="315" r:id="rId21"/>
    <p:sldId id="319" r:id="rId22"/>
    <p:sldId id="320" r:id="rId23"/>
    <p:sldId id="325" r:id="rId24"/>
    <p:sldId id="270" r:id="rId25"/>
    <p:sldId id="280" r:id="rId26"/>
    <p:sldId id="279" r:id="rId27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20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27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96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17.05.2016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</a:t>
            </a:r>
            <a:r>
              <a:rPr lang="de-DE" dirty="0" smtClean="0"/>
              <a:t>(S. Nickel)</a:t>
            </a:r>
            <a:endParaRPr lang="de-DE" dirty="0"/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 smtClean="0"/>
              <a:t>Sebastian Nickel (A. Dietze)</a:t>
            </a:r>
            <a:endParaRPr lang="de-DE" dirty="0"/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(wer?)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smtClean="0"/>
              <a:t>Manuel Schmitt (J.K., S.N)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</a:t>
            </a:r>
            <a:r>
              <a:rPr lang="de-DE" dirty="0" smtClean="0"/>
              <a:t>(S. Nickel)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(M. Schmitt)</a:t>
            </a:r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(wer?)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Project clean </a:t>
                      </a:r>
                      <a:r>
                        <a:rPr lang="de-DE" sz="1800" dirty="0" err="1"/>
                        <a:t>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initial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uplaod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Compatibility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V2 (min </a:t>
                      </a:r>
                      <a:r>
                        <a:rPr lang="de-DE" sz="1800" dirty="0" err="1"/>
                        <a:t>win</a:t>
                      </a:r>
                      <a:r>
                        <a:rPr lang="de-DE" sz="1800" dirty="0"/>
                        <a:t> 8 :/ 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state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client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Location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setup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Check out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assets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Setup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interaction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laboratory</a:t>
                      </a:r>
                      <a:r>
                        <a:rPr lang="de-DE" sz="1800" dirty="0"/>
                        <a:t>)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09.06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integration</a:t>
                      </a:r>
                      <a:r>
                        <a:rPr lang="de-DE" sz="1800" dirty="0"/>
                        <a:t>,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dirty="0"/>
                        <a:t>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visual</a:t>
                      </a:r>
                      <a:r>
                        <a:rPr lang="de-DE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2726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Unity Terrain Optimizations,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Terrain Generation Tests?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: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Action </a:t>
                      </a:r>
                      <a:r>
                        <a:rPr lang="de-DE" sz="1800" dirty="0" err="1"/>
                        <a:t>Collision</a:t>
                      </a:r>
                      <a:r>
                        <a:rPr lang="de-DE" sz="1800" dirty="0"/>
                        <a:t>, Bonus Items, </a:t>
                      </a:r>
                      <a:r>
                        <a:rPr lang="de-DE" sz="1800" dirty="0" err="1"/>
                        <a:t>Updrafts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New Level Creation using Terrain Generators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2726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Manuel 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Working into the project and Unity Engine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Creation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post-</a:t>
                      </a:r>
                      <a:r>
                        <a:rPr lang="de-DE" sz="1800" baseline="0" dirty="0" err="1" smtClean="0"/>
                        <a:t>processing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effects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like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bloom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and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blur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Creation of ambient-occlusion-light</a:t>
                      </a:r>
                      <a:r>
                        <a:rPr lang="en-US" sz="1800" baseline="0" dirty="0" smtClean="0"/>
                        <a:t> -map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17179"/>
              </p:ext>
            </p:extLst>
          </p:nvPr>
        </p:nvGraphicFramePr>
        <p:xfrm>
          <a:off x="539552" y="1849388"/>
          <a:ext cx="806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Sebastian Nickel</a:t>
                      </a:r>
                      <a:endParaRPr lang="de-DE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05.12 – 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Raw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comprehension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the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laws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aerodynamics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05.19 – 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Prototyping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first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aerodynamic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model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the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game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05.26 – 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Continue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to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work</a:t>
                      </a:r>
                      <a:r>
                        <a:rPr lang="de-DE" sz="1800" dirty="0" smtClean="0"/>
                        <a:t> on</a:t>
                      </a:r>
                      <a:r>
                        <a:rPr lang="de-DE" sz="1800" baseline="0" dirty="0" smtClean="0"/>
                        <a:t> prototype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53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 </a:t>
                      </a:r>
                      <a:r>
                        <a:rPr lang="de-DE" sz="1800" dirty="0" err="1"/>
                        <a:t>project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functionality</a:t>
                      </a:r>
                      <a:r>
                        <a:rPr lang="de-DE" sz="1800" dirty="0"/>
                        <a:t> (</a:t>
                      </a:r>
                      <a:r>
                        <a:rPr lang="de-DE" sz="1800" dirty="0" err="1"/>
                        <a:t>haptic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gesture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tests</a:t>
                      </a:r>
                      <a:r>
                        <a:rPr lang="de-DE" sz="1800" dirty="0"/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Kinect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improvement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Balancing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new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developed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features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Vive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location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setup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r>
                        <a:rPr lang="de-DE" sz="1800" baseline="0" dirty="0"/>
                        <a:t> 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Documentation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18649"/>
              </p:ext>
            </p:extLst>
          </p:nvPr>
        </p:nvGraphicFramePr>
        <p:xfrm>
          <a:off x="539552" y="1849388"/>
          <a:ext cx="80648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Level Design + </a:t>
                      </a:r>
                      <a:r>
                        <a:rPr lang="de-DE" sz="1800" dirty="0" err="1"/>
                        <a:t>Programming</a:t>
                      </a:r>
                      <a:r>
                        <a:rPr lang="de-DE" sz="1800" dirty="0"/>
                        <a:t>, 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Obstacle</a:t>
                      </a:r>
                      <a:r>
                        <a:rPr lang="de-DE" sz="1800" dirty="0"/>
                        <a:t> Placement, Player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Make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the</a:t>
                      </a:r>
                      <a:r>
                        <a:rPr lang="de-DE" sz="1800" dirty="0"/>
                        <a:t> Game </a:t>
                      </a:r>
                      <a:r>
                        <a:rPr lang="de-DE" sz="1800" dirty="0" err="1"/>
                        <a:t>more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interesting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Play: </a:t>
                      </a:r>
                      <a:r>
                        <a:rPr lang="de-DE" sz="1800" dirty="0" err="1"/>
                        <a:t>Secrets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Collectibles</a:t>
                      </a:r>
                      <a:r>
                        <a:rPr lang="de-DE" sz="1800" baseline="0" dirty="0"/>
                        <a:t>, World </a:t>
                      </a:r>
                      <a:r>
                        <a:rPr lang="de-DE" sz="1800" baseline="0" dirty="0" err="1"/>
                        <a:t>Refinement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refinement, Rigging, Texturing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5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18649"/>
              </p:ext>
            </p:extLst>
          </p:nvPr>
        </p:nvGraphicFramePr>
        <p:xfrm>
          <a:off x="539552" y="1849388"/>
          <a:ext cx="80648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Manuel Schmitt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ambient-occlusion</a:t>
                      </a:r>
                      <a:endParaRPr lang="de-DE" sz="1800" baseline="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 smtClean="0"/>
                        <a:t> Alternative:  </a:t>
                      </a:r>
                      <a:r>
                        <a:rPr lang="de-DE" sz="1800" baseline="0" dirty="0" err="1" smtClean="0"/>
                        <a:t>Implementation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light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effects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like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god-rays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or</a:t>
                      </a:r>
                      <a:r>
                        <a:rPr lang="de-DE" sz="1800" baseline="0" dirty="0" smtClean="0"/>
                        <a:t>   </a:t>
                      </a:r>
                      <a:r>
                        <a:rPr lang="de-DE" sz="1800" baseline="0" dirty="0" err="1" smtClean="0"/>
                        <a:t>atmospheric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scattering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Implementation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client-menu-structure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06.16</a:t>
                      </a:r>
                      <a:r>
                        <a:rPr lang="de-DE" sz="1800" baseline="0" dirty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Implementation</a:t>
                      </a:r>
                      <a:r>
                        <a:rPr lang="en-US" sz="1800" baseline="0" dirty="0" smtClean="0"/>
                        <a:t> of spectator-client-menu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5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52247"/>
              </p:ext>
            </p:extLst>
          </p:nvPr>
        </p:nvGraphicFramePr>
        <p:xfrm>
          <a:off x="539552" y="1849388"/>
          <a:ext cx="8064897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Sebastian Nickel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06.02 – 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Increase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flexibility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established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fly-physics</a:t>
                      </a:r>
                      <a:r>
                        <a:rPr lang="de-DE" sz="1800" baseline="0" dirty="0" smtClean="0"/>
                        <a:t> prototype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baseline="0" dirty="0" smtClean="0"/>
                        <a:t> Error </a:t>
                      </a:r>
                      <a:r>
                        <a:rPr lang="de-DE" sz="1800" baseline="0" dirty="0" err="1" smtClean="0"/>
                        <a:t>tolerence</a:t>
                      </a:r>
                      <a:r>
                        <a:rPr lang="de-DE" sz="1800" baseline="0" dirty="0" smtClean="0"/>
                        <a:t>, …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06.09 – 06.16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smtClean="0"/>
                        <a:t>Add </a:t>
                      </a:r>
                      <a:r>
                        <a:rPr lang="de-DE" sz="1800" baseline="0" dirty="0" err="1" smtClean="0"/>
                        <a:t>configuratable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properties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to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flying</a:t>
                      </a:r>
                      <a:r>
                        <a:rPr lang="de-DE" sz="1800" baseline="0" dirty="0" smtClean="0"/>
                        <a:t>-model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an </a:t>
                      </a:r>
                      <a:r>
                        <a:rPr lang="de-DE" sz="1800" baseline="0" dirty="0" err="1" smtClean="0"/>
                        <a:t>even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more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realistic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experience</a:t>
                      </a:r>
                      <a:endParaRPr lang="de-DE" sz="1800" baseline="0" dirty="0" smtClean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Actual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height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of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player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weight</a:t>
                      </a:r>
                      <a:r>
                        <a:rPr lang="de-DE" sz="1800" baseline="0" dirty="0" smtClean="0"/>
                        <a:t>, …</a:t>
                      </a:r>
                      <a:endParaRPr lang="de-DE" sz="1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06.16</a:t>
                      </a:r>
                      <a:r>
                        <a:rPr lang="de-DE" sz="1800" baseline="0" dirty="0" smtClean="0"/>
                        <a:t> – 06.23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Thorough testing of the flying</a:t>
                      </a:r>
                      <a:r>
                        <a:rPr lang="en-US" sz="1800" baseline="0" dirty="0" smtClean="0"/>
                        <a:t> 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05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err="1"/>
              <a:t>Summary</a:t>
            </a:r>
            <a:endParaRPr lang="de-DE" dirty="0"/>
          </a:p>
          <a:p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(pp)</a:t>
            </a:r>
          </a:p>
          <a:p>
            <a:r>
              <a:rPr lang="de-DE" dirty="0"/>
              <a:t>Project </a:t>
            </a:r>
            <a:r>
              <a:rPr lang="de-DE" dirty="0" err="1"/>
              <a:t>extension</a:t>
            </a:r>
            <a:endParaRPr lang="de-DE" dirty="0"/>
          </a:p>
          <a:p>
            <a:r>
              <a:rPr lang="de-DE" dirty="0" err="1"/>
              <a:t>Responsibilities</a:t>
            </a:r>
            <a:endParaRPr lang="de-DE" dirty="0"/>
          </a:p>
          <a:p>
            <a:r>
              <a:rPr lang="de-DE" dirty="0" err="1"/>
              <a:t>Milestones</a:t>
            </a:r>
            <a:endParaRPr lang="de-DE" dirty="0"/>
          </a:p>
          <a:p>
            <a:r>
              <a:rPr lang="de-DE" dirty="0" err="1"/>
              <a:t>Risks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539552" y="1849388"/>
          <a:ext cx="806489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Andreas</a:t>
                      </a:r>
                      <a:r>
                        <a:rPr lang="de-DE" sz="1800" baseline="0" dirty="0"/>
                        <a:t> Dietze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Fly </a:t>
                      </a:r>
                      <a:r>
                        <a:rPr lang="de-DE" sz="1800" dirty="0" err="1"/>
                        <a:t>physics</a:t>
                      </a:r>
                      <a:endParaRPr lang="de-DE" sz="1800" dirty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less</a:t>
                      </a:r>
                      <a:r>
                        <a:rPr lang="de-DE" sz="18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cam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views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Client </a:t>
                      </a:r>
                      <a:r>
                        <a:rPr lang="de-DE" sz="1800" baseline="0" dirty="0" err="1"/>
                        <a:t>audio</a:t>
                      </a:r>
                      <a:endParaRPr lang="de-DE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Client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handling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improvement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Client </a:t>
                      </a:r>
                      <a:r>
                        <a:rPr lang="de-DE" sz="1800" dirty="0" err="1"/>
                        <a:t>improvement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until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project</a:t>
                      </a:r>
                      <a:r>
                        <a:rPr lang="de-DE" sz="1800" baseline="0" dirty="0" smtClean="0"/>
                        <a:t> end (Fly </a:t>
                      </a:r>
                      <a:r>
                        <a:rPr lang="de-DE" sz="1800" baseline="0" dirty="0" err="1" smtClean="0"/>
                        <a:t>physics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game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logics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assistant</a:t>
                      </a:r>
                      <a:r>
                        <a:rPr lang="de-DE" sz="1800" baseline="0" dirty="0" smtClean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10796"/>
              </p:ext>
            </p:extLst>
          </p:nvPr>
        </p:nvGraphicFramePr>
        <p:xfrm>
          <a:off x="539552" y="1849388"/>
          <a:ext cx="80648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Jonas Kleinkauf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Player Model Animations, Integrating Animations with User Input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/>
                        <a:t>Integration of new World + Game objects other works of the project team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Producing</a:t>
                      </a:r>
                      <a:r>
                        <a:rPr lang="de-DE" sz="1800" baseline="0" dirty="0"/>
                        <a:t> Background Music </a:t>
                      </a:r>
                      <a:r>
                        <a:rPr lang="de-DE" sz="1800" baseline="0" dirty="0" err="1"/>
                        <a:t>and</a:t>
                      </a:r>
                      <a:r>
                        <a:rPr lang="de-DE" sz="1800" baseline="0" dirty="0"/>
                        <a:t> Sound </a:t>
                      </a:r>
                      <a:r>
                        <a:rPr lang="de-DE" sz="1800" baseline="0" dirty="0" err="1"/>
                        <a:t>Effects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until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project</a:t>
                      </a:r>
                      <a:r>
                        <a:rPr lang="de-DE" sz="1800" baseline="0" dirty="0" smtClean="0"/>
                        <a:t> end (Fly </a:t>
                      </a:r>
                      <a:r>
                        <a:rPr lang="de-DE" sz="1800" baseline="0" dirty="0" err="1" smtClean="0"/>
                        <a:t>physics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game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logics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assistant</a:t>
                      </a:r>
                      <a:r>
                        <a:rPr lang="de-DE" sz="1800" baseline="0" dirty="0" smtClean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2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10796"/>
              </p:ext>
            </p:extLst>
          </p:nvPr>
        </p:nvGraphicFramePr>
        <p:xfrm>
          <a:off x="539552" y="1849388"/>
          <a:ext cx="80648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Manuel Schmitt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Creation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of</a:t>
                      </a:r>
                      <a:r>
                        <a:rPr lang="de-DE" sz="1800" dirty="0" smtClean="0"/>
                        <a:t> a </a:t>
                      </a:r>
                      <a:r>
                        <a:rPr lang="de-DE" sz="1800" dirty="0" err="1" smtClean="0"/>
                        <a:t>users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guide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the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project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Creation of a project documentation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any</a:t>
                      </a:r>
                      <a:r>
                        <a:rPr lang="de-DE" sz="1800" baseline="0" dirty="0" smtClean="0"/>
                        <a:t> relevant </a:t>
                      </a:r>
                      <a:r>
                        <a:rPr lang="de-DE" sz="1800" baseline="0" dirty="0" err="1" smtClean="0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 smtClean="0"/>
                        <a:t>Buffer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for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any</a:t>
                      </a:r>
                      <a:r>
                        <a:rPr lang="de-DE" sz="1800" dirty="0" smtClean="0"/>
                        <a:t> relevant </a:t>
                      </a:r>
                      <a:r>
                        <a:rPr lang="de-DE" sz="1800" dirty="0" err="1" smtClean="0"/>
                        <a:t>work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2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41426"/>
              </p:ext>
            </p:extLst>
          </p:nvPr>
        </p:nvGraphicFramePr>
        <p:xfrm>
          <a:off x="539552" y="1849388"/>
          <a:ext cx="80648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Week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Sebastian</a:t>
                      </a:r>
                      <a:r>
                        <a:rPr lang="de-DE" sz="1800" baseline="0" dirty="0" smtClean="0"/>
                        <a:t> Nickel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08.01</a:t>
                      </a:r>
                      <a:r>
                        <a:rPr lang="de-DE" sz="1800" baseline="0" dirty="0"/>
                        <a:t> – 08.08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 </a:t>
                      </a:r>
                      <a:r>
                        <a:rPr lang="en-US" sz="1800" dirty="0" smtClean="0"/>
                        <a:t>Evaluation</a:t>
                      </a:r>
                      <a:r>
                        <a:rPr lang="en-US" sz="1800" baseline="0" dirty="0" smtClean="0"/>
                        <a:t> of </a:t>
                      </a:r>
                      <a:r>
                        <a:rPr lang="en-US" sz="1800" dirty="0" smtClean="0"/>
                        <a:t>“Freenect2”,</a:t>
                      </a:r>
                      <a:r>
                        <a:rPr lang="en-US" sz="1800" baseline="0" dirty="0" smtClean="0"/>
                        <a:t> an open-source KinectV2 driver</a:t>
                      </a:r>
                      <a:endParaRPr lang="de-DE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08.08 – 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Assisting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with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the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menu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structure-related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work</a:t>
                      </a:r>
                      <a:endParaRPr lang="de-DE" sz="1800" baseline="0" dirty="0" smtClean="0"/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800" baseline="0" dirty="0" smtClean="0"/>
                        <a:t> e.g.: </a:t>
                      </a:r>
                      <a:r>
                        <a:rPr lang="de-DE" sz="1800" baseline="0" dirty="0" err="1" smtClean="0"/>
                        <a:t>possible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improvements</a:t>
                      </a:r>
                      <a:r>
                        <a:rPr lang="de-DE" sz="1800" baseline="0" dirty="0" smtClean="0"/>
                        <a:t>, </a:t>
                      </a:r>
                      <a:r>
                        <a:rPr lang="de-DE" sz="1800" baseline="0" dirty="0" err="1" smtClean="0"/>
                        <a:t>testing</a:t>
                      </a:r>
                      <a:r>
                        <a:rPr lang="de-DE" sz="1800" baseline="0" dirty="0" smtClean="0"/>
                        <a:t>, …</a:t>
                      </a:r>
                      <a:endParaRPr lang="de-DE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08.16 –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Buffer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for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related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baseline="0" dirty="0" err="1" smtClean="0"/>
                        <a:t>work</a:t>
                      </a:r>
                      <a:r>
                        <a:rPr lang="de-DE" sz="1800" baseline="0" dirty="0" smtClean="0"/>
                        <a:t>; Overall </a:t>
                      </a:r>
                      <a:r>
                        <a:rPr lang="de-DE" sz="1800" baseline="0" dirty="0" err="1" smtClean="0"/>
                        <a:t>testing</a:t>
                      </a:r>
                      <a:r>
                        <a:rPr lang="de-DE" sz="1800" baseline="0" dirty="0" smtClean="0"/>
                        <a:t> („Bug </a:t>
                      </a:r>
                      <a:r>
                        <a:rPr lang="de-DE" sz="1800" baseline="0" dirty="0" err="1" smtClean="0"/>
                        <a:t>hunting</a:t>
                      </a:r>
                      <a:r>
                        <a:rPr lang="de-DE" sz="1800" baseline="0" dirty="0" smtClean="0"/>
                        <a:t>“)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Buffer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until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/>
                        <a:t>project</a:t>
                      </a:r>
                      <a:r>
                        <a:rPr lang="de-DE" sz="1800" baseline="0" dirty="0"/>
                        <a:t> end (Fly </a:t>
                      </a:r>
                      <a:r>
                        <a:rPr lang="de-DE" sz="1800" baseline="0" dirty="0" err="1"/>
                        <a:t>physics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game</a:t>
                      </a:r>
                      <a:r>
                        <a:rPr lang="de-DE" sz="1800" baseline="0" dirty="0"/>
                        <a:t> </a:t>
                      </a:r>
                      <a:r>
                        <a:rPr lang="de-DE" sz="1800" baseline="0" dirty="0" err="1" smtClean="0"/>
                        <a:t>logics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assistant</a:t>
                      </a:r>
                      <a:r>
                        <a:rPr lang="de-DE" sz="1800" baseline="0" dirty="0"/>
                        <a:t>)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5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 smtClean="0"/>
              <a:t>math</a:t>
            </a:r>
            <a:r>
              <a:rPr lang="de-DE" sz="2400" dirty="0" smtClean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/</a:t>
            </a:r>
            <a:r>
              <a:rPr lang="de-DE" sz="2400" dirty="0" err="1" smtClean="0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 smtClean="0"/>
              <a:t>too</a:t>
            </a:r>
            <a:r>
              <a:rPr lang="de-DE" sz="2400" dirty="0" smtClean="0"/>
              <a:t> performance- </a:t>
            </a:r>
            <a:r>
              <a:rPr lang="de-DE" sz="2400" dirty="0" err="1" smtClean="0"/>
              <a:t>consuming</a:t>
            </a:r>
            <a:r>
              <a:rPr lang="de-DE" sz="2400" dirty="0" smtClean="0"/>
              <a:t> (</a:t>
            </a:r>
            <a:r>
              <a:rPr lang="de-DE" sz="2400" dirty="0" err="1" smtClean="0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 smtClean="0"/>
              <a:t>Menue</a:t>
            </a:r>
            <a:r>
              <a:rPr lang="de-DE" sz="2400" dirty="0" smtClean="0"/>
              <a:t> </a:t>
            </a:r>
            <a:r>
              <a:rPr lang="de-DE" sz="2400" dirty="0" err="1" smtClean="0"/>
              <a:t>handling</a:t>
            </a:r>
            <a:r>
              <a:rPr lang="de-DE" sz="2400" dirty="0" smtClean="0"/>
              <a:t> (</a:t>
            </a:r>
            <a:r>
              <a:rPr lang="de-DE" sz="2400" dirty="0" err="1" smtClean="0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 smtClean="0"/>
              <a:t>Gesture</a:t>
            </a:r>
            <a:r>
              <a:rPr lang="de-DE" sz="2400" dirty="0" smtClean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39552" y="1993404"/>
            <a:ext cx="8064896" cy="3024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de-DE" dirty="0"/>
              <a:t>Rift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sport</a:t>
            </a:r>
            <a:r>
              <a:rPr lang="de-DE" dirty="0"/>
              <a:t>. Experience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total </a:t>
            </a:r>
            <a:r>
              <a:rPr lang="de-DE" dirty="0" err="1"/>
              <a:t>freedom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head-mounted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guesture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protagonist</a:t>
            </a:r>
            <a:r>
              <a:rPr lang="de-DE" dirty="0"/>
              <a:t>. </a:t>
            </a:r>
          </a:p>
          <a:p>
            <a:pPr algn="just">
              <a:buNone/>
            </a:pPr>
            <a:endParaRPr lang="de-DE" dirty="0"/>
          </a:p>
          <a:p>
            <a:pPr algn="ctr">
              <a:buNone/>
            </a:pPr>
            <a:r>
              <a:rPr lang="de-DE" dirty="0" err="1"/>
              <a:t>Wingsuit</a:t>
            </a:r>
            <a:r>
              <a:rPr lang="de-DE" dirty="0"/>
              <a:t> </a:t>
            </a:r>
            <a:r>
              <a:rPr lang="de-DE" dirty="0" err="1"/>
              <a:t>valley</a:t>
            </a:r>
            <a:r>
              <a:rPr lang="de-DE" dirty="0"/>
              <a:t> </a:t>
            </a:r>
            <a:r>
              <a:rPr lang="de-DE" dirty="0" err="1"/>
              <a:t>awaits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World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29600" cy="369570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Unity</a:t>
            </a:r>
            <a:r>
              <a:rPr lang="de-DE" dirty="0"/>
              <a:t> 3D</a:t>
            </a:r>
          </a:p>
          <a:p>
            <a:pPr>
              <a:buNone/>
            </a:pPr>
            <a:endParaRPr lang="de-DE" dirty="0"/>
          </a:p>
          <a:p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assets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  <a:p>
            <a:pPr lvl="1"/>
            <a:r>
              <a:rPr lang="de-DE" dirty="0"/>
              <a:t>Scripts</a:t>
            </a:r>
          </a:p>
          <a:p>
            <a:pPr lvl="1"/>
            <a:r>
              <a:rPr lang="de-DE" dirty="0"/>
              <a:t>Vegetation</a:t>
            </a:r>
          </a:p>
          <a:p>
            <a:pPr lvl="1"/>
            <a:r>
              <a:rPr lang="de-DE" dirty="0" err="1"/>
              <a:t>Water</a:t>
            </a:r>
            <a:endParaRPr lang="de-DE" dirty="0"/>
          </a:p>
          <a:p>
            <a:pPr lvl="1"/>
            <a:r>
              <a:rPr lang="de-DE" dirty="0" err="1"/>
              <a:t>Ambiance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7420"/>
            <a:ext cx="5498271" cy="2880320"/>
          </a:xfrm>
        </p:spPr>
      </p:pic>
    </p:spTree>
    <p:extLst>
      <p:ext uri="{BB962C8B-B14F-4D97-AF65-F5344CB8AC3E}">
        <p14:creationId xmlns:p14="http://schemas.microsoft.com/office/powerpoint/2010/main" val="34861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– </a:t>
            </a:r>
            <a:r>
              <a:rPr lang="de-DE" dirty="0" err="1"/>
              <a:t>Kinect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3921725"/>
          </a:xfrm>
        </p:spPr>
        <p:txBody>
          <a:bodyPr>
            <a:normAutofit/>
          </a:bodyPr>
          <a:lstStyle/>
          <a:p>
            <a:r>
              <a:rPr lang="de-DE" sz="2400" dirty="0"/>
              <a:t>Player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arm </a:t>
            </a:r>
            <a:r>
              <a:rPr lang="de-DE" sz="2400" dirty="0" err="1"/>
              <a:t>tracking</a:t>
            </a:r>
            <a:r>
              <a:rPr lang="de-DE" sz="2400" dirty="0"/>
              <a:t>(</a:t>
            </a:r>
            <a:r>
              <a:rPr lang="de-DE" sz="2400" dirty="0" err="1"/>
              <a:t>Kinect</a:t>
            </a:r>
            <a:r>
              <a:rPr lang="de-DE" sz="2400" dirty="0"/>
              <a:t>):</a:t>
            </a:r>
          </a:p>
          <a:p>
            <a:pPr lvl="1"/>
            <a:r>
              <a:rPr lang="de-DE" sz="2100" dirty="0"/>
              <a:t>X-Axis (</a:t>
            </a:r>
            <a:r>
              <a:rPr lang="de-DE" sz="2100" dirty="0" err="1"/>
              <a:t>Pitch</a:t>
            </a:r>
            <a:r>
              <a:rPr lang="de-DE" sz="2100" dirty="0"/>
              <a:t>)</a:t>
            </a:r>
          </a:p>
          <a:p>
            <a:pPr lvl="2"/>
            <a:r>
              <a:rPr lang="de-DE" sz="1800" dirty="0"/>
              <a:t>Forward / Back</a:t>
            </a:r>
          </a:p>
          <a:p>
            <a:pPr lvl="1"/>
            <a:r>
              <a:rPr lang="de-DE" sz="2100" dirty="0"/>
              <a:t>Y-Axis(Yaw)</a:t>
            </a:r>
          </a:p>
          <a:p>
            <a:pPr lvl="2"/>
            <a:r>
              <a:rPr lang="de-DE" sz="1800" dirty="0" err="1"/>
              <a:t>Up</a:t>
            </a:r>
            <a:r>
              <a:rPr lang="de-DE" sz="1800" dirty="0"/>
              <a:t> / Down</a:t>
            </a:r>
          </a:p>
          <a:p>
            <a:pPr lvl="2"/>
            <a:endParaRPr lang="de-DE" dirty="0"/>
          </a:p>
          <a:p>
            <a:r>
              <a:rPr lang="de-DE" sz="2400" dirty="0" err="1"/>
              <a:t>Right</a:t>
            </a:r>
            <a:r>
              <a:rPr lang="de-DE" sz="2400" dirty="0"/>
              <a:t>-Arm-Tracking</a:t>
            </a:r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098" name="Picture 2" descr="C:\Users\Bami\Desktop\Kin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33364"/>
            <a:ext cx="3960440" cy="3113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</a:t>
            </a:r>
            <a:r>
              <a:rPr lang="de-DE" dirty="0" err="1"/>
              <a:t>Oculus</a:t>
            </a:r>
            <a:r>
              <a:rPr lang="de-DE" dirty="0"/>
              <a:t> Rift </a:t>
            </a:r>
            <a:r>
              <a:rPr lang="de-DE" dirty="0" err="1"/>
              <a:t>support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26026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head</a:t>
            </a:r>
            <a:r>
              <a:rPr lang="de-DE" sz="2400" dirty="0"/>
              <a:t> </a:t>
            </a:r>
            <a:r>
              <a:rPr lang="de-DE" sz="2400" dirty="0" err="1"/>
              <a:t>rotation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first-person-view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game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immversive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435280" cy="8306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pp -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67544" y="1561356"/>
            <a:ext cx="4392488" cy="3456384"/>
          </a:xfrm>
        </p:spPr>
        <p:txBody>
          <a:bodyPr>
            <a:normAutofit lnSpcReduction="10000"/>
          </a:bodyPr>
          <a:lstStyle/>
          <a:p>
            <a:pPr lvl="0"/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</a:t>
            </a:r>
            <a:r>
              <a:rPr lang="de-DE" sz="2400" dirty="0" err="1"/>
              <a:t>spectator</a:t>
            </a:r>
            <a:r>
              <a:rPr lang="de-DE" sz="2400" dirty="0"/>
              <a:t> </a:t>
            </a:r>
            <a:r>
              <a:rPr lang="de-DE" sz="2400" dirty="0" err="1"/>
              <a:t>client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demonstrational</a:t>
            </a:r>
            <a:r>
              <a:rPr lang="de-DE" sz="2400" dirty="0"/>
              <a:t> </a:t>
            </a:r>
            <a:r>
              <a:rPr lang="de-DE" sz="2400" dirty="0" err="1"/>
              <a:t>purposes</a:t>
            </a:r>
            <a:r>
              <a:rPr lang="de-DE" sz="2400" dirty="0"/>
              <a:t> </a:t>
            </a:r>
          </a:p>
          <a:p>
            <a:pPr lvl="0"/>
            <a:endParaRPr lang="de-DE" sz="2400" dirty="0"/>
          </a:p>
          <a:p>
            <a:pPr lvl="0"/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a </a:t>
            </a: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player´s</a:t>
            </a:r>
            <a:r>
              <a:rPr lang="de-DE" sz="2400" dirty="0"/>
              <a:t> </a:t>
            </a:r>
            <a:r>
              <a:rPr lang="de-DE" sz="2400" dirty="0" err="1"/>
              <a:t>perspective</a:t>
            </a:r>
            <a:r>
              <a:rPr lang="de-DE" sz="2400" dirty="0"/>
              <a:t> (FPV-Transmission)</a:t>
            </a:r>
          </a:p>
          <a:p>
            <a:pPr lvl="0"/>
            <a:endParaRPr lang="de-DE" sz="2400" dirty="0"/>
          </a:p>
          <a:p>
            <a:pPr lvl="1">
              <a:buNone/>
            </a:pPr>
            <a:endParaRPr lang="de-DE" dirty="0"/>
          </a:p>
        </p:txBody>
      </p:sp>
      <p:pic>
        <p:nvPicPr>
          <p:cNvPr id="15" name="Picture 2" descr="C:\Users\Bami\Desktop\VRAR Projekt\tmpPics\RWS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33364"/>
            <a:ext cx="3312368" cy="1810670"/>
          </a:xfrm>
          <a:prstGeom prst="rect">
            <a:avLst/>
          </a:prstGeom>
          <a:noFill/>
        </p:spPr>
      </p:pic>
      <p:pic>
        <p:nvPicPr>
          <p:cNvPr id="6146" name="Picture 2" descr="C:\Users\Bami\Desktop\VRAR Projekt\tmpPics\RWS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05571"/>
            <a:ext cx="3312368" cy="1810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endParaRPr lang="de-DE" sz="2400" dirty="0"/>
          </a:p>
          <a:p>
            <a:r>
              <a:rPr lang="de-DE" sz="2400" dirty="0"/>
              <a:t>Player model (</a:t>
            </a:r>
            <a:r>
              <a:rPr lang="de-DE" sz="2400" dirty="0" err="1"/>
              <a:t>visible</a:t>
            </a:r>
            <a:r>
              <a:rPr lang="de-DE" sz="2400" dirty="0"/>
              <a:t> arm </a:t>
            </a:r>
            <a:r>
              <a:rPr lang="de-DE" sz="2400" dirty="0" err="1"/>
              <a:t>movement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Effect</a:t>
            </a:r>
            <a:r>
              <a:rPr lang="de-DE" sz="2400" dirty="0"/>
              <a:t>-Events (</a:t>
            </a:r>
            <a:r>
              <a:rPr lang="de-DE" sz="2400" dirty="0" err="1"/>
              <a:t>flying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a </a:t>
            </a:r>
            <a:r>
              <a:rPr lang="de-DE" sz="2400" dirty="0" err="1"/>
              <a:t>bridge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Rework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/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improve</a:t>
            </a:r>
            <a:r>
              <a:rPr lang="de-DE" sz="2400" dirty="0"/>
              <a:t> </a:t>
            </a:r>
            <a:r>
              <a:rPr lang="de-DE" sz="2400" dirty="0" err="1"/>
              <a:t>kinect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endParaRPr lang="de-DE" sz="2400" dirty="0"/>
          </a:p>
          <a:p>
            <a:r>
              <a:rPr lang="de-DE" sz="2400" dirty="0" err="1"/>
              <a:t>Graphical</a:t>
            </a:r>
            <a:r>
              <a:rPr lang="de-DE" sz="2400" dirty="0"/>
              <a:t> update</a:t>
            </a:r>
          </a:p>
          <a:p>
            <a:pPr lvl="1"/>
            <a:r>
              <a:rPr lang="de-DE" sz="2100" dirty="0"/>
              <a:t>Post-</a:t>
            </a:r>
            <a:r>
              <a:rPr lang="de-DE" sz="2100" dirty="0" err="1"/>
              <a:t>effects</a:t>
            </a:r>
            <a:r>
              <a:rPr lang="de-DE" sz="2100" dirty="0"/>
              <a:t> (radial </a:t>
            </a:r>
            <a:r>
              <a:rPr lang="de-DE" sz="2100" dirty="0" err="1"/>
              <a:t>blur</a:t>
            </a:r>
            <a:r>
              <a:rPr lang="de-DE" sz="2100" dirty="0"/>
              <a:t>)</a:t>
            </a:r>
          </a:p>
          <a:p>
            <a:pPr lvl="1"/>
            <a:r>
              <a:rPr lang="de-DE" sz="2100" dirty="0" err="1"/>
              <a:t>Some</a:t>
            </a:r>
            <a:r>
              <a:rPr lang="de-DE" sz="2100" dirty="0"/>
              <a:t> </a:t>
            </a:r>
            <a:r>
              <a:rPr lang="de-DE" sz="2100" dirty="0" err="1"/>
              <a:t>terrain</a:t>
            </a:r>
            <a:r>
              <a:rPr lang="de-DE" sz="2100" dirty="0"/>
              <a:t> </a:t>
            </a:r>
            <a:r>
              <a:rPr lang="de-DE" sz="2100" dirty="0" err="1"/>
              <a:t>and</a:t>
            </a:r>
            <a:r>
              <a:rPr lang="de-DE" sz="2100" dirty="0"/>
              <a:t> </a:t>
            </a:r>
            <a:r>
              <a:rPr lang="de-DE" sz="2100" dirty="0" err="1"/>
              <a:t>world</a:t>
            </a:r>
            <a:r>
              <a:rPr lang="de-DE" sz="2100" dirty="0"/>
              <a:t> </a:t>
            </a:r>
            <a:r>
              <a:rPr lang="de-DE" sz="2100" dirty="0" err="1"/>
              <a:t>improvements</a:t>
            </a:r>
            <a:r>
              <a:rPr lang="de-DE" sz="2100" dirty="0"/>
              <a:t> </a:t>
            </a:r>
          </a:p>
          <a:p>
            <a:pPr lvl="2"/>
            <a:r>
              <a:rPr lang="de-DE" sz="1800" dirty="0" err="1"/>
              <a:t>Clouds</a:t>
            </a:r>
            <a:endParaRPr lang="de-DE" sz="1800" dirty="0"/>
          </a:p>
          <a:p>
            <a:pPr lvl="2"/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lighting</a:t>
            </a:r>
            <a:endParaRPr lang="de-DE" sz="1800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2" descr="C:\Users\Bami\Desktop\VRAR Projekt\tmpPics\RWS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0793" y="1633364"/>
            <a:ext cx="2555887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Client </a:t>
            </a:r>
            <a:r>
              <a:rPr lang="de-DE" dirty="0" err="1"/>
              <a:t>improvment</a:t>
            </a:r>
            <a:endParaRPr lang="de-DE" dirty="0"/>
          </a:p>
          <a:p>
            <a:pPr lvl="1"/>
            <a:r>
              <a:rPr lang="de-DE" sz="2300" dirty="0"/>
              <a:t>Additional </a:t>
            </a:r>
            <a:r>
              <a:rPr lang="de-DE" sz="2300" dirty="0" err="1"/>
              <a:t>camera</a:t>
            </a:r>
            <a:r>
              <a:rPr lang="de-DE" sz="2300" dirty="0"/>
              <a:t> </a:t>
            </a:r>
            <a:r>
              <a:rPr lang="de-DE" sz="2300" dirty="0" err="1"/>
              <a:t>styles</a:t>
            </a:r>
            <a:endParaRPr lang="de-DE" sz="2300" dirty="0"/>
          </a:p>
          <a:p>
            <a:pPr lvl="2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fly-by-camera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2">
              <a:buNone/>
            </a:pPr>
            <a:endParaRPr lang="de-DE" dirty="0"/>
          </a:p>
          <a:p>
            <a:r>
              <a:rPr lang="de-DE" dirty="0" err="1"/>
              <a:t>Menues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sz="2300" dirty="0"/>
              <a:t>Game </a:t>
            </a:r>
            <a:r>
              <a:rPr lang="de-DE" sz="2300" dirty="0" err="1"/>
              <a:t>flow</a:t>
            </a:r>
            <a:r>
              <a:rPr lang="de-DE" sz="2300" dirty="0"/>
              <a:t> (</a:t>
            </a:r>
            <a:r>
              <a:rPr lang="de-DE" sz="2300" dirty="0" err="1"/>
              <a:t>menues</a:t>
            </a:r>
            <a:r>
              <a:rPr lang="de-DE" sz="2300" dirty="0"/>
              <a:t> </a:t>
            </a:r>
            <a:r>
              <a:rPr lang="de-DE" sz="2300" dirty="0" err="1"/>
              <a:t>and</a:t>
            </a:r>
            <a:r>
              <a:rPr lang="de-DE" sz="2300" dirty="0"/>
              <a:t> </a:t>
            </a:r>
            <a:r>
              <a:rPr lang="de-DE" sz="2300" dirty="0" err="1"/>
              <a:t>gesture</a:t>
            </a:r>
            <a:r>
              <a:rPr lang="de-DE" sz="2300" dirty="0"/>
              <a:t> </a:t>
            </a:r>
            <a:r>
              <a:rPr lang="de-DE" sz="2300" dirty="0" err="1"/>
              <a:t>control</a:t>
            </a:r>
            <a:r>
              <a:rPr lang="de-DE" sz="2300" dirty="0"/>
              <a:t> – </a:t>
            </a:r>
            <a:r>
              <a:rPr lang="de-DE" sz="2300" dirty="0" err="1"/>
              <a:t>maybe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 </a:t>
            </a:r>
            <a:r>
              <a:rPr lang="de-DE" sz="2300" dirty="0" err="1"/>
              <a:t>makey</a:t>
            </a:r>
            <a:r>
              <a:rPr lang="de-DE" sz="2300" dirty="0"/>
              <a:t>)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211960" y="1600070"/>
            <a:ext cx="4752528" cy="41149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de-DE" sz="2300" dirty="0" err="1"/>
              <a:t>Improved</a:t>
            </a:r>
            <a:r>
              <a:rPr lang="de-DE" sz="2300" dirty="0"/>
              <a:t> </a:t>
            </a:r>
            <a:r>
              <a:rPr lang="de-DE" sz="2300" dirty="0" err="1"/>
              <a:t>construction</a:t>
            </a:r>
            <a:r>
              <a:rPr lang="de-DE" sz="2300" dirty="0"/>
              <a:t> </a:t>
            </a:r>
            <a:r>
              <a:rPr lang="de-DE" sz="2300" dirty="0" err="1"/>
              <a:t>concept</a:t>
            </a:r>
            <a:r>
              <a:rPr lang="de-DE" sz="2300" dirty="0"/>
              <a:t> </a:t>
            </a:r>
          </a:p>
          <a:p>
            <a:pPr lvl="2"/>
            <a:r>
              <a:rPr lang="de-DE" sz="1900" dirty="0" err="1"/>
              <a:t>Location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kinect</a:t>
            </a:r>
            <a:r>
              <a:rPr lang="de-DE" sz="1900" dirty="0"/>
              <a:t>, </a:t>
            </a:r>
            <a:r>
              <a:rPr lang="de-DE" sz="1900" dirty="0" err="1"/>
              <a:t>player</a:t>
            </a:r>
            <a:r>
              <a:rPr lang="de-DE" sz="1900" dirty="0"/>
              <a:t>, </a:t>
            </a:r>
            <a:r>
              <a:rPr lang="de-DE" sz="1900" dirty="0" err="1"/>
              <a:t>spectators</a:t>
            </a:r>
            <a:r>
              <a:rPr lang="de-DE" sz="1900" dirty="0"/>
              <a:t>, etc. </a:t>
            </a:r>
          </a:p>
          <a:p>
            <a:pPr lvl="2"/>
            <a:r>
              <a:rPr lang="de-DE" sz="1900" dirty="0" err="1"/>
              <a:t>Simplified</a:t>
            </a:r>
            <a:r>
              <a:rPr lang="de-DE" sz="1900" dirty="0"/>
              <a:t> </a:t>
            </a:r>
            <a:r>
              <a:rPr lang="de-DE" sz="1900" dirty="0" err="1"/>
              <a:t>handling</a:t>
            </a:r>
            <a:r>
              <a:rPr lang="de-DE" sz="1900" dirty="0"/>
              <a:t>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the</a:t>
            </a:r>
            <a:r>
              <a:rPr lang="de-DE" sz="1900" dirty="0"/>
              <a:t> </a:t>
            </a:r>
            <a:r>
              <a:rPr lang="de-DE" sz="1900" dirty="0" err="1"/>
              <a:t>game</a:t>
            </a:r>
            <a:r>
              <a:rPr lang="de-DE" sz="1900" dirty="0"/>
              <a:t> </a:t>
            </a:r>
            <a:r>
              <a:rPr lang="de-DE" sz="1900" dirty="0" err="1"/>
              <a:t>and</a:t>
            </a:r>
            <a:r>
              <a:rPr lang="de-DE" sz="1900" dirty="0"/>
              <a:t> </a:t>
            </a:r>
            <a:r>
              <a:rPr lang="de-DE" sz="1900" dirty="0" err="1"/>
              <a:t>it´s</a:t>
            </a:r>
            <a:r>
              <a:rPr lang="de-DE" sz="1900" dirty="0"/>
              <a:t> </a:t>
            </a:r>
            <a:r>
              <a:rPr lang="de-DE" sz="1900" dirty="0" err="1"/>
              <a:t>features</a:t>
            </a:r>
            <a:endParaRPr lang="de-DE" sz="1900" dirty="0"/>
          </a:p>
          <a:p>
            <a:pPr lvl="2">
              <a:buNone/>
            </a:pPr>
            <a:endParaRPr lang="de-DE" sz="1900" dirty="0"/>
          </a:p>
          <a:p>
            <a:pPr lvl="1"/>
            <a:r>
              <a:rPr lang="de-DE" sz="2300" dirty="0" err="1"/>
              <a:t>Documentation</a:t>
            </a:r>
            <a:r>
              <a:rPr lang="de-DE" sz="2300" dirty="0"/>
              <a:t> </a:t>
            </a:r>
          </a:p>
          <a:p>
            <a:pPr lvl="2"/>
            <a:r>
              <a:rPr lang="de-DE" sz="1900" dirty="0"/>
              <a:t>Frameworks, </a:t>
            </a:r>
            <a:r>
              <a:rPr lang="de-DE" sz="1900" dirty="0" err="1"/>
              <a:t>Packages</a:t>
            </a:r>
            <a:r>
              <a:rPr lang="de-DE" sz="1900" dirty="0"/>
              <a:t> </a:t>
            </a:r>
          </a:p>
          <a:p>
            <a:pPr lvl="2"/>
            <a:r>
              <a:rPr lang="de-DE" sz="1900" dirty="0"/>
              <a:t>User Guide (</a:t>
            </a:r>
            <a:r>
              <a:rPr lang="de-DE" sz="1900" dirty="0" err="1"/>
              <a:t>how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</a:t>
            </a:r>
            <a:r>
              <a:rPr lang="de-DE" sz="1900" dirty="0" err="1"/>
              <a:t>get</a:t>
            </a:r>
            <a:r>
              <a:rPr lang="de-DE" sz="1900" dirty="0"/>
              <a:t> </a:t>
            </a:r>
            <a:r>
              <a:rPr lang="de-DE" sz="1900" dirty="0" err="1"/>
              <a:t>it</a:t>
            </a:r>
            <a:r>
              <a:rPr lang="de-DE" sz="1900" dirty="0"/>
              <a:t> </a:t>
            </a:r>
            <a:r>
              <a:rPr lang="de-DE" sz="1900" dirty="0" err="1"/>
              <a:t>running</a:t>
            </a:r>
            <a:r>
              <a:rPr lang="de-DE" sz="1900" dirty="0"/>
              <a:t>)</a:t>
            </a:r>
          </a:p>
          <a:p>
            <a:pPr lvl="1"/>
            <a:endParaRPr lang="de-DE" sz="2300" dirty="0"/>
          </a:p>
          <a:p>
            <a:pPr lvl="1"/>
            <a:r>
              <a:rPr lang="de-DE" sz="2300" dirty="0"/>
              <a:t>Goal: </a:t>
            </a:r>
            <a:r>
              <a:rPr lang="de-DE" sz="2300" dirty="0" err="1"/>
              <a:t>suitable</a:t>
            </a:r>
            <a:r>
              <a:rPr lang="de-DE" sz="2300" dirty="0"/>
              <a:t> </a:t>
            </a:r>
            <a:r>
              <a:rPr lang="de-DE" sz="2300" dirty="0" err="1"/>
              <a:t>for</a:t>
            </a:r>
            <a:r>
              <a:rPr lang="de-DE" sz="2300" dirty="0"/>
              <a:t> HS-LAN </a:t>
            </a:r>
            <a:r>
              <a:rPr lang="de-DE" sz="2300" dirty="0" err="1"/>
              <a:t>and</a:t>
            </a:r>
            <a:r>
              <a:rPr lang="de-DE" sz="2300" dirty="0"/>
              <a:t> Open-Lab (HS-Informationstage)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1117</Words>
  <Application>Microsoft Office PowerPoint</Application>
  <PresentationFormat>Bildschirmpräsentation (16:10)</PresentationFormat>
  <Paragraphs>310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Constantia</vt:lpstr>
      <vt:lpstr>Wingdings</vt:lpstr>
      <vt:lpstr>Wingdings 2</vt:lpstr>
      <vt:lpstr>Hyperion</vt:lpstr>
      <vt:lpstr>Rift Wingsuit</vt:lpstr>
      <vt:lpstr>Content</vt:lpstr>
      <vt:lpstr>Summary</vt:lpstr>
      <vt:lpstr>pp - World</vt:lpstr>
      <vt:lpstr>pp – Kinect control</vt:lpstr>
      <vt:lpstr>pp - Oculus Rift support</vt:lpstr>
      <vt:lpstr>pp - Server and client</vt:lpstr>
      <vt:lpstr>Project extensions</vt:lpstr>
      <vt:lpstr>Project extensions</vt:lpstr>
      <vt:lpstr>Responsibilities (Assistent)</vt:lpstr>
      <vt:lpstr>Milestone 1</vt:lpstr>
      <vt:lpstr>Milestone 1</vt:lpstr>
      <vt:lpstr>Milestone 1</vt:lpstr>
      <vt:lpstr>Milestone 1</vt:lpstr>
      <vt:lpstr>Milestone 2</vt:lpstr>
      <vt:lpstr>Milestone 2</vt:lpstr>
      <vt:lpstr>Milestone 2</vt:lpstr>
      <vt:lpstr>Milestone 2</vt:lpstr>
      <vt:lpstr>Exams</vt:lpstr>
      <vt:lpstr>Milestone 3</vt:lpstr>
      <vt:lpstr>Milestone 3</vt:lpstr>
      <vt:lpstr>Milestone 3</vt:lpstr>
      <vt:lpstr>Milestone 3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Basti</cp:lastModifiedBy>
  <cp:revision>541</cp:revision>
  <dcterms:created xsi:type="dcterms:W3CDTF">2015-05-18T20:48:09Z</dcterms:created>
  <dcterms:modified xsi:type="dcterms:W3CDTF">2016-05-17T19:40:55Z</dcterms:modified>
</cp:coreProperties>
</file>