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4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-53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Abgerundetes Rechteck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0" name="Untertitel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bgerundetes Rechteck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bgerundetes Rechteck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Eine Ecke des Rechtecks abrunden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Abgerundetes Rechteck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elplatzhalt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5" name="Datumsplatzhalt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BA50D42-C9CD-4801-B293-61D1F53EC57E}" type="datetimeFigureOut">
              <a:rPr lang="de-DE" smtClean="0"/>
              <a:pPr/>
              <a:t>04.04.2018</a:t>
            </a:fld>
            <a:endParaRPr lang="de-DE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dietze/VRViewer360-fa17g17" TargetMode="External"/><Relationship Id="rId2" Type="http://schemas.openxmlformats.org/officeDocument/2006/relationships/hyperlink" Target="https://github.com/CSC-648-SFSU/Teamproject-fa17g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uananh/MasterProject-GoServer" TargetMode="External"/><Relationship Id="rId4" Type="http://schemas.openxmlformats.org/officeDocument/2006/relationships/hyperlink" Target="https://github.com/mfinst/MasterProjekt-HSFulda-fa17g17-MFin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VR-Viewer-360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by</a:t>
            </a:r>
            <a:r>
              <a:rPr lang="de-DE" dirty="0" smtClean="0"/>
              <a:t> Andreas Dietze</a:t>
            </a:r>
            <a:endParaRPr lang="de-DE" dirty="0"/>
          </a:p>
        </p:txBody>
      </p:sp>
      <p:pic>
        <p:nvPicPr>
          <p:cNvPr id="1026" name="Picture 2" descr="C:\Users\Bambi\Desktop\Spher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83518"/>
            <a:ext cx="2304256" cy="2043953"/>
          </a:xfrm>
          <a:prstGeom prst="rect">
            <a:avLst/>
          </a:prstGeom>
          <a:noFill/>
        </p:spPr>
      </p:pic>
      <p:pic>
        <p:nvPicPr>
          <p:cNvPr id="1027" name="Picture 3" descr="C:\Users\Bambi\Desktop\Spher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931790"/>
            <a:ext cx="2952328" cy="1613663"/>
          </a:xfrm>
          <a:prstGeom prst="rect">
            <a:avLst/>
          </a:prstGeom>
          <a:noFill/>
        </p:spPr>
      </p:pic>
      <p:pic>
        <p:nvPicPr>
          <p:cNvPr id="1028" name="Picture 4" descr="C:\Users\Bambi\Desktop\Spher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11510"/>
            <a:ext cx="2918745" cy="1584176"/>
          </a:xfrm>
          <a:prstGeom prst="rect">
            <a:avLst/>
          </a:prstGeom>
          <a:noFill/>
        </p:spPr>
      </p:pic>
      <p:pic>
        <p:nvPicPr>
          <p:cNvPr id="1029" name="Picture 5" descr="E:\HS\FH\Logo-Hochschule-Fulda1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3507854"/>
            <a:ext cx="3312368" cy="7428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75606"/>
            <a:ext cx="5770984" cy="3024336"/>
          </a:xfrm>
        </p:spPr>
        <p:txBody>
          <a:bodyPr/>
          <a:lstStyle/>
          <a:p>
            <a:r>
              <a:rPr lang="de-DE" sz="2400" dirty="0" smtClean="0"/>
              <a:t>Klassendiagramm</a:t>
            </a:r>
            <a:endParaRPr lang="de-DE" sz="2400" dirty="0" smtClean="0"/>
          </a:p>
          <a:p>
            <a:r>
              <a:rPr lang="de-DE" sz="2400" dirty="0" smtClean="0"/>
              <a:t>Verbesserungen</a:t>
            </a:r>
          </a:p>
          <a:p>
            <a:r>
              <a:rPr lang="de-DE" sz="2400" dirty="0" smtClean="0"/>
              <a:t>Vermarktungskonzept I/II</a:t>
            </a:r>
          </a:p>
          <a:p>
            <a:r>
              <a:rPr lang="de-DE" sz="2400" dirty="0" err="1" smtClean="0"/>
              <a:t>Github</a:t>
            </a:r>
            <a:endParaRPr lang="de-DE" sz="2400" dirty="0" smtClean="0"/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1275606"/>
            <a:ext cx="8183880" cy="3024336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050" name="Picture 2" descr="C:\Users\Bambi\Desktop\VRViewer\VRViewer360-fa17g17\DokuAD\Viewer360Klassen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03598"/>
            <a:ext cx="6048672" cy="3215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smtClean="0"/>
              <a:t>Verbesserungen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1275606"/>
            <a:ext cx="8183880" cy="3024336"/>
          </a:xfrm>
        </p:spPr>
        <p:txBody>
          <a:bodyPr/>
          <a:lstStyle/>
          <a:p>
            <a:r>
              <a:rPr lang="de-DE" sz="2400" dirty="0" smtClean="0"/>
              <a:t>Laufband für alle Räume (VR + non-VR)</a:t>
            </a:r>
          </a:p>
          <a:p>
            <a:pPr lvl="1"/>
            <a:r>
              <a:rPr lang="de-DE" sz="2000" dirty="0" smtClean="0"/>
              <a:t>VR: dat.GUI; Non-VR: </a:t>
            </a:r>
            <a:r>
              <a:rPr lang="de-DE" sz="2000" dirty="0" err="1" smtClean="0"/>
              <a:t>html</a:t>
            </a:r>
            <a:r>
              <a:rPr lang="de-DE" sz="2000" dirty="0" smtClean="0"/>
              <a:t> </a:t>
            </a:r>
            <a:r>
              <a:rPr lang="de-DE" sz="2000" dirty="0" err="1" smtClean="0"/>
              <a:t>overlay</a:t>
            </a:r>
            <a:r>
              <a:rPr lang="de-DE" sz="2000" dirty="0" smtClean="0"/>
              <a:t> mit </a:t>
            </a:r>
            <a:r>
              <a:rPr lang="de-DE" sz="2000" dirty="0" err="1" smtClean="0"/>
              <a:t>standard</a:t>
            </a:r>
            <a:r>
              <a:rPr lang="de-DE" sz="2000" dirty="0" smtClean="0"/>
              <a:t> </a:t>
            </a:r>
            <a:r>
              <a:rPr lang="de-DE" sz="2000" dirty="0" err="1" smtClean="0"/>
              <a:t>events</a:t>
            </a:r>
            <a:endParaRPr lang="de-DE" sz="2000" dirty="0" smtClean="0"/>
          </a:p>
          <a:p>
            <a:pPr lvl="1"/>
            <a:endParaRPr lang="de-DE" dirty="0" smtClean="0"/>
          </a:p>
          <a:p>
            <a:r>
              <a:rPr lang="de-DE" sz="2400" dirty="0" smtClean="0"/>
              <a:t>Raumgenerierung</a:t>
            </a:r>
          </a:p>
          <a:p>
            <a:pPr lvl="1"/>
            <a:r>
              <a:rPr lang="de-DE" sz="2000" dirty="0" smtClean="0"/>
              <a:t>Via UI wird jedem Raum eine entsprechende Textur zugewiesen – Räume sind Positionsunabhängig (fix)</a:t>
            </a:r>
          </a:p>
          <a:p>
            <a:endParaRPr lang="de-DE" sz="2400" dirty="0" smtClean="0"/>
          </a:p>
          <a:p>
            <a:r>
              <a:rPr lang="de-DE" sz="2400" dirty="0" smtClean="0"/>
              <a:t>UI für die Platzierung von </a:t>
            </a:r>
            <a:r>
              <a:rPr lang="de-DE" sz="2400" dirty="0" err="1" smtClean="0"/>
              <a:t>DoorMarkern</a:t>
            </a:r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smtClean="0"/>
              <a:t>Vermarkungskonzept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1275606"/>
            <a:ext cx="8183880" cy="3024336"/>
          </a:xfrm>
        </p:spPr>
        <p:txBody>
          <a:bodyPr/>
          <a:lstStyle/>
          <a:p>
            <a:r>
              <a:rPr lang="de-DE" sz="2400" dirty="0" smtClean="0"/>
              <a:t>Fotograph agiert bundesweit</a:t>
            </a:r>
          </a:p>
          <a:p>
            <a:pPr lvl="1"/>
            <a:r>
              <a:rPr lang="de-DE" sz="2000" dirty="0" smtClean="0"/>
              <a:t>Hohe Reisekosten</a:t>
            </a:r>
          </a:p>
          <a:p>
            <a:pPr lvl="1"/>
            <a:endParaRPr lang="de-DE" dirty="0" smtClean="0"/>
          </a:p>
          <a:p>
            <a:r>
              <a:rPr lang="de-DE" sz="2400" dirty="0" smtClean="0"/>
              <a:t>Fotoagentur in einem Gebiet</a:t>
            </a:r>
          </a:p>
          <a:p>
            <a:pPr lvl="1"/>
            <a:r>
              <a:rPr lang="de-DE" sz="2000" dirty="0" err="1" smtClean="0"/>
              <a:t>Mehrer</a:t>
            </a:r>
            <a:r>
              <a:rPr lang="de-DE" sz="2000" dirty="0" smtClean="0"/>
              <a:t> Fotographen – höhere Preis</a:t>
            </a:r>
          </a:p>
          <a:p>
            <a:pPr lvl="1"/>
            <a:endParaRPr lang="de-DE" dirty="0" smtClean="0"/>
          </a:p>
          <a:p>
            <a:r>
              <a:rPr lang="de-DE" sz="2400" dirty="0" smtClean="0"/>
              <a:t>360°-</a:t>
            </a:r>
            <a:r>
              <a:rPr lang="de-DE" sz="2400" dirty="0" err="1" smtClean="0"/>
              <a:t>Camera</a:t>
            </a:r>
            <a:r>
              <a:rPr lang="de-DE" sz="2400" dirty="0" smtClean="0"/>
              <a:t> wird </a:t>
            </a:r>
            <a:r>
              <a:rPr lang="de-DE" sz="2400" dirty="0" err="1" smtClean="0"/>
              <a:t>zwinged</a:t>
            </a:r>
            <a:r>
              <a:rPr lang="de-DE" sz="2400" dirty="0" smtClean="0"/>
              <a:t> benötigt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smtClean="0"/>
              <a:t>Vermarkungskonzept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1275606"/>
            <a:ext cx="8183880" cy="3024336"/>
          </a:xfrm>
        </p:spPr>
        <p:txBody>
          <a:bodyPr/>
          <a:lstStyle/>
          <a:p>
            <a:r>
              <a:rPr lang="de-DE" sz="2400" dirty="0" smtClean="0"/>
              <a:t>Aufnahme pro Raum &lt; 5min</a:t>
            </a:r>
          </a:p>
          <a:p>
            <a:pPr lvl="1"/>
            <a:r>
              <a:rPr lang="de-DE" sz="2000" dirty="0" smtClean="0"/>
              <a:t>Pauschalkosten pro Bild </a:t>
            </a:r>
            <a:r>
              <a:rPr lang="de-DE" sz="2000" dirty="0" smtClean="0"/>
              <a:t>(5,10€)</a:t>
            </a:r>
            <a:endParaRPr lang="de-DE" sz="2000" dirty="0" smtClean="0"/>
          </a:p>
          <a:p>
            <a:pPr lvl="1"/>
            <a:endParaRPr lang="de-DE" dirty="0" smtClean="0"/>
          </a:p>
          <a:p>
            <a:r>
              <a:rPr lang="de-DE" sz="2400" dirty="0" smtClean="0"/>
              <a:t>Anwendungsentwickler / Web-Admin</a:t>
            </a:r>
          </a:p>
          <a:p>
            <a:pPr lvl="1"/>
            <a:r>
              <a:rPr lang="de-DE" sz="2000" dirty="0" smtClean="0"/>
              <a:t>Pflegt jeweilige Aufnahmen ein und ordnet der entsprechenden Immobilie zu</a:t>
            </a:r>
          </a:p>
          <a:p>
            <a:pPr lvl="2"/>
            <a:r>
              <a:rPr lang="de-DE" sz="1600" dirty="0" smtClean="0"/>
              <a:t>Semi-automatische Generierung der Räume</a:t>
            </a:r>
          </a:p>
          <a:p>
            <a:pPr lvl="3"/>
            <a:r>
              <a:rPr lang="de-DE" sz="1300" dirty="0" smtClean="0"/>
              <a:t>Anzahl der Räume wird definiert + Texturzuweisung für einen Raum (mittels UI)</a:t>
            </a:r>
          </a:p>
          <a:p>
            <a:pPr lvl="2"/>
            <a:r>
              <a:rPr lang="de-DE" sz="1600" dirty="0" smtClean="0"/>
              <a:t>UI für das Platzieren von </a:t>
            </a:r>
            <a:r>
              <a:rPr lang="de-DE" sz="1600" dirty="0" err="1" smtClean="0"/>
              <a:t>DoorMarkern</a:t>
            </a:r>
            <a:r>
              <a:rPr lang="de-DE" sz="1600" dirty="0" smtClean="0"/>
              <a:t> via </a:t>
            </a:r>
            <a:r>
              <a:rPr lang="de-DE" sz="1600" dirty="0" err="1" smtClean="0"/>
              <a:t>OrbitControls</a:t>
            </a:r>
            <a:r>
              <a:rPr lang="de-DE" sz="1600" dirty="0" smtClean="0"/>
              <a:t> und Rays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8183880" cy="788670"/>
          </a:xfrm>
        </p:spPr>
        <p:txBody>
          <a:bodyPr/>
          <a:lstStyle/>
          <a:p>
            <a:pPr algn="ctr"/>
            <a:r>
              <a:rPr lang="de-DE" dirty="0" err="1" smtClean="0"/>
              <a:t>Github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920" y="1275606"/>
            <a:ext cx="8183880" cy="3024336"/>
          </a:xfrm>
        </p:spPr>
        <p:txBody>
          <a:bodyPr/>
          <a:lstStyle/>
          <a:p>
            <a:r>
              <a:rPr lang="de-DE" sz="1600" dirty="0" err="1" smtClean="0"/>
              <a:t>Github</a:t>
            </a:r>
            <a:r>
              <a:rPr lang="de-DE" sz="1600" dirty="0" smtClean="0"/>
              <a:t> </a:t>
            </a:r>
            <a:r>
              <a:rPr lang="de-DE" sz="1600" dirty="0" err="1" smtClean="0"/>
              <a:t>Gruppenaccount</a:t>
            </a:r>
            <a:r>
              <a:rPr lang="de-DE" sz="1600" dirty="0" smtClean="0"/>
              <a:t> fa17-g17 </a:t>
            </a:r>
            <a:r>
              <a:rPr lang="de-DE" sz="1600" dirty="0" err="1" smtClean="0"/>
              <a:t>HOMELytics</a:t>
            </a:r>
            <a:endParaRPr lang="de-DE" sz="1600" dirty="0" smtClean="0"/>
          </a:p>
          <a:p>
            <a:pPr lvl="1"/>
            <a:r>
              <a:rPr lang="de-DE" sz="1400" dirty="0" smtClean="0">
                <a:hlinkClick r:id="rId2"/>
              </a:rPr>
              <a:t>https://github.com/CSC-648-SFSU/Teamproject-fa17g17</a:t>
            </a:r>
            <a:endParaRPr lang="de-DE" sz="1400" dirty="0" smtClean="0"/>
          </a:p>
          <a:p>
            <a:pPr lvl="1">
              <a:buNone/>
            </a:pPr>
            <a:endParaRPr lang="de-DE" sz="1600" dirty="0" smtClean="0"/>
          </a:p>
          <a:p>
            <a:r>
              <a:rPr lang="de-DE" sz="1600" dirty="0" err="1" smtClean="0"/>
              <a:t>Github</a:t>
            </a:r>
            <a:r>
              <a:rPr lang="de-DE" sz="1600" dirty="0" smtClean="0"/>
              <a:t> VR-Viewer-360° (Andreas Dietze)</a:t>
            </a:r>
          </a:p>
          <a:p>
            <a:pPr lvl="1"/>
            <a:r>
              <a:rPr lang="de-DE" sz="1400" dirty="0" smtClean="0">
                <a:hlinkClick r:id="rId3"/>
              </a:rPr>
              <a:t>https://github.com/andreasdietze/VRViewer360-fa17g17</a:t>
            </a:r>
            <a:endParaRPr lang="de-DE" sz="1400" dirty="0" smtClean="0"/>
          </a:p>
          <a:p>
            <a:pPr lvl="1">
              <a:buNone/>
            </a:pPr>
            <a:endParaRPr lang="de-DE" sz="1600" dirty="0" smtClean="0"/>
          </a:p>
          <a:p>
            <a:r>
              <a:rPr lang="de-DE" sz="1600" dirty="0" err="1" smtClean="0"/>
              <a:t>Github</a:t>
            </a:r>
            <a:r>
              <a:rPr lang="de-DE" sz="1600" dirty="0" smtClean="0"/>
              <a:t> </a:t>
            </a:r>
            <a:r>
              <a:rPr lang="de-DE" sz="1600" dirty="0" err="1" smtClean="0"/>
              <a:t>Ionic</a:t>
            </a:r>
            <a:r>
              <a:rPr lang="de-DE" sz="1600" dirty="0" smtClean="0"/>
              <a:t> Angular Hybrid </a:t>
            </a:r>
            <a:r>
              <a:rPr lang="de-DE" sz="1600" dirty="0" err="1" smtClean="0"/>
              <a:t>App</a:t>
            </a:r>
            <a:r>
              <a:rPr lang="de-DE" sz="1600" dirty="0" smtClean="0"/>
              <a:t> (Max </a:t>
            </a:r>
            <a:r>
              <a:rPr lang="de-DE" sz="1600" dirty="0" err="1" smtClean="0"/>
              <a:t>Finsterbusch</a:t>
            </a:r>
            <a:r>
              <a:rPr lang="de-DE" sz="1600" dirty="0" smtClean="0"/>
              <a:t>)</a:t>
            </a:r>
          </a:p>
          <a:p>
            <a:pPr lvl="1"/>
            <a:r>
              <a:rPr lang="de-DE" sz="1400" dirty="0" smtClean="0">
                <a:hlinkClick r:id="rId4"/>
              </a:rPr>
              <a:t>https://github.com/mfinst/MasterProjekt-HSFulda-fa17g17-MFinst</a:t>
            </a:r>
            <a:endParaRPr lang="de-DE" sz="1400" dirty="0" smtClean="0"/>
          </a:p>
          <a:p>
            <a:pPr lvl="1"/>
            <a:endParaRPr lang="de-DE" sz="1600" dirty="0" smtClean="0"/>
          </a:p>
          <a:p>
            <a:r>
              <a:rPr lang="de-DE" sz="1600" dirty="0" err="1" smtClean="0"/>
              <a:t>Github</a:t>
            </a:r>
            <a:r>
              <a:rPr lang="de-DE" sz="1600" dirty="0" smtClean="0"/>
              <a:t> </a:t>
            </a:r>
            <a:r>
              <a:rPr lang="de-DE" sz="1600" dirty="0" err="1" smtClean="0"/>
              <a:t>GoServer</a:t>
            </a:r>
            <a:r>
              <a:rPr lang="de-DE" sz="1600" dirty="0" smtClean="0"/>
              <a:t> (Tuan </a:t>
            </a:r>
            <a:r>
              <a:rPr lang="de-DE" sz="1600" dirty="0" err="1" smtClean="0"/>
              <a:t>Anh</a:t>
            </a:r>
            <a:r>
              <a:rPr lang="de-DE" sz="1600" dirty="0" smtClean="0"/>
              <a:t> Phan)</a:t>
            </a:r>
          </a:p>
          <a:p>
            <a:pPr lvl="1"/>
            <a:r>
              <a:rPr lang="de-DE" sz="1400" dirty="0" smtClean="0">
                <a:hlinkClick r:id="rId5" tooltip="https://github.com/catuananh/MasterProject-GoServer"/>
              </a:rPr>
              <a:t>https://github.com/catuananh/MasterProject-GoServer</a:t>
            </a:r>
            <a:endParaRPr lang="de-DE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nymed">
  <a:themeElements>
    <a:clrScheme name="Ganym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anym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172</Words>
  <Application>Microsoft Office PowerPoint</Application>
  <PresentationFormat>Bildschirmpräsentation (16:9)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Ganymed</vt:lpstr>
      <vt:lpstr>VR-Viewer-360</vt:lpstr>
      <vt:lpstr>Agenda</vt:lpstr>
      <vt:lpstr>Klassendiagramm</vt:lpstr>
      <vt:lpstr>Verbesserungen</vt:lpstr>
      <vt:lpstr>Vermarkungskonzept I</vt:lpstr>
      <vt:lpstr>Vermarkungskonzept II</vt:lpstr>
      <vt:lpstr>Github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VR-Viewer-360</dc:title>
  <dc:creator>Bambi</dc:creator>
  <cp:lastModifiedBy>Bambi</cp:lastModifiedBy>
  <cp:revision>27</cp:revision>
  <dcterms:created xsi:type="dcterms:W3CDTF">2018-04-03T17:28:10Z</dcterms:created>
  <dcterms:modified xsi:type="dcterms:W3CDTF">2018-04-04T14:24:36Z</dcterms:modified>
</cp:coreProperties>
</file>