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9" r:id="rId5"/>
  </p:sldMasterIdLst>
  <p:notesMasterIdLst>
    <p:notesMasterId r:id="rId29"/>
  </p:notesMasterIdLst>
  <p:sldIdLst>
    <p:sldId id="273" r:id="rId6"/>
    <p:sldId id="301" r:id="rId7"/>
    <p:sldId id="279" r:id="rId8"/>
    <p:sldId id="295" r:id="rId9"/>
    <p:sldId id="289" r:id="rId10"/>
    <p:sldId id="300" r:id="rId11"/>
    <p:sldId id="292" r:id="rId12"/>
    <p:sldId id="293" r:id="rId13"/>
    <p:sldId id="285" r:id="rId14"/>
    <p:sldId id="286" r:id="rId15"/>
    <p:sldId id="280" r:id="rId16"/>
    <p:sldId id="281" r:id="rId17"/>
    <p:sldId id="291" r:id="rId18"/>
    <p:sldId id="290" r:id="rId19"/>
    <p:sldId id="282" r:id="rId20"/>
    <p:sldId id="283" r:id="rId21"/>
    <p:sldId id="284" r:id="rId22"/>
    <p:sldId id="296" r:id="rId23"/>
    <p:sldId id="297" r:id="rId24"/>
    <p:sldId id="298" r:id="rId25"/>
    <p:sldId id="299" r:id="rId26"/>
    <p:sldId id="294" r:id="rId27"/>
    <p:sldId id="268" r:id="rId28"/>
  </p:sldIdLst>
  <p:sldSz cx="12192000" cy="6858000"/>
  <p:notesSz cx="6858000" cy="9144000"/>
  <p:defaultTextStyle>
    <a:defPPr>
      <a:defRPr lang="nb-NO"/>
    </a:defPPr>
    <a:lvl1pPr marL="0" algn="l" defTabSz="914263" rtl="0" eaLnBrk="1" latinLnBrk="0" hangingPunct="1">
      <a:defRPr sz="1799" kern="1200">
        <a:solidFill>
          <a:schemeClr val="tx1"/>
        </a:solidFill>
        <a:latin typeface="+mn-lt"/>
        <a:ea typeface="+mn-ea"/>
        <a:cs typeface="+mn-cs"/>
      </a:defRPr>
    </a:lvl1pPr>
    <a:lvl2pPr marL="457131" algn="l" defTabSz="914263" rtl="0" eaLnBrk="1" latinLnBrk="0" hangingPunct="1">
      <a:defRPr sz="1799" kern="1200">
        <a:solidFill>
          <a:schemeClr val="tx1"/>
        </a:solidFill>
        <a:latin typeface="+mn-lt"/>
        <a:ea typeface="+mn-ea"/>
        <a:cs typeface="+mn-cs"/>
      </a:defRPr>
    </a:lvl2pPr>
    <a:lvl3pPr marL="914263" algn="l" defTabSz="914263" rtl="0" eaLnBrk="1" latinLnBrk="0" hangingPunct="1">
      <a:defRPr sz="1799" kern="1200">
        <a:solidFill>
          <a:schemeClr val="tx1"/>
        </a:solidFill>
        <a:latin typeface="+mn-lt"/>
        <a:ea typeface="+mn-ea"/>
        <a:cs typeface="+mn-cs"/>
      </a:defRPr>
    </a:lvl3pPr>
    <a:lvl4pPr marL="1371394" algn="l" defTabSz="914263" rtl="0" eaLnBrk="1" latinLnBrk="0" hangingPunct="1">
      <a:defRPr sz="1799" kern="1200">
        <a:solidFill>
          <a:schemeClr val="tx1"/>
        </a:solidFill>
        <a:latin typeface="+mn-lt"/>
        <a:ea typeface="+mn-ea"/>
        <a:cs typeface="+mn-cs"/>
      </a:defRPr>
    </a:lvl4pPr>
    <a:lvl5pPr marL="1828525" algn="l" defTabSz="914263" rtl="0" eaLnBrk="1" latinLnBrk="0" hangingPunct="1">
      <a:defRPr sz="1799" kern="1200">
        <a:solidFill>
          <a:schemeClr val="tx1"/>
        </a:solidFill>
        <a:latin typeface="+mn-lt"/>
        <a:ea typeface="+mn-ea"/>
        <a:cs typeface="+mn-cs"/>
      </a:defRPr>
    </a:lvl5pPr>
    <a:lvl6pPr marL="2285657" algn="l" defTabSz="914263" rtl="0" eaLnBrk="1" latinLnBrk="0" hangingPunct="1">
      <a:defRPr sz="1799" kern="1200">
        <a:solidFill>
          <a:schemeClr val="tx1"/>
        </a:solidFill>
        <a:latin typeface="+mn-lt"/>
        <a:ea typeface="+mn-ea"/>
        <a:cs typeface="+mn-cs"/>
      </a:defRPr>
    </a:lvl6pPr>
    <a:lvl7pPr marL="2742789" algn="l" defTabSz="914263" rtl="0" eaLnBrk="1" latinLnBrk="0" hangingPunct="1">
      <a:defRPr sz="1799" kern="1200">
        <a:solidFill>
          <a:schemeClr val="tx1"/>
        </a:solidFill>
        <a:latin typeface="+mn-lt"/>
        <a:ea typeface="+mn-ea"/>
        <a:cs typeface="+mn-cs"/>
      </a:defRPr>
    </a:lvl7pPr>
    <a:lvl8pPr marL="3199920" algn="l" defTabSz="914263" rtl="0" eaLnBrk="1" latinLnBrk="0" hangingPunct="1">
      <a:defRPr sz="1799" kern="1200">
        <a:solidFill>
          <a:schemeClr val="tx1"/>
        </a:solidFill>
        <a:latin typeface="+mn-lt"/>
        <a:ea typeface="+mn-ea"/>
        <a:cs typeface="+mn-cs"/>
      </a:defRPr>
    </a:lvl8pPr>
    <a:lvl9pPr marL="3657051" algn="l" defTabSz="91426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8B0FB-9977-4513-955F-76DE482FF3CE}" v="374" dt="2021-03-18T08:26:24.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21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alv@student.matnat.uio.no" userId="S::urn:spo:guest#krialv@student.matnat.uio.no::" providerId="AD" clId="Web-{26CC1AE6-6A10-98AD-EA5B-936F31652C54}"/>
    <pc:docChg chg="modSld">
      <pc:chgData name="krialv@student.matnat.uio.no" userId="S::urn:spo:guest#krialv@student.matnat.uio.no::" providerId="AD" clId="Web-{26CC1AE6-6A10-98AD-EA5B-936F31652C54}" dt="2021-03-01T14:11:38.779" v="1" actId="1076"/>
      <pc:docMkLst>
        <pc:docMk/>
      </pc:docMkLst>
      <pc:sldChg chg="modSp">
        <pc:chgData name="krialv@student.matnat.uio.no" userId="S::urn:spo:guest#krialv@student.matnat.uio.no::" providerId="AD" clId="Web-{26CC1AE6-6A10-98AD-EA5B-936F31652C54}" dt="2021-03-01T14:11:38.779" v="1" actId="1076"/>
        <pc:sldMkLst>
          <pc:docMk/>
          <pc:sldMk cId="1160068979" sldId="280"/>
        </pc:sldMkLst>
        <pc:spChg chg="mod">
          <ac:chgData name="krialv@student.matnat.uio.no" userId="S::urn:spo:guest#krialv@student.matnat.uio.no::" providerId="AD" clId="Web-{26CC1AE6-6A10-98AD-EA5B-936F31652C54}" dt="2021-03-01T14:11:38.779" v="1" actId="1076"/>
          <ac:spMkLst>
            <pc:docMk/>
            <pc:sldMk cId="1160068979" sldId="280"/>
            <ac:spMk id="2" creationId="{03EF051A-356A-42F1-A545-DC96366D2FDA}"/>
          </ac:spMkLst>
        </pc:spChg>
        <pc:picChg chg="mod">
          <ac:chgData name="krialv@student.matnat.uio.no" userId="S::urn:spo:guest#krialv@student.matnat.uio.no::" providerId="AD" clId="Web-{26CC1AE6-6A10-98AD-EA5B-936F31652C54}" dt="2021-03-01T13:41:37.795" v="0" actId="1076"/>
          <ac:picMkLst>
            <pc:docMk/>
            <pc:sldMk cId="1160068979" sldId="280"/>
            <ac:picMk id="16" creationId="{1A3DC56F-2858-42EC-8C8B-549FB108E198}"/>
          </ac:picMkLst>
        </pc:picChg>
      </pc:sldChg>
    </pc:docChg>
  </pc:docChgLst>
  <pc:docChgLst>
    <pc:chgData name="Olve Mo" userId="5ecc8bfc-d4b3-46b1-9a68-73a37042255b" providerId="ADAL" clId="{0B68B0FB-9977-4513-955F-76DE482FF3CE}"/>
    <pc:docChg chg="undo custSel addSld delSld modSld sldOrd modMainMaster">
      <pc:chgData name="Olve Mo" userId="5ecc8bfc-d4b3-46b1-9a68-73a37042255b" providerId="ADAL" clId="{0B68B0FB-9977-4513-955F-76DE482FF3CE}" dt="2021-03-18T08:32:57.825" v="10648" actId="20577"/>
      <pc:docMkLst>
        <pc:docMk/>
      </pc:docMkLst>
      <pc:sldChg chg="modNotes">
        <pc:chgData name="Olve Mo" userId="5ecc8bfc-d4b3-46b1-9a68-73a37042255b" providerId="ADAL" clId="{0B68B0FB-9977-4513-955F-76DE482FF3CE}" dt="2021-03-18T07:40:22.826" v="10210" actId="790"/>
        <pc:sldMkLst>
          <pc:docMk/>
          <pc:sldMk cId="3383236736" sldId="268"/>
        </pc:sldMkLst>
      </pc:sldChg>
      <pc:sldChg chg="modSp mod modNotes">
        <pc:chgData name="Olve Mo" userId="5ecc8bfc-d4b3-46b1-9a68-73a37042255b" providerId="ADAL" clId="{0B68B0FB-9977-4513-955F-76DE482FF3CE}" dt="2021-03-18T07:40:22.665" v="10082" actId="790"/>
        <pc:sldMkLst>
          <pc:docMk/>
          <pc:sldMk cId="2355491973" sldId="273"/>
        </pc:sldMkLst>
        <pc:spChg chg="mod">
          <ac:chgData name="Olve Mo" userId="5ecc8bfc-d4b3-46b1-9a68-73a37042255b" providerId="ADAL" clId="{0B68B0FB-9977-4513-955F-76DE482FF3CE}" dt="2021-03-18T07:40:22.649" v="10079" actId="790"/>
          <ac:spMkLst>
            <pc:docMk/>
            <pc:sldMk cId="2355491973" sldId="273"/>
            <ac:spMk id="5" creationId="{34B519A9-9968-4CB2-96C2-8A91D816F81E}"/>
          </ac:spMkLst>
        </pc:spChg>
        <pc:spChg chg="mod">
          <ac:chgData name="Olve Mo" userId="5ecc8bfc-d4b3-46b1-9a68-73a37042255b" providerId="ADAL" clId="{0B68B0FB-9977-4513-955F-76DE482FF3CE}" dt="2021-03-18T07:40:22.649" v="10080" actId="790"/>
          <ac:spMkLst>
            <pc:docMk/>
            <pc:sldMk cId="2355491973" sldId="273"/>
            <ac:spMk id="10" creationId="{29288C0C-589C-4B68-9260-C1F507F1B853}"/>
          </ac:spMkLst>
        </pc:spChg>
      </pc:sldChg>
      <pc:sldChg chg="modSp mod modAnim modNotes">
        <pc:chgData name="Olve Mo" userId="5ecc8bfc-d4b3-46b1-9a68-73a37042255b" providerId="ADAL" clId="{0B68B0FB-9977-4513-955F-76DE482FF3CE}" dt="2021-03-18T07:40:22.672" v="10087" actId="790"/>
        <pc:sldMkLst>
          <pc:docMk/>
          <pc:sldMk cId="2733261103" sldId="279"/>
        </pc:sldMkLst>
        <pc:spChg chg="mod">
          <ac:chgData name="Olve Mo" userId="5ecc8bfc-d4b3-46b1-9a68-73a37042255b" providerId="ADAL" clId="{0B68B0FB-9977-4513-955F-76DE482FF3CE}" dt="2021-03-18T07:40:22.665" v="10083" actId="790"/>
          <ac:spMkLst>
            <pc:docMk/>
            <pc:sldMk cId="2733261103" sldId="279"/>
            <ac:spMk id="2" creationId="{00000000-0000-0000-0000-000000000000}"/>
          </ac:spMkLst>
        </pc:spChg>
        <pc:spChg chg="mod">
          <ac:chgData name="Olve Mo" userId="5ecc8bfc-d4b3-46b1-9a68-73a37042255b" providerId="ADAL" clId="{0B68B0FB-9977-4513-955F-76DE482FF3CE}" dt="2021-03-18T07:40:22.672" v="10084"/>
          <ac:spMkLst>
            <pc:docMk/>
            <pc:sldMk cId="2733261103" sldId="279"/>
            <ac:spMk id="3" creationId="{00000000-0000-0000-0000-000000000000}"/>
          </ac:spMkLst>
        </pc:spChg>
        <pc:spChg chg="mod">
          <ac:chgData name="Olve Mo" userId="5ecc8bfc-d4b3-46b1-9a68-73a37042255b" providerId="ADAL" clId="{0B68B0FB-9977-4513-955F-76DE482FF3CE}" dt="2021-03-18T07:40:22.672" v="10085" actId="790"/>
          <ac:spMkLst>
            <pc:docMk/>
            <pc:sldMk cId="2733261103" sldId="279"/>
            <ac:spMk id="4" creationId="{00000000-0000-0000-0000-000000000000}"/>
          </ac:spMkLst>
        </pc:spChg>
      </pc:sldChg>
      <pc:sldChg chg="addSp delSp modSp mod modNotes">
        <pc:chgData name="Olve Mo" userId="5ecc8bfc-d4b3-46b1-9a68-73a37042255b" providerId="ADAL" clId="{0B68B0FB-9977-4513-955F-76DE482FF3CE}" dt="2021-03-18T07:40:22.765" v="10162" actId="790"/>
        <pc:sldMkLst>
          <pc:docMk/>
          <pc:sldMk cId="1160068979" sldId="280"/>
        </pc:sldMkLst>
        <pc:spChg chg="mod">
          <ac:chgData name="Olve Mo" userId="5ecc8bfc-d4b3-46b1-9a68-73a37042255b" providerId="ADAL" clId="{0B68B0FB-9977-4513-955F-76DE482FF3CE}" dt="2021-03-18T07:40:22.765" v="10159" actId="790"/>
          <ac:spMkLst>
            <pc:docMk/>
            <pc:sldMk cId="1160068979" sldId="280"/>
            <ac:spMk id="2" creationId="{03EF051A-356A-42F1-A545-DC96366D2FDA}"/>
          </ac:spMkLst>
        </pc:spChg>
        <pc:spChg chg="mod">
          <ac:chgData name="Olve Mo" userId="5ecc8bfc-d4b3-46b1-9a68-73a37042255b" providerId="ADAL" clId="{0B68B0FB-9977-4513-955F-76DE482FF3CE}" dt="2021-03-18T07:40:22.765" v="10160" actId="790"/>
          <ac:spMkLst>
            <pc:docMk/>
            <pc:sldMk cId="1160068979" sldId="280"/>
            <ac:spMk id="4" creationId="{B72FB395-A2DD-4801-A031-71AD961419F8}"/>
          </ac:spMkLst>
        </pc:spChg>
        <pc:picChg chg="add del mod">
          <ac:chgData name="Olve Mo" userId="5ecc8bfc-d4b3-46b1-9a68-73a37042255b" providerId="ADAL" clId="{0B68B0FB-9977-4513-955F-76DE482FF3CE}" dt="2021-02-17T09:23:36.161" v="5279" actId="478"/>
          <ac:picMkLst>
            <pc:docMk/>
            <pc:sldMk cId="1160068979" sldId="280"/>
            <ac:picMk id="5" creationId="{70FBBD43-4F62-4D6F-B38C-5E1DB166B340}"/>
          </ac:picMkLst>
        </pc:picChg>
        <pc:picChg chg="add mod">
          <ac:chgData name="Olve Mo" userId="5ecc8bfc-d4b3-46b1-9a68-73a37042255b" providerId="ADAL" clId="{0B68B0FB-9977-4513-955F-76DE482FF3CE}" dt="2021-02-17T09:18:37.645" v="5272" actId="1076"/>
          <ac:picMkLst>
            <pc:docMk/>
            <pc:sldMk cId="1160068979" sldId="280"/>
            <ac:picMk id="7" creationId="{535C9FEC-3F3D-4F7D-B9FF-C7E763091057}"/>
          </ac:picMkLst>
        </pc:picChg>
        <pc:picChg chg="add del">
          <ac:chgData name="Olve Mo" userId="5ecc8bfc-d4b3-46b1-9a68-73a37042255b" providerId="ADAL" clId="{0B68B0FB-9977-4513-955F-76DE482FF3CE}" dt="2021-02-17T09:19:16.138" v="5274" actId="478"/>
          <ac:picMkLst>
            <pc:docMk/>
            <pc:sldMk cId="1160068979" sldId="280"/>
            <ac:picMk id="9" creationId="{91E3DEA2-D7CC-4B47-AE64-8184E0EDE261}"/>
          </ac:picMkLst>
        </pc:picChg>
        <pc:picChg chg="mod">
          <ac:chgData name="Olve Mo" userId="5ecc8bfc-d4b3-46b1-9a68-73a37042255b" providerId="ADAL" clId="{0B68B0FB-9977-4513-955F-76DE482FF3CE}" dt="2021-02-17T09:13:37.694" v="5265" actId="1076"/>
          <ac:picMkLst>
            <pc:docMk/>
            <pc:sldMk cId="1160068979" sldId="280"/>
            <ac:picMk id="11" creationId="{D544C774-5D75-49F0-9F95-8526F317E919}"/>
          </ac:picMkLst>
        </pc:picChg>
        <pc:picChg chg="del">
          <ac:chgData name="Olve Mo" userId="5ecc8bfc-d4b3-46b1-9a68-73a37042255b" providerId="ADAL" clId="{0B68B0FB-9977-4513-955F-76DE482FF3CE}" dt="2021-02-17T09:08:23.410" v="5264" actId="478"/>
          <ac:picMkLst>
            <pc:docMk/>
            <pc:sldMk cId="1160068979" sldId="280"/>
            <ac:picMk id="12" creationId="{67FABAEF-95F2-4AEC-B222-435FC602A3EE}"/>
          </ac:picMkLst>
        </pc:picChg>
        <pc:picChg chg="add mod">
          <ac:chgData name="Olve Mo" userId="5ecc8bfc-d4b3-46b1-9a68-73a37042255b" providerId="ADAL" clId="{0B68B0FB-9977-4513-955F-76DE482FF3CE}" dt="2021-02-17T09:20:55.278" v="5278" actId="1076"/>
          <ac:picMkLst>
            <pc:docMk/>
            <pc:sldMk cId="1160068979" sldId="280"/>
            <ac:picMk id="13" creationId="{18C78A25-A517-4A25-A82E-2E1A6BC2D4E3}"/>
          </ac:picMkLst>
        </pc:picChg>
        <pc:picChg chg="del">
          <ac:chgData name="Olve Mo" userId="5ecc8bfc-d4b3-46b1-9a68-73a37042255b" providerId="ADAL" clId="{0B68B0FB-9977-4513-955F-76DE482FF3CE}" dt="2021-02-17T09:08:21.944" v="5263" actId="478"/>
          <ac:picMkLst>
            <pc:docMk/>
            <pc:sldMk cId="1160068979" sldId="280"/>
            <ac:picMk id="14" creationId="{DCEECD95-A2F1-4BAE-A191-5BF2A04C5209}"/>
          </ac:picMkLst>
        </pc:picChg>
        <pc:picChg chg="mod">
          <ac:chgData name="Olve Mo" userId="5ecc8bfc-d4b3-46b1-9a68-73a37042255b" providerId="ADAL" clId="{0B68B0FB-9977-4513-955F-76DE482FF3CE}" dt="2021-02-17T09:13:40.978" v="5266" actId="1076"/>
          <ac:picMkLst>
            <pc:docMk/>
            <pc:sldMk cId="1160068979" sldId="280"/>
            <ac:picMk id="16" creationId="{1A3DC56F-2858-42EC-8C8B-549FB108E198}"/>
          </ac:picMkLst>
        </pc:picChg>
        <pc:picChg chg="add mod">
          <ac:chgData name="Olve Mo" userId="5ecc8bfc-d4b3-46b1-9a68-73a37042255b" providerId="ADAL" clId="{0B68B0FB-9977-4513-955F-76DE482FF3CE}" dt="2021-02-17T09:40:02.869" v="5410" actId="1076"/>
          <ac:picMkLst>
            <pc:docMk/>
            <pc:sldMk cId="1160068979" sldId="280"/>
            <ac:picMk id="17" creationId="{2EF4B04E-514E-4961-BA11-B73F6771B3CE}"/>
          </ac:picMkLst>
        </pc:picChg>
      </pc:sldChg>
      <pc:sldChg chg="modSp mod modNotes">
        <pc:chgData name="Olve Mo" userId="5ecc8bfc-d4b3-46b1-9a68-73a37042255b" providerId="ADAL" clId="{0B68B0FB-9977-4513-955F-76DE482FF3CE}" dt="2021-03-18T07:40:22.772" v="10166" actId="790"/>
        <pc:sldMkLst>
          <pc:docMk/>
          <pc:sldMk cId="3483161755" sldId="281"/>
        </pc:sldMkLst>
        <pc:spChg chg="mod">
          <ac:chgData name="Olve Mo" userId="5ecc8bfc-d4b3-46b1-9a68-73a37042255b" providerId="ADAL" clId="{0B68B0FB-9977-4513-955F-76DE482FF3CE}" dt="2021-03-18T07:40:22.772" v="10164" actId="790"/>
          <ac:spMkLst>
            <pc:docMk/>
            <pc:sldMk cId="3483161755" sldId="281"/>
            <ac:spMk id="4" creationId="{F61BDD9E-457B-4E2F-8547-6CD5F3352E7F}"/>
          </ac:spMkLst>
        </pc:spChg>
        <pc:spChg chg="mod">
          <ac:chgData name="Olve Mo" userId="5ecc8bfc-d4b3-46b1-9a68-73a37042255b" providerId="ADAL" clId="{0B68B0FB-9977-4513-955F-76DE482FF3CE}" dt="2021-03-18T07:40:22.772" v="10163" actId="790"/>
          <ac:spMkLst>
            <pc:docMk/>
            <pc:sldMk cId="3483161755" sldId="281"/>
            <ac:spMk id="5" creationId="{AE9AFA25-4957-4CD0-A2B1-8E8BE317ED03}"/>
          </ac:spMkLst>
        </pc:spChg>
      </pc:sldChg>
      <pc:sldChg chg="modSp mod modNotes">
        <pc:chgData name="Olve Mo" userId="5ecc8bfc-d4b3-46b1-9a68-73a37042255b" providerId="ADAL" clId="{0B68B0FB-9977-4513-955F-76DE482FF3CE}" dt="2021-03-18T07:40:22.782" v="10178" actId="790"/>
        <pc:sldMkLst>
          <pc:docMk/>
          <pc:sldMk cId="903775227" sldId="282"/>
        </pc:sldMkLst>
        <pc:spChg chg="mod">
          <ac:chgData name="Olve Mo" userId="5ecc8bfc-d4b3-46b1-9a68-73a37042255b" providerId="ADAL" clId="{0B68B0FB-9977-4513-955F-76DE482FF3CE}" dt="2021-03-18T07:40:22.782" v="10176" actId="790"/>
          <ac:spMkLst>
            <pc:docMk/>
            <pc:sldMk cId="903775227" sldId="282"/>
            <ac:spMk id="4" creationId="{F61BDD9E-457B-4E2F-8547-6CD5F3352E7F}"/>
          </ac:spMkLst>
        </pc:spChg>
        <pc:spChg chg="mod">
          <ac:chgData name="Olve Mo" userId="5ecc8bfc-d4b3-46b1-9a68-73a37042255b" providerId="ADAL" clId="{0B68B0FB-9977-4513-955F-76DE482FF3CE}" dt="2021-03-18T07:40:22.782" v="10175" actId="790"/>
          <ac:spMkLst>
            <pc:docMk/>
            <pc:sldMk cId="903775227" sldId="282"/>
            <ac:spMk id="5" creationId="{AE9AFA25-4957-4CD0-A2B1-8E8BE317ED03}"/>
          </ac:spMkLst>
        </pc:spChg>
        <pc:picChg chg="mod">
          <ac:chgData name="Olve Mo" userId="5ecc8bfc-d4b3-46b1-9a68-73a37042255b" providerId="ADAL" clId="{0B68B0FB-9977-4513-955F-76DE482FF3CE}" dt="2021-02-17T09:26:25.630" v="5307" actId="1038"/>
          <ac:picMkLst>
            <pc:docMk/>
            <pc:sldMk cId="903775227" sldId="282"/>
            <ac:picMk id="10" creationId="{3DA377A1-176E-4CDF-8FAA-0A6C4C496146}"/>
          </ac:picMkLst>
        </pc:picChg>
        <pc:picChg chg="mod">
          <ac:chgData name="Olve Mo" userId="5ecc8bfc-d4b3-46b1-9a68-73a37042255b" providerId="ADAL" clId="{0B68B0FB-9977-4513-955F-76DE482FF3CE}" dt="2021-02-17T09:26:25.630" v="5307" actId="1038"/>
          <ac:picMkLst>
            <pc:docMk/>
            <pc:sldMk cId="903775227" sldId="282"/>
            <ac:picMk id="12" creationId="{DBE6BA11-CBF3-418F-9BEF-A95E9038826F}"/>
          </ac:picMkLst>
        </pc:picChg>
      </pc:sldChg>
      <pc:sldChg chg="modSp mod modNotes">
        <pc:chgData name="Olve Mo" userId="5ecc8bfc-d4b3-46b1-9a68-73a37042255b" providerId="ADAL" clId="{0B68B0FB-9977-4513-955F-76DE482FF3CE}" dt="2021-03-18T08:30:42.231" v="10491" actId="207"/>
        <pc:sldMkLst>
          <pc:docMk/>
          <pc:sldMk cId="2549821353" sldId="283"/>
        </pc:sldMkLst>
        <pc:spChg chg="mod">
          <ac:chgData name="Olve Mo" userId="5ecc8bfc-d4b3-46b1-9a68-73a37042255b" providerId="ADAL" clId="{0B68B0FB-9977-4513-955F-76DE482FF3CE}" dt="2021-03-18T07:40:22.782" v="10180" actId="790"/>
          <ac:spMkLst>
            <pc:docMk/>
            <pc:sldMk cId="2549821353" sldId="283"/>
            <ac:spMk id="4" creationId="{F61BDD9E-457B-4E2F-8547-6CD5F3352E7F}"/>
          </ac:spMkLst>
        </pc:spChg>
        <pc:spChg chg="mod">
          <ac:chgData name="Olve Mo" userId="5ecc8bfc-d4b3-46b1-9a68-73a37042255b" providerId="ADAL" clId="{0B68B0FB-9977-4513-955F-76DE482FF3CE}" dt="2021-03-18T07:40:22.782" v="10179" actId="790"/>
          <ac:spMkLst>
            <pc:docMk/>
            <pc:sldMk cId="2549821353" sldId="283"/>
            <ac:spMk id="5" creationId="{AE9AFA25-4957-4CD0-A2B1-8E8BE317ED03}"/>
          </ac:spMkLst>
        </pc:spChg>
        <pc:spChg chg="mod">
          <ac:chgData name="Olve Mo" userId="5ecc8bfc-d4b3-46b1-9a68-73a37042255b" providerId="ADAL" clId="{0B68B0FB-9977-4513-955F-76DE482FF3CE}" dt="2021-03-18T08:30:42.231" v="10491" actId="207"/>
          <ac:spMkLst>
            <pc:docMk/>
            <pc:sldMk cId="2549821353" sldId="283"/>
            <ac:spMk id="15" creationId="{4E16338F-3052-4492-AB04-8BF824E612B5}"/>
          </ac:spMkLst>
        </pc:spChg>
      </pc:sldChg>
      <pc:sldChg chg="addSp modSp mod modNotes">
        <pc:chgData name="Olve Mo" userId="5ecc8bfc-d4b3-46b1-9a68-73a37042255b" providerId="ADAL" clId="{0B68B0FB-9977-4513-955F-76DE482FF3CE}" dt="2021-03-18T08:30:05.753" v="10490" actId="207"/>
        <pc:sldMkLst>
          <pc:docMk/>
          <pc:sldMk cId="3704001339" sldId="284"/>
        </pc:sldMkLst>
        <pc:spChg chg="mod">
          <ac:chgData name="Olve Mo" userId="5ecc8bfc-d4b3-46b1-9a68-73a37042255b" providerId="ADAL" clId="{0B68B0FB-9977-4513-955F-76DE482FF3CE}" dt="2021-03-18T07:40:22.795" v="10185" actId="790"/>
          <ac:spMkLst>
            <pc:docMk/>
            <pc:sldMk cId="3704001339" sldId="284"/>
            <ac:spMk id="4" creationId="{F61BDD9E-457B-4E2F-8547-6CD5F3352E7F}"/>
          </ac:spMkLst>
        </pc:spChg>
        <pc:spChg chg="mod">
          <ac:chgData name="Olve Mo" userId="5ecc8bfc-d4b3-46b1-9a68-73a37042255b" providerId="ADAL" clId="{0B68B0FB-9977-4513-955F-76DE482FF3CE}" dt="2021-03-18T07:40:22.793" v="10184" actId="790"/>
          <ac:spMkLst>
            <pc:docMk/>
            <pc:sldMk cId="3704001339" sldId="284"/>
            <ac:spMk id="5" creationId="{AE9AFA25-4957-4CD0-A2B1-8E8BE317ED03}"/>
          </ac:spMkLst>
        </pc:spChg>
        <pc:spChg chg="add mod">
          <ac:chgData name="Olve Mo" userId="5ecc8bfc-d4b3-46b1-9a68-73a37042255b" providerId="ADAL" clId="{0B68B0FB-9977-4513-955F-76DE482FF3CE}" dt="2021-03-18T08:30:05.753" v="10490" actId="207"/>
          <ac:spMkLst>
            <pc:docMk/>
            <pc:sldMk cId="3704001339" sldId="284"/>
            <ac:spMk id="8" creationId="{EB2BAA18-20D9-457B-91B3-182EA12AD795}"/>
          </ac:spMkLst>
        </pc:spChg>
        <pc:picChg chg="mod">
          <ac:chgData name="Olve Mo" userId="5ecc8bfc-d4b3-46b1-9a68-73a37042255b" providerId="ADAL" clId="{0B68B0FB-9977-4513-955F-76DE482FF3CE}" dt="2021-02-17T09:27:14.922" v="5344" actId="1038"/>
          <ac:picMkLst>
            <pc:docMk/>
            <pc:sldMk cId="3704001339" sldId="284"/>
            <ac:picMk id="18" creationId="{88145BF8-E2E3-46FF-A81B-1F0A6462560B}"/>
          </ac:picMkLst>
        </pc:picChg>
        <pc:picChg chg="mod">
          <ac:chgData name="Olve Mo" userId="5ecc8bfc-d4b3-46b1-9a68-73a37042255b" providerId="ADAL" clId="{0B68B0FB-9977-4513-955F-76DE482FF3CE}" dt="2021-02-17T09:27:14.922" v="5344" actId="1038"/>
          <ac:picMkLst>
            <pc:docMk/>
            <pc:sldMk cId="3704001339" sldId="284"/>
            <ac:picMk id="20" creationId="{B4CE077C-25DC-4A69-82C8-0C6607B33BBF}"/>
          </ac:picMkLst>
        </pc:picChg>
      </pc:sldChg>
      <pc:sldChg chg="modSp mod ord modAnim modNotes">
        <pc:chgData name="Olve Mo" userId="5ecc8bfc-d4b3-46b1-9a68-73a37042255b" providerId="ADAL" clId="{0B68B0FB-9977-4513-955F-76DE482FF3CE}" dt="2021-03-18T07:40:22.758" v="10154" actId="790"/>
        <pc:sldMkLst>
          <pc:docMk/>
          <pc:sldMk cId="1985705057" sldId="285"/>
        </pc:sldMkLst>
        <pc:spChg chg="mod">
          <ac:chgData name="Olve Mo" userId="5ecc8bfc-d4b3-46b1-9a68-73a37042255b" providerId="ADAL" clId="{0B68B0FB-9977-4513-955F-76DE482FF3CE}" dt="2021-03-18T07:40:22.748" v="10150" actId="790"/>
          <ac:spMkLst>
            <pc:docMk/>
            <pc:sldMk cId="1985705057" sldId="285"/>
            <ac:spMk id="2" creationId="{0D5199D5-E83B-42F6-829A-020ACAD0916B}"/>
          </ac:spMkLst>
        </pc:spChg>
        <pc:spChg chg="mod">
          <ac:chgData name="Olve Mo" userId="5ecc8bfc-d4b3-46b1-9a68-73a37042255b" providerId="ADAL" clId="{0B68B0FB-9977-4513-955F-76DE482FF3CE}" dt="2021-03-18T07:40:22.748" v="10151"/>
          <ac:spMkLst>
            <pc:docMk/>
            <pc:sldMk cId="1985705057" sldId="285"/>
            <ac:spMk id="3" creationId="{615A8706-28F1-4113-8E91-C12727AC505B}"/>
          </ac:spMkLst>
        </pc:spChg>
        <pc:spChg chg="mod">
          <ac:chgData name="Olve Mo" userId="5ecc8bfc-d4b3-46b1-9a68-73a37042255b" providerId="ADAL" clId="{0B68B0FB-9977-4513-955F-76DE482FF3CE}" dt="2021-03-18T07:40:22.748" v="10152" actId="790"/>
          <ac:spMkLst>
            <pc:docMk/>
            <pc:sldMk cId="1985705057" sldId="285"/>
            <ac:spMk id="4" creationId="{06C7AABA-34ED-4A37-A792-03BA5501A44A}"/>
          </ac:spMkLst>
        </pc:spChg>
      </pc:sldChg>
      <pc:sldChg chg="addSp delSp modSp mod modNotes">
        <pc:chgData name="Olve Mo" userId="5ecc8bfc-d4b3-46b1-9a68-73a37042255b" providerId="ADAL" clId="{0B68B0FB-9977-4513-955F-76DE482FF3CE}" dt="2021-03-18T07:40:22.765" v="10158" actId="790"/>
        <pc:sldMkLst>
          <pc:docMk/>
          <pc:sldMk cId="3049963066" sldId="286"/>
        </pc:sldMkLst>
        <pc:spChg chg="mod">
          <ac:chgData name="Olve Mo" userId="5ecc8bfc-d4b3-46b1-9a68-73a37042255b" providerId="ADAL" clId="{0B68B0FB-9977-4513-955F-76DE482FF3CE}" dt="2021-03-18T07:40:22.758" v="10155" actId="790"/>
          <ac:spMkLst>
            <pc:docMk/>
            <pc:sldMk cId="3049963066" sldId="286"/>
            <ac:spMk id="2" creationId="{4E6D88D6-7740-4183-B6BD-0275B2D08B84}"/>
          </ac:spMkLst>
        </pc:spChg>
        <pc:spChg chg="mod">
          <ac:chgData name="Olve Mo" userId="5ecc8bfc-d4b3-46b1-9a68-73a37042255b" providerId="ADAL" clId="{0B68B0FB-9977-4513-955F-76DE482FF3CE}" dt="2021-03-18T07:40:22.758" v="10156" actId="790"/>
          <ac:spMkLst>
            <pc:docMk/>
            <pc:sldMk cId="3049963066" sldId="286"/>
            <ac:spMk id="4" creationId="{6A3E44EA-ECE8-4483-ACCF-82727A89320B}"/>
          </ac:spMkLst>
        </pc:spChg>
        <pc:picChg chg="add mod">
          <ac:chgData name="Olve Mo" userId="5ecc8bfc-d4b3-46b1-9a68-73a37042255b" providerId="ADAL" clId="{0B68B0FB-9977-4513-955F-76DE482FF3CE}" dt="2021-02-17T09:28:09.673" v="5347" actId="14100"/>
          <ac:picMkLst>
            <pc:docMk/>
            <pc:sldMk cId="3049963066" sldId="286"/>
            <ac:picMk id="5" creationId="{529A58EE-606B-47E4-85B0-A43CA371E3CC}"/>
          </ac:picMkLst>
        </pc:picChg>
        <pc:picChg chg="del">
          <ac:chgData name="Olve Mo" userId="5ecc8bfc-d4b3-46b1-9a68-73a37042255b" providerId="ADAL" clId="{0B68B0FB-9977-4513-955F-76DE482FF3CE}" dt="2021-02-17T09:26:00.437" v="5283" actId="478"/>
          <ac:picMkLst>
            <pc:docMk/>
            <pc:sldMk cId="3049963066" sldId="286"/>
            <ac:picMk id="6" creationId="{2AF4F31A-0C86-446A-AEA9-8640B779A9D8}"/>
          </ac:picMkLst>
        </pc:picChg>
      </pc:sldChg>
      <pc:sldChg chg="addSp delSp modSp del mod modNotes">
        <pc:chgData name="Olve Mo" userId="5ecc8bfc-d4b3-46b1-9a68-73a37042255b" providerId="ADAL" clId="{0B68B0FB-9977-4513-955F-76DE482FF3CE}" dt="2021-02-17T07:19:36.264" v="3025" actId="47"/>
        <pc:sldMkLst>
          <pc:docMk/>
          <pc:sldMk cId="449217015" sldId="287"/>
        </pc:sldMkLst>
        <pc:spChg chg="mod">
          <ac:chgData name="Olve Mo" userId="5ecc8bfc-d4b3-46b1-9a68-73a37042255b" providerId="ADAL" clId="{0B68B0FB-9977-4513-955F-76DE482FF3CE}" dt="2021-02-17T07:18:03.725" v="2883" actId="790"/>
          <ac:spMkLst>
            <pc:docMk/>
            <pc:sldMk cId="449217015" sldId="287"/>
            <ac:spMk id="2" creationId="{1DDD7AB6-A76F-4F95-A1D7-D5609E84AA1B}"/>
          </ac:spMkLst>
        </pc:spChg>
        <pc:spChg chg="del mod">
          <ac:chgData name="Olve Mo" userId="5ecc8bfc-d4b3-46b1-9a68-73a37042255b" providerId="ADAL" clId="{0B68B0FB-9977-4513-955F-76DE482FF3CE}" dt="2021-02-17T07:09:59.113" v="1375" actId="21"/>
          <ac:spMkLst>
            <pc:docMk/>
            <pc:sldMk cId="449217015" sldId="287"/>
            <ac:spMk id="3" creationId="{3A31254D-A496-4EE6-BEC7-33C08C1D9402}"/>
          </ac:spMkLst>
        </pc:spChg>
        <pc:spChg chg="mod">
          <ac:chgData name="Olve Mo" userId="5ecc8bfc-d4b3-46b1-9a68-73a37042255b" providerId="ADAL" clId="{0B68B0FB-9977-4513-955F-76DE482FF3CE}" dt="2021-02-17T07:18:03.725" v="2884" actId="790"/>
          <ac:spMkLst>
            <pc:docMk/>
            <pc:sldMk cId="449217015" sldId="287"/>
            <ac:spMk id="4" creationId="{B062BEFC-2FEE-4D5A-BDA2-0BBED56A334A}"/>
          </ac:spMkLst>
        </pc:spChg>
        <pc:spChg chg="add mod">
          <ac:chgData name="Olve Mo" userId="5ecc8bfc-d4b3-46b1-9a68-73a37042255b" providerId="ADAL" clId="{0B68B0FB-9977-4513-955F-76DE482FF3CE}" dt="2021-02-17T07:18:03.725" v="2885" actId="790"/>
          <ac:spMkLst>
            <pc:docMk/>
            <pc:sldMk cId="449217015" sldId="287"/>
            <ac:spMk id="6" creationId="{1EEC65B9-1EB7-4D98-8FB9-40DD25836EBF}"/>
          </ac:spMkLst>
        </pc:spChg>
      </pc:sldChg>
      <pc:sldChg chg="modSp new del mod modNotes">
        <pc:chgData name="Olve Mo" userId="5ecc8bfc-d4b3-46b1-9a68-73a37042255b" providerId="ADAL" clId="{0B68B0FB-9977-4513-955F-76DE482FF3CE}" dt="2021-02-17T09:07:21.044" v="5262" actId="47"/>
        <pc:sldMkLst>
          <pc:docMk/>
          <pc:sldMk cId="3057147702" sldId="288"/>
        </pc:sldMkLst>
        <pc:spChg chg="mod">
          <ac:chgData name="Olve Mo" userId="5ecc8bfc-d4b3-46b1-9a68-73a37042255b" providerId="ADAL" clId="{0B68B0FB-9977-4513-955F-76DE482FF3CE}" dt="2021-02-17T08:06:11.956" v="4511" actId="790"/>
          <ac:spMkLst>
            <pc:docMk/>
            <pc:sldMk cId="3057147702" sldId="288"/>
            <ac:spMk id="2" creationId="{6857C768-7BA9-4DD8-A0DB-06579B4C1E6B}"/>
          </ac:spMkLst>
        </pc:spChg>
        <pc:spChg chg="mod">
          <ac:chgData name="Olve Mo" userId="5ecc8bfc-d4b3-46b1-9a68-73a37042255b" providerId="ADAL" clId="{0B68B0FB-9977-4513-955F-76DE482FF3CE}" dt="2021-02-17T08:06:11.956" v="4512" actId="790"/>
          <ac:spMkLst>
            <pc:docMk/>
            <pc:sldMk cId="3057147702" sldId="288"/>
            <ac:spMk id="3" creationId="{D91A73F6-9307-4074-86B4-037C77E94954}"/>
          </ac:spMkLst>
        </pc:spChg>
        <pc:spChg chg="mod">
          <ac:chgData name="Olve Mo" userId="5ecc8bfc-d4b3-46b1-9a68-73a37042255b" providerId="ADAL" clId="{0B68B0FB-9977-4513-955F-76DE482FF3CE}" dt="2021-02-17T08:06:11.956" v="4513" actId="790"/>
          <ac:spMkLst>
            <pc:docMk/>
            <pc:sldMk cId="3057147702" sldId="288"/>
            <ac:spMk id="4" creationId="{0A0F04BE-AC7D-48BE-BF0C-C6211523FE35}"/>
          </ac:spMkLst>
        </pc:spChg>
      </pc:sldChg>
      <pc:sldChg chg="addSp delSp modSp add mod ord modNotes">
        <pc:chgData name="Olve Mo" userId="5ecc8bfc-d4b3-46b1-9a68-73a37042255b" providerId="ADAL" clId="{0B68B0FB-9977-4513-955F-76DE482FF3CE}" dt="2021-03-18T08:25:08.481" v="10300" actId="207"/>
        <pc:sldMkLst>
          <pc:docMk/>
          <pc:sldMk cId="812350220" sldId="289"/>
        </pc:sldMkLst>
        <pc:spChg chg="mod">
          <ac:chgData name="Olve Mo" userId="5ecc8bfc-d4b3-46b1-9a68-73a37042255b" providerId="ADAL" clId="{0B68B0FB-9977-4513-955F-76DE482FF3CE}" dt="2021-03-18T07:40:22.682" v="10092" actId="790"/>
          <ac:spMkLst>
            <pc:docMk/>
            <pc:sldMk cId="812350220" sldId="289"/>
            <ac:spMk id="2" creationId="{1DDD7AB6-A76F-4F95-A1D7-D5609E84AA1B}"/>
          </ac:spMkLst>
        </pc:spChg>
        <pc:spChg chg="del mod">
          <ac:chgData name="Olve Mo" userId="5ecc8bfc-d4b3-46b1-9a68-73a37042255b" providerId="ADAL" clId="{0B68B0FB-9977-4513-955F-76DE482FF3CE}" dt="2021-02-17T07:09:21.146" v="1367" actId="478"/>
          <ac:spMkLst>
            <pc:docMk/>
            <pc:sldMk cId="812350220" sldId="289"/>
            <ac:spMk id="3" creationId="{3A31254D-A496-4EE6-BEC7-33C08C1D9402}"/>
          </ac:spMkLst>
        </pc:spChg>
        <pc:spChg chg="mod">
          <ac:chgData name="Olve Mo" userId="5ecc8bfc-d4b3-46b1-9a68-73a37042255b" providerId="ADAL" clId="{0B68B0FB-9977-4513-955F-76DE482FF3CE}" dt="2021-03-18T07:40:22.682" v="10093" actId="790"/>
          <ac:spMkLst>
            <pc:docMk/>
            <pc:sldMk cId="812350220" sldId="289"/>
            <ac:spMk id="4" creationId="{B062BEFC-2FEE-4D5A-BDA2-0BBED56A334A}"/>
          </ac:spMkLst>
        </pc:spChg>
        <pc:spChg chg="add del mod">
          <ac:chgData name="Olve Mo" userId="5ecc8bfc-d4b3-46b1-9a68-73a37042255b" providerId="ADAL" clId="{0B68B0FB-9977-4513-955F-76DE482FF3CE}" dt="2021-02-17T07:09:24.584" v="1368" actId="478"/>
          <ac:spMkLst>
            <pc:docMk/>
            <pc:sldMk cId="812350220" sldId="289"/>
            <ac:spMk id="6" creationId="{75D544A4-FC4D-4CED-A978-569918381EA4}"/>
          </ac:spMkLst>
        </pc:spChg>
        <pc:spChg chg="add del mod">
          <ac:chgData name="Olve Mo" userId="5ecc8bfc-d4b3-46b1-9a68-73a37042255b" providerId="ADAL" clId="{0B68B0FB-9977-4513-955F-76DE482FF3CE}" dt="2021-02-17T07:19:21.625" v="3020" actId="478"/>
          <ac:spMkLst>
            <pc:docMk/>
            <pc:sldMk cId="812350220" sldId="289"/>
            <ac:spMk id="8" creationId="{2B0ABA1B-5343-4AAC-9B23-80E17D88A219}"/>
          </ac:spMkLst>
        </pc:spChg>
        <pc:spChg chg="add del mod">
          <ac:chgData name="Olve Mo" userId="5ecc8bfc-d4b3-46b1-9a68-73a37042255b" providerId="ADAL" clId="{0B68B0FB-9977-4513-955F-76DE482FF3CE}" dt="2021-02-17T07:19:25.468" v="3021" actId="478"/>
          <ac:spMkLst>
            <pc:docMk/>
            <pc:sldMk cId="812350220" sldId="289"/>
            <ac:spMk id="10" creationId="{15A50AE7-9EA6-4FCA-9451-03F3FE948FD4}"/>
          </ac:spMkLst>
        </pc:spChg>
        <pc:graphicFrameChg chg="add mod modGraphic">
          <ac:chgData name="Olve Mo" userId="5ecc8bfc-d4b3-46b1-9a68-73a37042255b" providerId="ADAL" clId="{0B68B0FB-9977-4513-955F-76DE482FF3CE}" dt="2021-03-18T08:25:08.481" v="10300" actId="207"/>
          <ac:graphicFrameMkLst>
            <pc:docMk/>
            <pc:sldMk cId="812350220" sldId="289"/>
            <ac:graphicFrameMk id="7" creationId="{C12722DC-6F82-4A4F-BC08-916A76D96331}"/>
          </ac:graphicFrameMkLst>
        </pc:graphicFrameChg>
        <pc:picChg chg="add del">
          <ac:chgData name="Olve Mo" userId="5ecc8bfc-d4b3-46b1-9a68-73a37042255b" providerId="ADAL" clId="{0B68B0FB-9977-4513-955F-76DE482FF3CE}" dt="2021-02-17T07:37:43.650" v="3667" actId="22"/>
          <ac:picMkLst>
            <pc:docMk/>
            <pc:sldMk cId="812350220" sldId="289"/>
            <ac:picMk id="12" creationId="{98C68185-3882-4761-966B-2C7D66D9E4E1}"/>
          </ac:picMkLst>
        </pc:picChg>
      </pc:sldChg>
      <pc:sldChg chg="addSp delSp modSp new mod modNotes">
        <pc:chgData name="Olve Mo" userId="5ecc8bfc-d4b3-46b1-9a68-73a37042255b" providerId="ADAL" clId="{0B68B0FB-9977-4513-955F-76DE482FF3CE}" dt="2021-03-18T07:40:22.782" v="10174" actId="790"/>
        <pc:sldMkLst>
          <pc:docMk/>
          <pc:sldMk cId="3990669129" sldId="290"/>
        </pc:sldMkLst>
        <pc:spChg chg="mod">
          <ac:chgData name="Olve Mo" userId="5ecc8bfc-d4b3-46b1-9a68-73a37042255b" providerId="ADAL" clId="{0B68B0FB-9977-4513-955F-76DE482FF3CE}" dt="2021-03-18T07:40:22.772" v="10171" actId="790"/>
          <ac:spMkLst>
            <pc:docMk/>
            <pc:sldMk cId="3990669129" sldId="290"/>
            <ac:spMk id="2" creationId="{86044275-2F26-4C72-971B-8492109C0DEF}"/>
          </ac:spMkLst>
        </pc:spChg>
        <pc:spChg chg="mod">
          <ac:chgData name="Olve Mo" userId="5ecc8bfc-d4b3-46b1-9a68-73a37042255b" providerId="ADAL" clId="{0B68B0FB-9977-4513-955F-76DE482FF3CE}" dt="2021-03-18T07:40:22.772" v="10172" actId="790"/>
          <ac:spMkLst>
            <pc:docMk/>
            <pc:sldMk cId="3990669129" sldId="290"/>
            <ac:spMk id="3" creationId="{BF5B1C91-A46C-443F-AF5A-B898A073AF01}"/>
          </ac:spMkLst>
        </pc:spChg>
        <pc:spChg chg="add del mod">
          <ac:chgData name="Olve Mo" userId="5ecc8bfc-d4b3-46b1-9a68-73a37042255b" providerId="ADAL" clId="{0B68B0FB-9977-4513-955F-76DE482FF3CE}" dt="2021-02-17T07:27:52.032" v="3591" actId="478"/>
          <ac:spMkLst>
            <pc:docMk/>
            <pc:sldMk cId="3990669129" sldId="290"/>
            <ac:spMk id="5" creationId="{56362F58-C36A-498E-A987-7AB731D80D5A}"/>
          </ac:spMkLst>
        </pc:spChg>
        <pc:picChg chg="add del mod">
          <ac:chgData name="Olve Mo" userId="5ecc8bfc-d4b3-46b1-9a68-73a37042255b" providerId="ADAL" clId="{0B68B0FB-9977-4513-955F-76DE482FF3CE}" dt="2021-02-17T07:28:35.483" v="3623" actId="478"/>
          <ac:picMkLst>
            <pc:docMk/>
            <pc:sldMk cId="3990669129" sldId="290"/>
            <ac:picMk id="7" creationId="{A69CC675-25B7-4339-9AF5-6F0DCAB83042}"/>
          </ac:picMkLst>
        </pc:picChg>
        <pc:picChg chg="add del mod">
          <ac:chgData name="Olve Mo" userId="5ecc8bfc-d4b3-46b1-9a68-73a37042255b" providerId="ADAL" clId="{0B68B0FB-9977-4513-955F-76DE482FF3CE}" dt="2021-02-17T07:33:55.710" v="3659" actId="478"/>
          <ac:picMkLst>
            <pc:docMk/>
            <pc:sldMk cId="3990669129" sldId="290"/>
            <ac:picMk id="9" creationId="{0D6CB843-FE24-4230-A469-E70E81CF6575}"/>
          </ac:picMkLst>
        </pc:picChg>
        <pc:picChg chg="add del mod">
          <ac:chgData name="Olve Mo" userId="5ecc8bfc-d4b3-46b1-9a68-73a37042255b" providerId="ADAL" clId="{0B68B0FB-9977-4513-955F-76DE482FF3CE}" dt="2021-02-17T09:29:37.870" v="5348" actId="478"/>
          <ac:picMkLst>
            <pc:docMk/>
            <pc:sldMk cId="3990669129" sldId="290"/>
            <ac:picMk id="11" creationId="{2BF309E8-D0C5-415E-804B-0B839FEB2D6C}"/>
          </ac:picMkLst>
        </pc:picChg>
        <pc:picChg chg="add del mod">
          <ac:chgData name="Olve Mo" userId="5ecc8bfc-d4b3-46b1-9a68-73a37042255b" providerId="ADAL" clId="{0B68B0FB-9977-4513-955F-76DE482FF3CE}" dt="2021-02-17T09:29:41.008" v="5349" actId="478"/>
          <ac:picMkLst>
            <pc:docMk/>
            <pc:sldMk cId="3990669129" sldId="290"/>
            <ac:picMk id="13" creationId="{0BFF5143-889C-42E5-9714-687B35FF49CA}"/>
          </ac:picMkLst>
        </pc:picChg>
        <pc:picChg chg="add mod">
          <ac:chgData name="Olve Mo" userId="5ecc8bfc-d4b3-46b1-9a68-73a37042255b" providerId="ADAL" clId="{0B68B0FB-9977-4513-955F-76DE482FF3CE}" dt="2021-02-17T09:33:44.728" v="5360" actId="1076"/>
          <ac:picMkLst>
            <pc:docMk/>
            <pc:sldMk cId="3990669129" sldId="290"/>
            <ac:picMk id="15" creationId="{E35B8457-1ED9-4282-A45E-4C3407E1AD37}"/>
          </ac:picMkLst>
        </pc:picChg>
        <pc:picChg chg="add mod">
          <ac:chgData name="Olve Mo" userId="5ecc8bfc-d4b3-46b1-9a68-73a37042255b" providerId="ADAL" clId="{0B68B0FB-9977-4513-955F-76DE482FF3CE}" dt="2021-02-17T09:33:38.821" v="5358" actId="1076"/>
          <ac:picMkLst>
            <pc:docMk/>
            <pc:sldMk cId="3990669129" sldId="290"/>
            <ac:picMk id="17" creationId="{93782DC3-2E63-4599-A3AA-D9DF6E2C2872}"/>
          </ac:picMkLst>
        </pc:picChg>
      </pc:sldChg>
      <pc:sldChg chg="addSp delSp modSp add mod ord modNotes">
        <pc:chgData name="Olve Mo" userId="5ecc8bfc-d4b3-46b1-9a68-73a37042255b" providerId="ADAL" clId="{0B68B0FB-9977-4513-955F-76DE482FF3CE}" dt="2021-03-18T07:40:22.772" v="10170" actId="790"/>
        <pc:sldMkLst>
          <pc:docMk/>
          <pc:sldMk cId="3384768400" sldId="291"/>
        </pc:sldMkLst>
        <pc:spChg chg="mod">
          <ac:chgData name="Olve Mo" userId="5ecc8bfc-d4b3-46b1-9a68-73a37042255b" providerId="ADAL" clId="{0B68B0FB-9977-4513-955F-76DE482FF3CE}" dt="2021-03-18T07:40:22.772" v="10167" actId="790"/>
          <ac:spMkLst>
            <pc:docMk/>
            <pc:sldMk cId="3384768400" sldId="291"/>
            <ac:spMk id="2" creationId="{86044275-2F26-4C72-971B-8492109C0DEF}"/>
          </ac:spMkLst>
        </pc:spChg>
        <pc:spChg chg="mod">
          <ac:chgData name="Olve Mo" userId="5ecc8bfc-d4b3-46b1-9a68-73a37042255b" providerId="ADAL" clId="{0B68B0FB-9977-4513-955F-76DE482FF3CE}" dt="2021-03-18T07:40:22.772" v="10168" actId="790"/>
          <ac:spMkLst>
            <pc:docMk/>
            <pc:sldMk cId="3384768400" sldId="291"/>
            <ac:spMk id="3" creationId="{BF5B1C91-A46C-443F-AF5A-B898A073AF01}"/>
          </ac:spMkLst>
        </pc:spChg>
        <pc:picChg chg="add mod">
          <ac:chgData name="Olve Mo" userId="5ecc8bfc-d4b3-46b1-9a68-73a37042255b" providerId="ADAL" clId="{0B68B0FB-9977-4513-955F-76DE482FF3CE}" dt="2021-02-17T09:36:34.026" v="5365" actId="1076"/>
          <ac:picMkLst>
            <pc:docMk/>
            <pc:sldMk cId="3384768400" sldId="291"/>
            <ac:picMk id="5" creationId="{A2781112-A2CE-4C83-B328-049FB76408C7}"/>
          </ac:picMkLst>
        </pc:picChg>
        <pc:picChg chg="del mod">
          <ac:chgData name="Olve Mo" userId="5ecc8bfc-d4b3-46b1-9a68-73a37042255b" providerId="ADAL" clId="{0B68B0FB-9977-4513-955F-76DE482FF3CE}" dt="2021-02-17T09:36:17.917" v="5361" actId="478"/>
          <ac:picMkLst>
            <pc:docMk/>
            <pc:sldMk cId="3384768400" sldId="291"/>
            <ac:picMk id="9" creationId="{0D6CB843-FE24-4230-A469-E70E81CF6575}"/>
          </ac:picMkLst>
        </pc:picChg>
        <pc:picChg chg="del">
          <ac:chgData name="Olve Mo" userId="5ecc8bfc-d4b3-46b1-9a68-73a37042255b" providerId="ADAL" clId="{0B68B0FB-9977-4513-955F-76DE482FF3CE}" dt="2021-02-17T07:32:57.017" v="3633" actId="478"/>
          <ac:picMkLst>
            <pc:docMk/>
            <pc:sldMk cId="3384768400" sldId="291"/>
            <ac:picMk id="11" creationId="{2BF309E8-D0C5-415E-804B-0B839FEB2D6C}"/>
          </ac:picMkLst>
        </pc:picChg>
      </pc:sldChg>
      <pc:sldChg chg="modSp new mod ord modAnim modNotes">
        <pc:chgData name="Olve Mo" userId="5ecc8bfc-d4b3-46b1-9a68-73a37042255b" providerId="ADAL" clId="{0B68B0FB-9977-4513-955F-76DE482FF3CE}" dt="2021-03-18T07:40:22.742" v="10144" actId="790"/>
        <pc:sldMkLst>
          <pc:docMk/>
          <pc:sldMk cId="3097439722" sldId="292"/>
        </pc:sldMkLst>
        <pc:spChg chg="mod">
          <ac:chgData name="Olve Mo" userId="5ecc8bfc-d4b3-46b1-9a68-73a37042255b" providerId="ADAL" clId="{0B68B0FB-9977-4513-955F-76DE482FF3CE}" dt="2021-03-18T07:40:22.732" v="10140" actId="790"/>
          <ac:spMkLst>
            <pc:docMk/>
            <pc:sldMk cId="3097439722" sldId="292"/>
            <ac:spMk id="2" creationId="{329044A6-9A37-4D71-884C-D43CACF2EF8D}"/>
          </ac:spMkLst>
        </pc:spChg>
        <pc:spChg chg="mod">
          <ac:chgData name="Olve Mo" userId="5ecc8bfc-d4b3-46b1-9a68-73a37042255b" providerId="ADAL" clId="{0B68B0FB-9977-4513-955F-76DE482FF3CE}" dt="2021-03-18T07:40:22.742" v="10141"/>
          <ac:spMkLst>
            <pc:docMk/>
            <pc:sldMk cId="3097439722" sldId="292"/>
            <ac:spMk id="3" creationId="{07FD8061-42A7-4613-BDCC-176E2AB40517}"/>
          </ac:spMkLst>
        </pc:spChg>
        <pc:spChg chg="mod">
          <ac:chgData name="Olve Mo" userId="5ecc8bfc-d4b3-46b1-9a68-73a37042255b" providerId="ADAL" clId="{0B68B0FB-9977-4513-955F-76DE482FF3CE}" dt="2021-03-18T07:40:22.742" v="10142" actId="790"/>
          <ac:spMkLst>
            <pc:docMk/>
            <pc:sldMk cId="3097439722" sldId="292"/>
            <ac:spMk id="4" creationId="{597C6550-A27F-4168-B1EF-C46C299D1ACB}"/>
          </ac:spMkLst>
        </pc:spChg>
      </pc:sldChg>
      <pc:sldChg chg="modSp add mod ord modAnim modNotes">
        <pc:chgData name="Olve Mo" userId="5ecc8bfc-d4b3-46b1-9a68-73a37042255b" providerId="ADAL" clId="{0B68B0FB-9977-4513-955F-76DE482FF3CE}" dt="2021-03-18T07:40:22.748" v="10149" actId="790"/>
        <pc:sldMkLst>
          <pc:docMk/>
          <pc:sldMk cId="2884404029" sldId="293"/>
        </pc:sldMkLst>
        <pc:spChg chg="mod">
          <ac:chgData name="Olve Mo" userId="5ecc8bfc-d4b3-46b1-9a68-73a37042255b" providerId="ADAL" clId="{0B68B0FB-9977-4513-955F-76DE482FF3CE}" dt="2021-03-18T07:40:22.742" v="10145" actId="790"/>
          <ac:spMkLst>
            <pc:docMk/>
            <pc:sldMk cId="2884404029" sldId="293"/>
            <ac:spMk id="2" creationId="{0D5199D5-E83B-42F6-829A-020ACAD0916B}"/>
          </ac:spMkLst>
        </pc:spChg>
        <pc:spChg chg="mod">
          <ac:chgData name="Olve Mo" userId="5ecc8bfc-d4b3-46b1-9a68-73a37042255b" providerId="ADAL" clId="{0B68B0FB-9977-4513-955F-76DE482FF3CE}" dt="2021-03-18T07:40:22.748" v="10146"/>
          <ac:spMkLst>
            <pc:docMk/>
            <pc:sldMk cId="2884404029" sldId="293"/>
            <ac:spMk id="3" creationId="{615A8706-28F1-4113-8E91-C12727AC505B}"/>
          </ac:spMkLst>
        </pc:spChg>
        <pc:spChg chg="mod">
          <ac:chgData name="Olve Mo" userId="5ecc8bfc-d4b3-46b1-9a68-73a37042255b" providerId="ADAL" clId="{0B68B0FB-9977-4513-955F-76DE482FF3CE}" dt="2021-03-18T07:40:22.748" v="10147" actId="790"/>
          <ac:spMkLst>
            <pc:docMk/>
            <pc:sldMk cId="2884404029" sldId="293"/>
            <ac:spMk id="4" creationId="{06C7AABA-34ED-4A37-A792-03BA5501A44A}"/>
          </ac:spMkLst>
        </pc:spChg>
      </pc:sldChg>
      <pc:sldChg chg="addSp modSp new mod ord modClrScheme modAnim chgLayout modNotes">
        <pc:chgData name="Olve Mo" userId="5ecc8bfc-d4b3-46b1-9a68-73a37042255b" providerId="ADAL" clId="{0B68B0FB-9977-4513-955F-76DE482FF3CE}" dt="2021-03-18T07:40:22.826" v="10208" actId="790"/>
        <pc:sldMkLst>
          <pc:docMk/>
          <pc:sldMk cId="2795521604" sldId="294"/>
        </pc:sldMkLst>
        <pc:spChg chg="mod ord">
          <ac:chgData name="Olve Mo" userId="5ecc8bfc-d4b3-46b1-9a68-73a37042255b" providerId="ADAL" clId="{0B68B0FB-9977-4513-955F-76DE482FF3CE}" dt="2021-03-18T07:40:22.821" v="10204" actId="790"/>
          <ac:spMkLst>
            <pc:docMk/>
            <pc:sldMk cId="2795521604" sldId="294"/>
            <ac:spMk id="2" creationId="{E70BC69F-148E-4A55-8216-E99666CB308E}"/>
          </ac:spMkLst>
        </pc:spChg>
        <pc:spChg chg="mod ord">
          <ac:chgData name="Olve Mo" userId="5ecc8bfc-d4b3-46b1-9a68-73a37042255b" providerId="ADAL" clId="{0B68B0FB-9977-4513-955F-76DE482FF3CE}" dt="2021-03-18T07:40:22.826" v="10206" actId="790"/>
          <ac:spMkLst>
            <pc:docMk/>
            <pc:sldMk cId="2795521604" sldId="294"/>
            <ac:spMk id="3" creationId="{5FF8C3B9-D723-4324-8523-E85533DD6DB2}"/>
          </ac:spMkLst>
        </pc:spChg>
        <pc:spChg chg="add mod ord">
          <ac:chgData name="Olve Mo" userId="5ecc8bfc-d4b3-46b1-9a68-73a37042255b" providerId="ADAL" clId="{0B68B0FB-9977-4513-955F-76DE482FF3CE}" dt="2021-03-18T07:40:22.826" v="10205"/>
          <ac:spMkLst>
            <pc:docMk/>
            <pc:sldMk cId="2795521604" sldId="294"/>
            <ac:spMk id="4" creationId="{4425EB9D-49CD-4F95-95A1-9FA727AF7F09}"/>
          </ac:spMkLst>
        </pc:spChg>
      </pc:sldChg>
      <pc:sldChg chg="addSp delSp modSp new mod modNotes">
        <pc:chgData name="Olve Mo" userId="5ecc8bfc-d4b3-46b1-9a68-73a37042255b" providerId="ADAL" clId="{0B68B0FB-9977-4513-955F-76DE482FF3CE}" dt="2021-03-18T07:40:22.672" v="10091" actId="790"/>
        <pc:sldMkLst>
          <pc:docMk/>
          <pc:sldMk cId="1554422443" sldId="295"/>
        </pc:sldMkLst>
        <pc:spChg chg="mod">
          <ac:chgData name="Olve Mo" userId="5ecc8bfc-d4b3-46b1-9a68-73a37042255b" providerId="ADAL" clId="{0B68B0FB-9977-4513-955F-76DE482FF3CE}" dt="2021-03-18T07:40:22.672" v="10088" actId="790"/>
          <ac:spMkLst>
            <pc:docMk/>
            <pc:sldMk cId="1554422443" sldId="295"/>
            <ac:spMk id="2" creationId="{FD122ACE-00D4-45BF-9B16-D6D9B3EB3B0B}"/>
          </ac:spMkLst>
        </pc:spChg>
        <pc:spChg chg="del mod">
          <ac:chgData name="Olve Mo" userId="5ecc8bfc-d4b3-46b1-9a68-73a37042255b" providerId="ADAL" clId="{0B68B0FB-9977-4513-955F-76DE482FF3CE}" dt="2021-02-17T13:05:43.087" v="8627" actId="478"/>
          <ac:spMkLst>
            <pc:docMk/>
            <pc:sldMk cId="1554422443" sldId="295"/>
            <ac:spMk id="3" creationId="{7F837858-5242-4258-BFD3-F11237A7D959}"/>
          </ac:spMkLst>
        </pc:spChg>
        <pc:spChg chg="mod">
          <ac:chgData name="Olve Mo" userId="5ecc8bfc-d4b3-46b1-9a68-73a37042255b" providerId="ADAL" clId="{0B68B0FB-9977-4513-955F-76DE482FF3CE}" dt="2021-03-18T07:40:22.672" v="10089" actId="790"/>
          <ac:spMkLst>
            <pc:docMk/>
            <pc:sldMk cId="1554422443" sldId="295"/>
            <ac:spMk id="4" creationId="{5426BCB3-2D48-40F9-8ABE-C24CB6592E6E}"/>
          </ac:spMkLst>
        </pc:spChg>
        <pc:picChg chg="add mod">
          <ac:chgData name="Olve Mo" userId="5ecc8bfc-d4b3-46b1-9a68-73a37042255b" providerId="ADAL" clId="{0B68B0FB-9977-4513-955F-76DE482FF3CE}" dt="2021-02-17T13:07:20.178" v="8631" actId="1076"/>
          <ac:picMkLst>
            <pc:docMk/>
            <pc:sldMk cId="1554422443" sldId="295"/>
            <ac:picMk id="6" creationId="{1154F96F-0083-46E8-A9FE-5AC953523235}"/>
          </ac:picMkLst>
        </pc:picChg>
      </pc:sldChg>
      <pc:sldChg chg="addSp modSp new mod modNotes">
        <pc:chgData name="Olve Mo" userId="5ecc8bfc-d4b3-46b1-9a68-73a37042255b" providerId="ADAL" clId="{0B68B0FB-9977-4513-955F-76DE482FF3CE}" dt="2021-03-18T07:40:22.802" v="10191" actId="790"/>
        <pc:sldMkLst>
          <pc:docMk/>
          <pc:sldMk cId="635658557" sldId="296"/>
        </pc:sldMkLst>
        <pc:spChg chg="mod">
          <ac:chgData name="Olve Mo" userId="5ecc8bfc-d4b3-46b1-9a68-73a37042255b" providerId="ADAL" clId="{0B68B0FB-9977-4513-955F-76DE482FF3CE}" dt="2021-03-18T07:40:22.799" v="10188" actId="790"/>
          <ac:spMkLst>
            <pc:docMk/>
            <pc:sldMk cId="635658557" sldId="296"/>
            <ac:spMk id="2" creationId="{C0A98498-772C-4024-944C-4B4A4F1D9D09}"/>
          </ac:spMkLst>
        </pc:spChg>
        <pc:spChg chg="mod">
          <ac:chgData name="Olve Mo" userId="5ecc8bfc-d4b3-46b1-9a68-73a37042255b" providerId="ADAL" clId="{0B68B0FB-9977-4513-955F-76DE482FF3CE}" dt="2021-03-18T07:40:22.800" v="10189" actId="790"/>
          <ac:spMkLst>
            <pc:docMk/>
            <pc:sldMk cId="635658557" sldId="296"/>
            <ac:spMk id="3" creationId="{160C9BC4-4D21-47C7-9B12-80218595B15D}"/>
          </ac:spMkLst>
        </pc:spChg>
        <pc:picChg chg="add mod">
          <ac:chgData name="Olve Mo" userId="5ecc8bfc-d4b3-46b1-9a68-73a37042255b" providerId="ADAL" clId="{0B68B0FB-9977-4513-955F-76DE482FF3CE}" dt="2021-02-17T14:07:48.971" v="9299" actId="1076"/>
          <ac:picMkLst>
            <pc:docMk/>
            <pc:sldMk cId="635658557" sldId="296"/>
            <ac:picMk id="5" creationId="{0D33D254-16BF-497C-9824-3FC61A0C5EB7}"/>
          </ac:picMkLst>
        </pc:picChg>
        <pc:picChg chg="add mod">
          <ac:chgData name="Olve Mo" userId="5ecc8bfc-d4b3-46b1-9a68-73a37042255b" providerId="ADAL" clId="{0B68B0FB-9977-4513-955F-76DE482FF3CE}" dt="2021-02-17T14:09:32.531" v="9303" actId="1076"/>
          <ac:picMkLst>
            <pc:docMk/>
            <pc:sldMk cId="635658557" sldId="296"/>
            <ac:picMk id="7" creationId="{68A082B3-BEC3-4C05-869A-E6A2DB91A438}"/>
          </ac:picMkLst>
        </pc:picChg>
      </pc:sldChg>
      <pc:sldChg chg="addSp delSp modSp add mod modNotes">
        <pc:chgData name="Olve Mo" userId="5ecc8bfc-d4b3-46b1-9a68-73a37042255b" providerId="ADAL" clId="{0B68B0FB-9977-4513-955F-76DE482FF3CE}" dt="2021-03-18T07:40:22.806" v="10195" actId="790"/>
        <pc:sldMkLst>
          <pc:docMk/>
          <pc:sldMk cId="3989379473" sldId="297"/>
        </pc:sldMkLst>
        <pc:spChg chg="mod">
          <ac:chgData name="Olve Mo" userId="5ecc8bfc-d4b3-46b1-9a68-73a37042255b" providerId="ADAL" clId="{0B68B0FB-9977-4513-955F-76DE482FF3CE}" dt="2021-03-18T07:40:22.803" v="10192" actId="790"/>
          <ac:spMkLst>
            <pc:docMk/>
            <pc:sldMk cId="3989379473" sldId="297"/>
            <ac:spMk id="2" creationId="{C0A98498-772C-4024-944C-4B4A4F1D9D09}"/>
          </ac:spMkLst>
        </pc:spChg>
        <pc:spChg chg="mod">
          <ac:chgData name="Olve Mo" userId="5ecc8bfc-d4b3-46b1-9a68-73a37042255b" providerId="ADAL" clId="{0B68B0FB-9977-4513-955F-76DE482FF3CE}" dt="2021-03-18T07:40:22.804" v="10193" actId="790"/>
          <ac:spMkLst>
            <pc:docMk/>
            <pc:sldMk cId="3989379473" sldId="297"/>
            <ac:spMk id="3" creationId="{160C9BC4-4D21-47C7-9B12-80218595B15D}"/>
          </ac:spMkLst>
        </pc:spChg>
        <pc:picChg chg="del">
          <ac:chgData name="Olve Mo" userId="5ecc8bfc-d4b3-46b1-9a68-73a37042255b" providerId="ADAL" clId="{0B68B0FB-9977-4513-955F-76DE482FF3CE}" dt="2021-02-17T14:10:00.671" v="9323" actId="478"/>
          <ac:picMkLst>
            <pc:docMk/>
            <pc:sldMk cId="3989379473" sldId="297"/>
            <ac:picMk id="5" creationId="{0D33D254-16BF-497C-9824-3FC61A0C5EB7}"/>
          </ac:picMkLst>
        </pc:picChg>
        <pc:picChg chg="add mod">
          <ac:chgData name="Olve Mo" userId="5ecc8bfc-d4b3-46b1-9a68-73a37042255b" providerId="ADAL" clId="{0B68B0FB-9977-4513-955F-76DE482FF3CE}" dt="2021-02-17T14:11:05.738" v="9332" actId="1076"/>
          <ac:picMkLst>
            <pc:docMk/>
            <pc:sldMk cId="3989379473" sldId="297"/>
            <ac:picMk id="6" creationId="{872833FD-829E-483C-97DB-3F0E9D872EA9}"/>
          </ac:picMkLst>
        </pc:picChg>
        <pc:picChg chg="del">
          <ac:chgData name="Olve Mo" userId="5ecc8bfc-d4b3-46b1-9a68-73a37042255b" providerId="ADAL" clId="{0B68B0FB-9977-4513-955F-76DE482FF3CE}" dt="2021-02-17T14:10:01.948" v="9324" actId="478"/>
          <ac:picMkLst>
            <pc:docMk/>
            <pc:sldMk cId="3989379473" sldId="297"/>
            <ac:picMk id="7" creationId="{68A082B3-BEC3-4C05-869A-E6A2DB91A438}"/>
          </ac:picMkLst>
        </pc:picChg>
        <pc:picChg chg="add mod">
          <ac:chgData name="Olve Mo" userId="5ecc8bfc-d4b3-46b1-9a68-73a37042255b" providerId="ADAL" clId="{0B68B0FB-9977-4513-955F-76DE482FF3CE}" dt="2021-02-17T14:12:13.044" v="9345" actId="1076"/>
          <ac:picMkLst>
            <pc:docMk/>
            <pc:sldMk cId="3989379473" sldId="297"/>
            <ac:picMk id="9" creationId="{43701325-66F3-440E-9A74-44A438990BB5}"/>
          </ac:picMkLst>
        </pc:picChg>
      </pc:sldChg>
      <pc:sldChg chg="addSp delSp modSp add mod modNotes">
        <pc:chgData name="Olve Mo" userId="5ecc8bfc-d4b3-46b1-9a68-73a37042255b" providerId="ADAL" clId="{0B68B0FB-9977-4513-955F-76DE482FF3CE}" dt="2021-03-18T07:40:22.814" v="10199" actId="790"/>
        <pc:sldMkLst>
          <pc:docMk/>
          <pc:sldMk cId="1065572920" sldId="298"/>
        </pc:sldMkLst>
        <pc:spChg chg="mod">
          <ac:chgData name="Olve Mo" userId="5ecc8bfc-d4b3-46b1-9a68-73a37042255b" providerId="ADAL" clId="{0B68B0FB-9977-4513-955F-76DE482FF3CE}" dt="2021-03-18T07:40:22.809" v="10196" actId="790"/>
          <ac:spMkLst>
            <pc:docMk/>
            <pc:sldMk cId="1065572920" sldId="298"/>
            <ac:spMk id="2" creationId="{C0A98498-772C-4024-944C-4B4A4F1D9D09}"/>
          </ac:spMkLst>
        </pc:spChg>
        <pc:spChg chg="mod">
          <ac:chgData name="Olve Mo" userId="5ecc8bfc-d4b3-46b1-9a68-73a37042255b" providerId="ADAL" clId="{0B68B0FB-9977-4513-955F-76DE482FF3CE}" dt="2021-03-18T07:40:22.810" v="10197" actId="790"/>
          <ac:spMkLst>
            <pc:docMk/>
            <pc:sldMk cId="1065572920" sldId="298"/>
            <ac:spMk id="3" creationId="{160C9BC4-4D21-47C7-9B12-80218595B15D}"/>
          </ac:spMkLst>
        </pc:spChg>
        <pc:picChg chg="add del">
          <ac:chgData name="Olve Mo" userId="5ecc8bfc-d4b3-46b1-9a68-73a37042255b" providerId="ADAL" clId="{0B68B0FB-9977-4513-955F-76DE482FF3CE}" dt="2021-02-17T14:12:48.710" v="9359" actId="478"/>
          <ac:picMkLst>
            <pc:docMk/>
            <pc:sldMk cId="1065572920" sldId="298"/>
            <ac:picMk id="5" creationId="{68342000-CDAC-4DD4-9262-EF8BED1B33C1}"/>
          </ac:picMkLst>
        </pc:picChg>
        <pc:picChg chg="del">
          <ac:chgData name="Olve Mo" userId="5ecc8bfc-d4b3-46b1-9a68-73a37042255b" providerId="ADAL" clId="{0B68B0FB-9977-4513-955F-76DE482FF3CE}" dt="2021-02-17T14:12:05.236" v="9343" actId="478"/>
          <ac:picMkLst>
            <pc:docMk/>
            <pc:sldMk cId="1065572920" sldId="298"/>
            <ac:picMk id="6" creationId="{872833FD-829E-483C-97DB-3F0E9D872EA9}"/>
          </ac:picMkLst>
        </pc:picChg>
        <pc:picChg chg="add del">
          <ac:chgData name="Olve Mo" userId="5ecc8bfc-d4b3-46b1-9a68-73a37042255b" providerId="ADAL" clId="{0B68B0FB-9977-4513-955F-76DE482FF3CE}" dt="2021-02-17T14:12:54.031" v="9361" actId="22"/>
          <ac:picMkLst>
            <pc:docMk/>
            <pc:sldMk cId="1065572920" sldId="298"/>
            <ac:picMk id="8" creationId="{1B97C7E6-B2F9-40D5-A9B8-11759142A78C}"/>
          </ac:picMkLst>
        </pc:picChg>
        <pc:picChg chg="add mod">
          <ac:chgData name="Olve Mo" userId="5ecc8bfc-d4b3-46b1-9a68-73a37042255b" providerId="ADAL" clId="{0B68B0FB-9977-4513-955F-76DE482FF3CE}" dt="2021-02-17T14:13:08.815" v="9365" actId="1076"/>
          <ac:picMkLst>
            <pc:docMk/>
            <pc:sldMk cId="1065572920" sldId="298"/>
            <ac:picMk id="10" creationId="{8AAFC6A3-7AB8-4557-B62F-DD5296ADC551}"/>
          </ac:picMkLst>
        </pc:picChg>
        <pc:picChg chg="add mod">
          <ac:chgData name="Olve Mo" userId="5ecc8bfc-d4b3-46b1-9a68-73a37042255b" providerId="ADAL" clId="{0B68B0FB-9977-4513-955F-76DE482FF3CE}" dt="2021-02-17T14:14:45.212" v="9368" actId="1076"/>
          <ac:picMkLst>
            <pc:docMk/>
            <pc:sldMk cId="1065572920" sldId="298"/>
            <ac:picMk id="12" creationId="{AF41D40B-C1F9-4B8B-98E9-9DD55B248FE6}"/>
          </ac:picMkLst>
        </pc:picChg>
      </pc:sldChg>
      <pc:sldChg chg="addSp delSp modSp add mod modNotes">
        <pc:chgData name="Olve Mo" userId="5ecc8bfc-d4b3-46b1-9a68-73a37042255b" providerId="ADAL" clId="{0B68B0FB-9977-4513-955F-76DE482FF3CE}" dt="2021-03-18T07:40:22.818" v="10203" actId="790"/>
        <pc:sldMkLst>
          <pc:docMk/>
          <pc:sldMk cId="3000426118" sldId="299"/>
        </pc:sldMkLst>
        <pc:spChg chg="mod">
          <ac:chgData name="Olve Mo" userId="5ecc8bfc-d4b3-46b1-9a68-73a37042255b" providerId="ADAL" clId="{0B68B0FB-9977-4513-955F-76DE482FF3CE}" dt="2021-03-18T07:40:22.815" v="10200" actId="790"/>
          <ac:spMkLst>
            <pc:docMk/>
            <pc:sldMk cId="3000426118" sldId="299"/>
            <ac:spMk id="2" creationId="{C0A98498-772C-4024-944C-4B4A4F1D9D09}"/>
          </ac:spMkLst>
        </pc:spChg>
        <pc:spChg chg="mod">
          <ac:chgData name="Olve Mo" userId="5ecc8bfc-d4b3-46b1-9a68-73a37042255b" providerId="ADAL" clId="{0B68B0FB-9977-4513-955F-76DE482FF3CE}" dt="2021-03-18T07:40:22.816" v="10201" actId="790"/>
          <ac:spMkLst>
            <pc:docMk/>
            <pc:sldMk cId="3000426118" sldId="299"/>
            <ac:spMk id="3" creationId="{160C9BC4-4D21-47C7-9B12-80218595B15D}"/>
          </ac:spMkLst>
        </pc:spChg>
        <pc:picChg chg="add mod">
          <ac:chgData name="Olve Mo" userId="5ecc8bfc-d4b3-46b1-9a68-73a37042255b" providerId="ADAL" clId="{0B68B0FB-9977-4513-955F-76DE482FF3CE}" dt="2021-02-17T14:21:07.628" v="9370" actId="1076"/>
          <ac:picMkLst>
            <pc:docMk/>
            <pc:sldMk cId="3000426118" sldId="299"/>
            <ac:picMk id="5" creationId="{E2287E6E-C959-410E-BA0A-4FD5F1991C3E}"/>
          </ac:picMkLst>
        </pc:picChg>
        <pc:picChg chg="del">
          <ac:chgData name="Olve Mo" userId="5ecc8bfc-d4b3-46b1-9a68-73a37042255b" providerId="ADAL" clId="{0B68B0FB-9977-4513-955F-76DE482FF3CE}" dt="2021-02-17T14:12:58.115" v="9362" actId="478"/>
          <ac:picMkLst>
            <pc:docMk/>
            <pc:sldMk cId="3000426118" sldId="299"/>
            <ac:picMk id="6" creationId="{872833FD-829E-483C-97DB-3F0E9D872EA9}"/>
          </ac:picMkLst>
        </pc:picChg>
      </pc:sldChg>
      <pc:sldChg chg="addSp delSp modSp new mod modNotes">
        <pc:chgData name="Olve Mo" userId="5ecc8bfc-d4b3-46b1-9a68-73a37042255b" providerId="ADAL" clId="{0B68B0FB-9977-4513-955F-76DE482FF3CE}" dt="2021-03-18T07:47:56.476" v="10280" actId="6549"/>
        <pc:sldMkLst>
          <pc:docMk/>
          <pc:sldMk cId="2053348027" sldId="300"/>
        </pc:sldMkLst>
        <pc:spChg chg="mod">
          <ac:chgData name="Olve Mo" userId="5ecc8bfc-d4b3-46b1-9a68-73a37042255b" providerId="ADAL" clId="{0B68B0FB-9977-4513-955F-76DE482FF3CE}" dt="2021-03-18T07:47:28.727" v="10274"/>
          <ac:spMkLst>
            <pc:docMk/>
            <pc:sldMk cId="2053348027" sldId="300"/>
            <ac:spMk id="2" creationId="{EBAC8DFC-1DE6-4487-8339-A67334BC53E1}"/>
          </ac:spMkLst>
        </pc:spChg>
        <pc:spChg chg="mod">
          <ac:chgData name="Olve Mo" userId="5ecc8bfc-d4b3-46b1-9a68-73a37042255b" providerId="ADAL" clId="{0B68B0FB-9977-4513-955F-76DE482FF3CE}" dt="2021-03-18T07:47:56.476" v="10280" actId="6549"/>
          <ac:spMkLst>
            <pc:docMk/>
            <pc:sldMk cId="2053348027" sldId="300"/>
            <ac:spMk id="3" creationId="{EBA20F38-72A7-4B1D-BA91-90627F903EF6}"/>
          </ac:spMkLst>
        </pc:spChg>
        <pc:spChg chg="mod">
          <ac:chgData name="Olve Mo" userId="5ecc8bfc-d4b3-46b1-9a68-73a37042255b" providerId="ADAL" clId="{0B68B0FB-9977-4513-955F-76DE482FF3CE}" dt="2021-03-18T07:44:05.170" v="10220"/>
          <ac:spMkLst>
            <pc:docMk/>
            <pc:sldMk cId="2053348027" sldId="300"/>
            <ac:spMk id="4" creationId="{FC2CF630-F136-436B-9EA6-5463EDD11B94}"/>
          </ac:spMkLst>
        </pc:spChg>
        <pc:graphicFrameChg chg="add del mod">
          <ac:chgData name="Olve Mo" userId="5ecc8bfc-d4b3-46b1-9a68-73a37042255b" providerId="ADAL" clId="{0B68B0FB-9977-4513-955F-76DE482FF3CE}" dt="2021-03-18T07:44:00.018" v="10213"/>
          <ac:graphicFrameMkLst>
            <pc:docMk/>
            <pc:sldMk cId="2053348027" sldId="300"/>
            <ac:graphicFrameMk id="5" creationId="{FE374C22-6094-45B4-B175-41FE473D4C5E}"/>
          </ac:graphicFrameMkLst>
        </pc:graphicFrameChg>
      </pc:sldChg>
      <pc:sldChg chg="addSp delSp modSp new mod modClrScheme chgLayout modNotes">
        <pc:chgData name="Olve Mo" userId="5ecc8bfc-d4b3-46b1-9a68-73a37042255b" providerId="ADAL" clId="{0B68B0FB-9977-4513-955F-76DE482FF3CE}" dt="2021-03-18T08:32:57.825" v="10648" actId="20577"/>
        <pc:sldMkLst>
          <pc:docMk/>
          <pc:sldMk cId="2394751215" sldId="301"/>
        </pc:sldMkLst>
        <pc:spChg chg="del mod ord">
          <ac:chgData name="Olve Mo" userId="5ecc8bfc-d4b3-46b1-9a68-73a37042255b" providerId="ADAL" clId="{0B68B0FB-9977-4513-955F-76DE482FF3CE}" dt="2021-03-18T08:31:30.406" v="10497" actId="700"/>
          <ac:spMkLst>
            <pc:docMk/>
            <pc:sldMk cId="2394751215" sldId="301"/>
            <ac:spMk id="2" creationId="{72001E21-DA94-4B3E-AF43-07668C20F0A7}"/>
          </ac:spMkLst>
        </pc:spChg>
        <pc:spChg chg="del mod ord">
          <ac:chgData name="Olve Mo" userId="5ecc8bfc-d4b3-46b1-9a68-73a37042255b" providerId="ADAL" clId="{0B68B0FB-9977-4513-955F-76DE482FF3CE}" dt="2021-03-18T08:31:30.406" v="10497" actId="700"/>
          <ac:spMkLst>
            <pc:docMk/>
            <pc:sldMk cId="2394751215" sldId="301"/>
            <ac:spMk id="3" creationId="{DD96A611-C37D-4787-809A-F5345381532B}"/>
          </ac:spMkLst>
        </pc:spChg>
        <pc:spChg chg="del mod">
          <ac:chgData name="Olve Mo" userId="5ecc8bfc-d4b3-46b1-9a68-73a37042255b" providerId="ADAL" clId="{0B68B0FB-9977-4513-955F-76DE482FF3CE}" dt="2021-03-18T08:31:30.406" v="10497" actId="700"/>
          <ac:spMkLst>
            <pc:docMk/>
            <pc:sldMk cId="2394751215" sldId="301"/>
            <ac:spMk id="4" creationId="{05150580-3125-49CB-A61D-2D1E93553C78}"/>
          </ac:spMkLst>
        </pc:spChg>
        <pc:spChg chg="add mod ord">
          <ac:chgData name="Olve Mo" userId="5ecc8bfc-d4b3-46b1-9a68-73a37042255b" providerId="ADAL" clId="{0B68B0FB-9977-4513-955F-76DE482FF3CE}" dt="2021-03-18T08:31:34.816" v="10505" actId="20577"/>
          <ac:spMkLst>
            <pc:docMk/>
            <pc:sldMk cId="2394751215" sldId="301"/>
            <ac:spMk id="5" creationId="{524AD8E3-E297-49A6-BAFF-7B08E30BB49D}"/>
          </ac:spMkLst>
        </pc:spChg>
        <pc:spChg chg="add mod ord">
          <ac:chgData name="Olve Mo" userId="5ecc8bfc-d4b3-46b1-9a68-73a37042255b" providerId="ADAL" clId="{0B68B0FB-9977-4513-955F-76DE482FF3CE}" dt="2021-03-18T08:32:57.825" v="10648" actId="20577"/>
          <ac:spMkLst>
            <pc:docMk/>
            <pc:sldMk cId="2394751215" sldId="301"/>
            <ac:spMk id="6" creationId="{E98B0312-3FBC-4B2D-AE83-BF2B877A4B67}"/>
          </ac:spMkLst>
        </pc:spChg>
      </pc:sldChg>
      <pc:sldMasterChg chg="modSldLayout">
        <pc:chgData name="Olve Mo" userId="5ecc8bfc-d4b3-46b1-9a68-73a37042255b" providerId="ADAL" clId="{0B68B0FB-9977-4513-955F-76DE482FF3CE}" dt="2021-03-18T07:40:22.532" v="10022" actId="790"/>
        <pc:sldMasterMkLst>
          <pc:docMk/>
          <pc:sldMasterMk cId="1643857197" sldId="2147483648"/>
        </pc:sldMasterMkLst>
        <pc:sldLayoutChg chg="modSp mod">
          <pc:chgData name="Olve Mo" userId="5ecc8bfc-d4b3-46b1-9a68-73a37042255b" providerId="ADAL" clId="{0B68B0FB-9977-4513-955F-76DE482FF3CE}" dt="2021-03-18T07:40:22.381" v="9959" actId="790"/>
          <pc:sldLayoutMkLst>
            <pc:docMk/>
            <pc:sldMasterMk cId="1643857197" sldId="2147483648"/>
            <pc:sldLayoutMk cId="2142406485" sldId="2147483649"/>
          </pc:sldLayoutMkLst>
          <pc:spChg chg="mod">
            <ac:chgData name="Olve Mo" userId="5ecc8bfc-d4b3-46b1-9a68-73a37042255b" providerId="ADAL" clId="{0B68B0FB-9977-4513-955F-76DE482FF3CE}" dt="2021-03-18T07:40:22.371" v="9956" actId="790"/>
            <ac:spMkLst>
              <pc:docMk/>
              <pc:sldMasterMk cId="1643857197" sldId="2147483648"/>
              <pc:sldLayoutMk cId="2142406485" sldId="2147483649"/>
              <ac:spMk id="2" creationId="{00000000-0000-0000-0000-000000000000}"/>
            </ac:spMkLst>
          </pc:spChg>
          <pc:spChg chg="mod">
            <ac:chgData name="Olve Mo" userId="5ecc8bfc-d4b3-46b1-9a68-73a37042255b" providerId="ADAL" clId="{0B68B0FB-9977-4513-955F-76DE482FF3CE}" dt="2021-03-18T07:40:22.371" v="9957" actId="790"/>
            <ac:spMkLst>
              <pc:docMk/>
              <pc:sldMasterMk cId="1643857197" sldId="2147483648"/>
              <pc:sldLayoutMk cId="2142406485" sldId="2147483649"/>
              <ac:spMk id="3" creationId="{00000000-0000-0000-0000-000000000000}"/>
            </ac:spMkLst>
          </pc:spChg>
          <pc:spChg chg="mod">
            <ac:chgData name="Olve Mo" userId="5ecc8bfc-d4b3-46b1-9a68-73a37042255b" providerId="ADAL" clId="{0B68B0FB-9977-4513-955F-76DE482FF3CE}" dt="2021-03-18T07:40:22.381" v="9959" actId="790"/>
            <ac:spMkLst>
              <pc:docMk/>
              <pc:sldMasterMk cId="1643857197" sldId="2147483648"/>
              <pc:sldLayoutMk cId="2142406485" sldId="2147483649"/>
              <ac:spMk id="7" creationId="{00000000-0000-0000-0000-000000000000}"/>
            </ac:spMkLst>
          </pc:spChg>
          <pc:spChg chg="mod">
            <ac:chgData name="Olve Mo" userId="5ecc8bfc-d4b3-46b1-9a68-73a37042255b" providerId="ADAL" clId="{0B68B0FB-9977-4513-955F-76DE482FF3CE}" dt="2021-03-18T07:40:22.371" v="9955" actId="790"/>
            <ac:spMkLst>
              <pc:docMk/>
              <pc:sldMasterMk cId="1643857197" sldId="2147483648"/>
              <pc:sldLayoutMk cId="2142406485" sldId="2147483649"/>
              <ac:spMk id="10" creationId="{00000000-0000-0000-0000-000000000000}"/>
            </ac:spMkLst>
          </pc:spChg>
          <pc:spChg chg="mod">
            <ac:chgData name="Olve Mo" userId="5ecc8bfc-d4b3-46b1-9a68-73a37042255b" providerId="ADAL" clId="{0B68B0FB-9977-4513-955F-76DE482FF3CE}" dt="2021-03-18T07:40:22.371" v="9958" actId="790"/>
            <ac:spMkLst>
              <pc:docMk/>
              <pc:sldMasterMk cId="1643857197" sldId="2147483648"/>
              <pc:sldLayoutMk cId="2142406485" sldId="2147483649"/>
              <ac:spMk id="16" creationId="{00000000-0000-0000-0000-000000000000}"/>
            </ac:spMkLst>
          </pc:spChg>
        </pc:sldLayoutChg>
        <pc:sldLayoutChg chg="modSp mod">
          <pc:chgData name="Olve Mo" userId="5ecc8bfc-d4b3-46b1-9a68-73a37042255b" providerId="ADAL" clId="{0B68B0FB-9977-4513-955F-76DE482FF3CE}" dt="2021-03-18T07:40:22.396" v="9964" actId="790"/>
          <pc:sldLayoutMkLst>
            <pc:docMk/>
            <pc:sldMasterMk cId="1643857197" sldId="2147483648"/>
            <pc:sldLayoutMk cId="2212558206" sldId="2147483650"/>
          </pc:sldLayoutMkLst>
          <pc:spChg chg="mod">
            <ac:chgData name="Olve Mo" userId="5ecc8bfc-d4b3-46b1-9a68-73a37042255b" providerId="ADAL" clId="{0B68B0FB-9977-4513-955F-76DE482FF3CE}" dt="2021-03-18T07:40:22.381" v="9960" actId="790"/>
            <ac:spMkLst>
              <pc:docMk/>
              <pc:sldMasterMk cId="1643857197" sldId="2147483648"/>
              <pc:sldLayoutMk cId="2212558206" sldId="2147483650"/>
              <ac:spMk id="2" creationId="{00000000-0000-0000-0000-000000000000}"/>
            </ac:spMkLst>
          </pc:spChg>
          <pc:spChg chg="mod">
            <ac:chgData name="Olve Mo" userId="5ecc8bfc-d4b3-46b1-9a68-73a37042255b" providerId="ADAL" clId="{0B68B0FB-9977-4513-955F-76DE482FF3CE}" dt="2021-03-18T07:40:22.381" v="9961" actId="790"/>
            <ac:spMkLst>
              <pc:docMk/>
              <pc:sldMasterMk cId="1643857197" sldId="2147483648"/>
              <pc:sldLayoutMk cId="2212558206" sldId="2147483650"/>
              <ac:spMk id="3" creationId="{00000000-0000-0000-0000-000000000000}"/>
            </ac:spMkLst>
          </pc:spChg>
          <pc:spChg chg="mod">
            <ac:chgData name="Olve Mo" userId="5ecc8bfc-d4b3-46b1-9a68-73a37042255b" providerId="ADAL" clId="{0B68B0FB-9977-4513-955F-76DE482FF3CE}" dt="2021-03-18T07:40:22.381" v="9962" actId="790"/>
            <ac:spMkLst>
              <pc:docMk/>
              <pc:sldMasterMk cId="1643857197" sldId="2147483648"/>
              <pc:sldLayoutMk cId="2212558206" sldId="2147483650"/>
              <ac:spMk id="4" creationId="{00000000-0000-0000-0000-000000000000}"/>
            </ac:spMkLst>
          </pc:spChg>
          <pc:spChg chg="mod">
            <ac:chgData name="Olve Mo" userId="5ecc8bfc-d4b3-46b1-9a68-73a37042255b" providerId="ADAL" clId="{0B68B0FB-9977-4513-955F-76DE482FF3CE}" dt="2021-03-18T07:40:22.392" v="9963" actId="790"/>
            <ac:spMkLst>
              <pc:docMk/>
              <pc:sldMasterMk cId="1643857197" sldId="2147483648"/>
              <pc:sldLayoutMk cId="2212558206" sldId="2147483650"/>
              <ac:spMk id="5" creationId="{00000000-0000-0000-0000-000000000000}"/>
            </ac:spMkLst>
          </pc:spChg>
          <pc:spChg chg="mod">
            <ac:chgData name="Olve Mo" userId="5ecc8bfc-d4b3-46b1-9a68-73a37042255b" providerId="ADAL" clId="{0B68B0FB-9977-4513-955F-76DE482FF3CE}" dt="2021-03-18T07:40:22.396" v="9964" actId="790"/>
            <ac:spMkLst>
              <pc:docMk/>
              <pc:sldMasterMk cId="1643857197" sldId="2147483648"/>
              <pc:sldLayoutMk cId="2212558206" sldId="2147483650"/>
              <ac:spMk id="6" creationId="{00000000-0000-0000-0000-000000000000}"/>
            </ac:spMkLst>
          </pc:spChg>
        </pc:sldLayoutChg>
        <pc:sldLayoutChg chg="modSp mod">
          <pc:chgData name="Olve Mo" userId="5ecc8bfc-d4b3-46b1-9a68-73a37042255b" providerId="ADAL" clId="{0B68B0FB-9977-4513-955F-76DE482FF3CE}" dt="2021-03-18T07:40:22.412" v="9976" actId="790"/>
          <pc:sldLayoutMkLst>
            <pc:docMk/>
            <pc:sldMasterMk cId="1643857197" sldId="2147483648"/>
            <pc:sldLayoutMk cId="258411677" sldId="2147483651"/>
          </pc:sldLayoutMkLst>
          <pc:spChg chg="mod">
            <ac:chgData name="Olve Mo" userId="5ecc8bfc-d4b3-46b1-9a68-73a37042255b" providerId="ADAL" clId="{0B68B0FB-9977-4513-955F-76DE482FF3CE}" dt="2021-03-18T07:40:22.412" v="9974" actId="790"/>
            <ac:spMkLst>
              <pc:docMk/>
              <pc:sldMasterMk cId="1643857197" sldId="2147483648"/>
              <pc:sldLayoutMk cId="258411677" sldId="2147483651"/>
              <ac:spMk id="2" creationId="{00000000-0000-0000-0000-000000000000}"/>
            </ac:spMkLst>
          </pc:spChg>
          <pc:spChg chg="mod">
            <ac:chgData name="Olve Mo" userId="5ecc8bfc-d4b3-46b1-9a68-73a37042255b" providerId="ADAL" clId="{0B68B0FB-9977-4513-955F-76DE482FF3CE}" dt="2021-03-18T07:40:22.412" v="9975" actId="790"/>
            <ac:spMkLst>
              <pc:docMk/>
              <pc:sldMasterMk cId="1643857197" sldId="2147483648"/>
              <pc:sldLayoutMk cId="258411677" sldId="2147483651"/>
              <ac:spMk id="3" creationId="{00000000-0000-0000-0000-000000000000}"/>
            </ac:spMkLst>
          </pc:spChg>
          <pc:spChg chg="mod">
            <ac:chgData name="Olve Mo" userId="5ecc8bfc-d4b3-46b1-9a68-73a37042255b" providerId="ADAL" clId="{0B68B0FB-9977-4513-955F-76DE482FF3CE}" dt="2021-03-18T07:40:22.412" v="9976" actId="790"/>
            <ac:spMkLst>
              <pc:docMk/>
              <pc:sldMasterMk cId="1643857197" sldId="2147483648"/>
              <pc:sldLayoutMk cId="258411677" sldId="2147483651"/>
              <ac:spMk id="4" creationId="{00000000-0000-0000-0000-000000000000}"/>
            </ac:spMkLst>
          </pc:spChg>
        </pc:sldLayoutChg>
        <pc:sldLayoutChg chg="modSp mod">
          <pc:chgData name="Olve Mo" userId="5ecc8bfc-d4b3-46b1-9a68-73a37042255b" providerId="ADAL" clId="{0B68B0FB-9977-4513-955F-76DE482FF3CE}" dt="2021-03-18T07:40:22.481" v="10001" actId="790"/>
          <pc:sldLayoutMkLst>
            <pc:docMk/>
            <pc:sldMasterMk cId="1643857197" sldId="2147483648"/>
            <pc:sldLayoutMk cId="3213274499" sldId="2147483652"/>
          </pc:sldLayoutMkLst>
          <pc:spChg chg="mod">
            <ac:chgData name="Olve Mo" userId="5ecc8bfc-d4b3-46b1-9a68-73a37042255b" providerId="ADAL" clId="{0B68B0FB-9977-4513-955F-76DE482FF3CE}" dt="2021-03-18T07:40:22.471" v="9996" actId="790"/>
            <ac:spMkLst>
              <pc:docMk/>
              <pc:sldMasterMk cId="1643857197" sldId="2147483648"/>
              <pc:sldLayoutMk cId="3213274499" sldId="2147483652"/>
              <ac:spMk id="3" creationId="{00000000-0000-0000-0000-000000000000}"/>
            </ac:spMkLst>
          </pc:spChg>
          <pc:spChg chg="mod">
            <ac:chgData name="Olve Mo" userId="5ecc8bfc-d4b3-46b1-9a68-73a37042255b" providerId="ADAL" clId="{0B68B0FB-9977-4513-955F-76DE482FF3CE}" dt="2021-03-18T07:40:22.471" v="9997" actId="790"/>
            <ac:spMkLst>
              <pc:docMk/>
              <pc:sldMasterMk cId="1643857197" sldId="2147483648"/>
              <pc:sldLayoutMk cId="3213274499" sldId="2147483652"/>
              <ac:spMk id="4" creationId="{00000000-0000-0000-0000-000000000000}"/>
            </ac:spMkLst>
          </pc:spChg>
          <pc:spChg chg="mod">
            <ac:chgData name="Olve Mo" userId="5ecc8bfc-d4b3-46b1-9a68-73a37042255b" providerId="ADAL" clId="{0B68B0FB-9977-4513-955F-76DE482FF3CE}" dt="2021-03-18T07:40:22.471" v="9998" actId="790"/>
            <ac:spMkLst>
              <pc:docMk/>
              <pc:sldMasterMk cId="1643857197" sldId="2147483648"/>
              <pc:sldLayoutMk cId="3213274499" sldId="2147483652"/>
              <ac:spMk id="5" creationId="{00000000-0000-0000-0000-000000000000}"/>
            </ac:spMkLst>
          </pc:spChg>
          <pc:spChg chg="mod">
            <ac:chgData name="Olve Mo" userId="5ecc8bfc-d4b3-46b1-9a68-73a37042255b" providerId="ADAL" clId="{0B68B0FB-9977-4513-955F-76DE482FF3CE}" dt="2021-03-18T07:40:22.481" v="9999" actId="790"/>
            <ac:spMkLst>
              <pc:docMk/>
              <pc:sldMasterMk cId="1643857197" sldId="2147483648"/>
              <pc:sldLayoutMk cId="3213274499" sldId="2147483652"/>
              <ac:spMk id="6" creationId="{00000000-0000-0000-0000-000000000000}"/>
            </ac:spMkLst>
          </pc:spChg>
          <pc:spChg chg="mod">
            <ac:chgData name="Olve Mo" userId="5ecc8bfc-d4b3-46b1-9a68-73a37042255b" providerId="ADAL" clId="{0B68B0FB-9977-4513-955F-76DE482FF3CE}" dt="2021-03-18T07:40:22.481" v="10000" actId="790"/>
            <ac:spMkLst>
              <pc:docMk/>
              <pc:sldMasterMk cId="1643857197" sldId="2147483648"/>
              <pc:sldLayoutMk cId="3213274499" sldId="2147483652"/>
              <ac:spMk id="7" creationId="{00000000-0000-0000-0000-000000000000}"/>
            </ac:spMkLst>
          </pc:spChg>
          <pc:spChg chg="mod">
            <ac:chgData name="Olve Mo" userId="5ecc8bfc-d4b3-46b1-9a68-73a37042255b" providerId="ADAL" clId="{0B68B0FB-9977-4513-955F-76DE482FF3CE}" dt="2021-03-18T07:40:22.481" v="10001" actId="790"/>
            <ac:spMkLst>
              <pc:docMk/>
              <pc:sldMasterMk cId="1643857197" sldId="2147483648"/>
              <pc:sldLayoutMk cId="3213274499" sldId="2147483652"/>
              <ac:spMk id="8" creationId="{00000000-0000-0000-0000-000000000000}"/>
            </ac:spMkLst>
          </pc:spChg>
        </pc:sldLayoutChg>
        <pc:sldLayoutChg chg="modSp mod">
          <pc:chgData name="Olve Mo" userId="5ecc8bfc-d4b3-46b1-9a68-73a37042255b" providerId="ADAL" clId="{0B68B0FB-9977-4513-955F-76DE482FF3CE}" dt="2021-03-18T07:40:22.515" v="10015" actId="790"/>
          <pc:sldLayoutMkLst>
            <pc:docMk/>
            <pc:sldMasterMk cId="1643857197" sldId="2147483648"/>
            <pc:sldLayoutMk cId="3084663293" sldId="2147483653"/>
          </pc:sldLayoutMkLst>
          <pc:spChg chg="mod">
            <ac:chgData name="Olve Mo" userId="5ecc8bfc-d4b3-46b1-9a68-73a37042255b" providerId="ADAL" clId="{0B68B0FB-9977-4513-955F-76DE482FF3CE}" dt="2021-03-18T07:40:22.498" v="10008" actId="790"/>
            <ac:spMkLst>
              <pc:docMk/>
              <pc:sldMasterMk cId="1643857197" sldId="2147483648"/>
              <pc:sldLayoutMk cId="3084663293" sldId="2147483653"/>
              <ac:spMk id="3" creationId="{00000000-0000-0000-0000-000000000000}"/>
            </ac:spMkLst>
          </pc:spChg>
          <pc:spChg chg="mod">
            <ac:chgData name="Olve Mo" userId="5ecc8bfc-d4b3-46b1-9a68-73a37042255b" providerId="ADAL" clId="{0B68B0FB-9977-4513-955F-76DE482FF3CE}" dt="2021-03-18T07:40:22.498" v="10009" actId="790"/>
            <ac:spMkLst>
              <pc:docMk/>
              <pc:sldMasterMk cId="1643857197" sldId="2147483648"/>
              <pc:sldLayoutMk cId="3084663293" sldId="2147483653"/>
              <ac:spMk id="4" creationId="{00000000-0000-0000-0000-000000000000}"/>
            </ac:spMkLst>
          </pc:spChg>
          <pc:spChg chg="mod">
            <ac:chgData name="Olve Mo" userId="5ecc8bfc-d4b3-46b1-9a68-73a37042255b" providerId="ADAL" clId="{0B68B0FB-9977-4513-955F-76DE482FF3CE}" dt="2021-03-18T07:40:22.508" v="10010" actId="790"/>
            <ac:spMkLst>
              <pc:docMk/>
              <pc:sldMasterMk cId="1643857197" sldId="2147483648"/>
              <pc:sldLayoutMk cId="3084663293" sldId="2147483653"/>
              <ac:spMk id="5" creationId="{00000000-0000-0000-0000-000000000000}"/>
            </ac:spMkLst>
          </pc:spChg>
          <pc:spChg chg="mod">
            <ac:chgData name="Olve Mo" userId="5ecc8bfc-d4b3-46b1-9a68-73a37042255b" providerId="ADAL" clId="{0B68B0FB-9977-4513-955F-76DE482FF3CE}" dt="2021-03-18T07:40:22.508" v="10011" actId="790"/>
            <ac:spMkLst>
              <pc:docMk/>
              <pc:sldMasterMk cId="1643857197" sldId="2147483648"/>
              <pc:sldLayoutMk cId="3084663293" sldId="2147483653"/>
              <ac:spMk id="6" creationId="{00000000-0000-0000-0000-000000000000}"/>
            </ac:spMkLst>
          </pc:spChg>
          <pc:spChg chg="mod">
            <ac:chgData name="Olve Mo" userId="5ecc8bfc-d4b3-46b1-9a68-73a37042255b" providerId="ADAL" clId="{0B68B0FB-9977-4513-955F-76DE482FF3CE}" dt="2021-03-18T07:40:22.508" v="10012" actId="790"/>
            <ac:spMkLst>
              <pc:docMk/>
              <pc:sldMasterMk cId="1643857197" sldId="2147483648"/>
              <pc:sldLayoutMk cId="3084663293" sldId="2147483653"/>
              <ac:spMk id="7" creationId="{00000000-0000-0000-0000-000000000000}"/>
            </ac:spMkLst>
          </pc:spChg>
          <pc:spChg chg="mod">
            <ac:chgData name="Olve Mo" userId="5ecc8bfc-d4b3-46b1-9a68-73a37042255b" providerId="ADAL" clId="{0B68B0FB-9977-4513-955F-76DE482FF3CE}" dt="2021-03-18T07:40:22.515" v="10013" actId="790"/>
            <ac:spMkLst>
              <pc:docMk/>
              <pc:sldMasterMk cId="1643857197" sldId="2147483648"/>
              <pc:sldLayoutMk cId="3084663293" sldId="2147483653"/>
              <ac:spMk id="8" creationId="{00000000-0000-0000-0000-000000000000}"/>
            </ac:spMkLst>
          </pc:spChg>
          <pc:spChg chg="mod">
            <ac:chgData name="Olve Mo" userId="5ecc8bfc-d4b3-46b1-9a68-73a37042255b" providerId="ADAL" clId="{0B68B0FB-9977-4513-955F-76DE482FF3CE}" dt="2021-03-18T07:40:22.515" v="10014" actId="790"/>
            <ac:spMkLst>
              <pc:docMk/>
              <pc:sldMasterMk cId="1643857197" sldId="2147483648"/>
              <pc:sldLayoutMk cId="3084663293" sldId="2147483653"/>
              <ac:spMk id="9" creationId="{00000000-0000-0000-0000-000000000000}"/>
            </ac:spMkLst>
          </pc:spChg>
          <pc:spChg chg="mod">
            <ac:chgData name="Olve Mo" userId="5ecc8bfc-d4b3-46b1-9a68-73a37042255b" providerId="ADAL" clId="{0B68B0FB-9977-4513-955F-76DE482FF3CE}" dt="2021-03-18T07:40:22.515" v="10015" actId="790"/>
            <ac:spMkLst>
              <pc:docMk/>
              <pc:sldMasterMk cId="1643857197" sldId="2147483648"/>
              <pc:sldLayoutMk cId="3084663293" sldId="2147483653"/>
              <ac:spMk id="10" creationId="{00000000-0000-0000-0000-000000000000}"/>
            </ac:spMkLst>
          </pc:spChg>
        </pc:sldLayoutChg>
        <pc:sldLayoutChg chg="modSp mod">
          <pc:chgData name="Olve Mo" userId="5ecc8bfc-d4b3-46b1-9a68-73a37042255b" providerId="ADAL" clId="{0B68B0FB-9977-4513-955F-76DE482FF3CE}" dt="2021-03-18T07:40:22.525" v="10019" actId="790"/>
          <pc:sldLayoutMkLst>
            <pc:docMk/>
            <pc:sldMasterMk cId="1643857197" sldId="2147483648"/>
            <pc:sldLayoutMk cId="3098047795" sldId="2147483654"/>
          </pc:sldLayoutMkLst>
          <pc:spChg chg="mod">
            <ac:chgData name="Olve Mo" userId="5ecc8bfc-d4b3-46b1-9a68-73a37042255b" providerId="ADAL" clId="{0B68B0FB-9977-4513-955F-76DE482FF3CE}" dt="2021-03-18T07:40:22.515" v="10016" actId="790"/>
            <ac:spMkLst>
              <pc:docMk/>
              <pc:sldMasterMk cId="1643857197" sldId="2147483648"/>
              <pc:sldLayoutMk cId="3098047795" sldId="2147483654"/>
              <ac:spMk id="2" creationId="{00000000-0000-0000-0000-000000000000}"/>
            </ac:spMkLst>
          </pc:spChg>
          <pc:spChg chg="mod">
            <ac:chgData name="Olve Mo" userId="5ecc8bfc-d4b3-46b1-9a68-73a37042255b" providerId="ADAL" clId="{0B68B0FB-9977-4513-955F-76DE482FF3CE}" dt="2021-03-18T07:40:22.515" v="10017" actId="790"/>
            <ac:spMkLst>
              <pc:docMk/>
              <pc:sldMasterMk cId="1643857197" sldId="2147483648"/>
              <pc:sldLayoutMk cId="3098047795" sldId="2147483654"/>
              <ac:spMk id="3" creationId="{00000000-0000-0000-0000-000000000000}"/>
            </ac:spMkLst>
          </pc:spChg>
          <pc:spChg chg="mod">
            <ac:chgData name="Olve Mo" userId="5ecc8bfc-d4b3-46b1-9a68-73a37042255b" providerId="ADAL" clId="{0B68B0FB-9977-4513-955F-76DE482FF3CE}" dt="2021-03-18T07:40:22.515" v="10018" actId="790"/>
            <ac:spMkLst>
              <pc:docMk/>
              <pc:sldMasterMk cId="1643857197" sldId="2147483648"/>
              <pc:sldLayoutMk cId="3098047795" sldId="2147483654"/>
              <ac:spMk id="4" creationId="{00000000-0000-0000-0000-000000000000}"/>
            </ac:spMkLst>
          </pc:spChg>
          <pc:spChg chg="mod">
            <ac:chgData name="Olve Mo" userId="5ecc8bfc-d4b3-46b1-9a68-73a37042255b" providerId="ADAL" clId="{0B68B0FB-9977-4513-955F-76DE482FF3CE}" dt="2021-03-18T07:40:22.525" v="10019" actId="790"/>
            <ac:spMkLst>
              <pc:docMk/>
              <pc:sldMasterMk cId="1643857197" sldId="2147483648"/>
              <pc:sldLayoutMk cId="3098047795" sldId="2147483654"/>
              <ac:spMk id="5" creationId="{00000000-0000-0000-0000-000000000000}"/>
            </ac:spMkLst>
          </pc:spChg>
        </pc:sldLayoutChg>
        <pc:sldLayoutChg chg="modSp mod">
          <pc:chgData name="Olve Mo" userId="5ecc8bfc-d4b3-46b1-9a68-73a37042255b" providerId="ADAL" clId="{0B68B0FB-9977-4513-955F-76DE482FF3CE}" dt="2021-03-18T07:40:22.532" v="10022" actId="790"/>
          <pc:sldLayoutMkLst>
            <pc:docMk/>
            <pc:sldMasterMk cId="1643857197" sldId="2147483648"/>
            <pc:sldLayoutMk cId="1943840033" sldId="2147483655"/>
          </pc:sldLayoutMkLst>
          <pc:spChg chg="mod">
            <ac:chgData name="Olve Mo" userId="5ecc8bfc-d4b3-46b1-9a68-73a37042255b" providerId="ADAL" clId="{0B68B0FB-9977-4513-955F-76DE482FF3CE}" dt="2021-03-18T07:40:22.525" v="10020" actId="790"/>
            <ac:spMkLst>
              <pc:docMk/>
              <pc:sldMasterMk cId="1643857197" sldId="2147483648"/>
              <pc:sldLayoutMk cId="1943840033" sldId="2147483655"/>
              <ac:spMk id="2" creationId="{00000000-0000-0000-0000-000000000000}"/>
            </ac:spMkLst>
          </pc:spChg>
          <pc:spChg chg="mod">
            <ac:chgData name="Olve Mo" userId="5ecc8bfc-d4b3-46b1-9a68-73a37042255b" providerId="ADAL" clId="{0B68B0FB-9977-4513-955F-76DE482FF3CE}" dt="2021-03-18T07:40:22.525" v="10021" actId="790"/>
            <ac:spMkLst>
              <pc:docMk/>
              <pc:sldMasterMk cId="1643857197" sldId="2147483648"/>
              <pc:sldLayoutMk cId="1943840033" sldId="2147483655"/>
              <ac:spMk id="3" creationId="{00000000-0000-0000-0000-000000000000}"/>
            </ac:spMkLst>
          </pc:spChg>
          <pc:spChg chg="mod">
            <ac:chgData name="Olve Mo" userId="5ecc8bfc-d4b3-46b1-9a68-73a37042255b" providerId="ADAL" clId="{0B68B0FB-9977-4513-955F-76DE482FF3CE}" dt="2021-03-18T07:40:22.532" v="10022" actId="790"/>
            <ac:spMkLst>
              <pc:docMk/>
              <pc:sldMasterMk cId="1643857197" sldId="2147483648"/>
              <pc:sldLayoutMk cId="1943840033" sldId="2147483655"/>
              <ac:spMk id="4" creationId="{00000000-0000-0000-0000-000000000000}"/>
            </ac:spMkLst>
          </pc:spChg>
        </pc:sldLayoutChg>
        <pc:sldLayoutChg chg="modSp mod">
          <pc:chgData name="Olve Mo" userId="5ecc8bfc-d4b3-46b1-9a68-73a37042255b" providerId="ADAL" clId="{0B68B0FB-9977-4513-955F-76DE482FF3CE}" dt="2021-03-18T07:40:22.432" v="9982" actId="790"/>
          <pc:sldLayoutMkLst>
            <pc:docMk/>
            <pc:sldMasterMk cId="1643857197" sldId="2147483648"/>
            <pc:sldLayoutMk cId="2142956664" sldId="2147483656"/>
          </pc:sldLayoutMkLst>
          <pc:spChg chg="mod">
            <ac:chgData name="Olve Mo" userId="5ecc8bfc-d4b3-46b1-9a68-73a37042255b" providerId="ADAL" clId="{0B68B0FB-9977-4513-955F-76DE482FF3CE}" dt="2021-03-18T07:40:22.432" v="9979" actId="790"/>
            <ac:spMkLst>
              <pc:docMk/>
              <pc:sldMasterMk cId="1643857197" sldId="2147483648"/>
              <pc:sldLayoutMk cId="2142956664" sldId="2147483656"/>
              <ac:spMk id="2" creationId="{00000000-0000-0000-0000-000000000000}"/>
            </ac:spMkLst>
          </pc:spChg>
          <pc:spChg chg="mod">
            <ac:chgData name="Olve Mo" userId="5ecc8bfc-d4b3-46b1-9a68-73a37042255b" providerId="ADAL" clId="{0B68B0FB-9977-4513-955F-76DE482FF3CE}" dt="2021-03-18T07:40:22.432" v="9980" actId="790"/>
            <ac:spMkLst>
              <pc:docMk/>
              <pc:sldMasterMk cId="1643857197" sldId="2147483648"/>
              <pc:sldLayoutMk cId="2142956664" sldId="2147483656"/>
              <ac:spMk id="3" creationId="{00000000-0000-0000-0000-000000000000}"/>
            </ac:spMkLst>
          </pc:spChg>
          <pc:spChg chg="mod">
            <ac:chgData name="Olve Mo" userId="5ecc8bfc-d4b3-46b1-9a68-73a37042255b" providerId="ADAL" clId="{0B68B0FB-9977-4513-955F-76DE482FF3CE}" dt="2021-03-18T07:40:22.422" v="9977" actId="790"/>
            <ac:spMkLst>
              <pc:docMk/>
              <pc:sldMasterMk cId="1643857197" sldId="2147483648"/>
              <pc:sldLayoutMk cId="2142956664" sldId="2147483656"/>
              <ac:spMk id="4" creationId="{00000000-0000-0000-0000-000000000000}"/>
            </ac:spMkLst>
          </pc:spChg>
          <pc:spChg chg="mod">
            <ac:chgData name="Olve Mo" userId="5ecc8bfc-d4b3-46b1-9a68-73a37042255b" providerId="ADAL" clId="{0B68B0FB-9977-4513-955F-76DE482FF3CE}" dt="2021-03-18T07:40:22.432" v="9981" actId="790"/>
            <ac:spMkLst>
              <pc:docMk/>
              <pc:sldMasterMk cId="1643857197" sldId="2147483648"/>
              <pc:sldLayoutMk cId="2142956664" sldId="2147483656"/>
              <ac:spMk id="5" creationId="{00000000-0000-0000-0000-000000000000}"/>
            </ac:spMkLst>
          </pc:spChg>
          <pc:spChg chg="mod">
            <ac:chgData name="Olve Mo" userId="5ecc8bfc-d4b3-46b1-9a68-73a37042255b" providerId="ADAL" clId="{0B68B0FB-9977-4513-955F-76DE482FF3CE}" dt="2021-03-18T07:40:22.432" v="9982" actId="790"/>
            <ac:spMkLst>
              <pc:docMk/>
              <pc:sldMasterMk cId="1643857197" sldId="2147483648"/>
              <pc:sldLayoutMk cId="2142956664" sldId="2147483656"/>
              <ac:spMk id="6" creationId="{00000000-0000-0000-0000-000000000000}"/>
            </ac:spMkLst>
          </pc:spChg>
          <pc:spChg chg="mod">
            <ac:chgData name="Olve Mo" userId="5ecc8bfc-d4b3-46b1-9a68-73a37042255b" providerId="ADAL" clId="{0B68B0FB-9977-4513-955F-76DE482FF3CE}" dt="2021-03-18T07:40:22.422" v="9978" actId="790"/>
            <ac:spMkLst>
              <pc:docMk/>
              <pc:sldMasterMk cId="1643857197" sldId="2147483648"/>
              <pc:sldLayoutMk cId="2142956664" sldId="2147483656"/>
              <ac:spMk id="8" creationId="{00000000-0000-0000-0000-000000000000}"/>
            </ac:spMkLst>
          </pc:spChg>
        </pc:sldLayoutChg>
        <pc:sldLayoutChg chg="modSp mod">
          <pc:chgData name="Olve Mo" userId="5ecc8bfc-d4b3-46b1-9a68-73a37042255b" providerId="ADAL" clId="{0B68B0FB-9977-4513-955F-76DE482FF3CE}" dt="2021-03-18T07:40:22.465" v="9995" actId="790"/>
          <pc:sldLayoutMkLst>
            <pc:docMk/>
            <pc:sldMasterMk cId="1643857197" sldId="2147483648"/>
            <pc:sldLayoutMk cId="2627832036" sldId="2147483657"/>
          </pc:sldLayoutMkLst>
          <pc:spChg chg="mod">
            <ac:chgData name="Olve Mo" userId="5ecc8bfc-d4b3-46b1-9a68-73a37042255b" providerId="ADAL" clId="{0B68B0FB-9977-4513-955F-76DE482FF3CE}" dt="2021-03-18T07:40:22.459" v="9991" actId="790"/>
            <ac:spMkLst>
              <pc:docMk/>
              <pc:sldMasterMk cId="1643857197" sldId="2147483648"/>
              <pc:sldLayoutMk cId="2627832036" sldId="2147483657"/>
              <ac:spMk id="2" creationId="{00000000-0000-0000-0000-000000000000}"/>
            </ac:spMkLst>
          </pc:spChg>
          <pc:spChg chg="mod">
            <ac:chgData name="Olve Mo" userId="5ecc8bfc-d4b3-46b1-9a68-73a37042255b" providerId="ADAL" clId="{0B68B0FB-9977-4513-955F-76DE482FF3CE}" dt="2021-03-18T07:40:22.459" v="9992" actId="790"/>
            <ac:spMkLst>
              <pc:docMk/>
              <pc:sldMasterMk cId="1643857197" sldId="2147483648"/>
              <pc:sldLayoutMk cId="2627832036" sldId="2147483657"/>
              <ac:spMk id="3" creationId="{00000000-0000-0000-0000-000000000000}"/>
            </ac:spMkLst>
          </pc:spChg>
          <pc:spChg chg="mod">
            <ac:chgData name="Olve Mo" userId="5ecc8bfc-d4b3-46b1-9a68-73a37042255b" providerId="ADAL" clId="{0B68B0FB-9977-4513-955F-76DE482FF3CE}" dt="2021-03-18T07:40:22.459" v="9993" actId="790"/>
            <ac:spMkLst>
              <pc:docMk/>
              <pc:sldMasterMk cId="1643857197" sldId="2147483648"/>
              <pc:sldLayoutMk cId="2627832036" sldId="2147483657"/>
              <ac:spMk id="4" creationId="{00000000-0000-0000-0000-000000000000}"/>
            </ac:spMkLst>
          </pc:spChg>
          <pc:spChg chg="mod">
            <ac:chgData name="Olve Mo" userId="5ecc8bfc-d4b3-46b1-9a68-73a37042255b" providerId="ADAL" clId="{0B68B0FB-9977-4513-955F-76DE482FF3CE}" dt="2021-03-18T07:40:22.465" v="9994" actId="790"/>
            <ac:spMkLst>
              <pc:docMk/>
              <pc:sldMasterMk cId="1643857197" sldId="2147483648"/>
              <pc:sldLayoutMk cId="2627832036" sldId="2147483657"/>
              <ac:spMk id="5" creationId="{00000000-0000-0000-0000-000000000000}"/>
            </ac:spMkLst>
          </pc:spChg>
          <pc:spChg chg="mod">
            <ac:chgData name="Olve Mo" userId="5ecc8bfc-d4b3-46b1-9a68-73a37042255b" providerId="ADAL" clId="{0B68B0FB-9977-4513-955F-76DE482FF3CE}" dt="2021-03-18T07:40:22.449" v="9990" actId="790"/>
            <ac:spMkLst>
              <pc:docMk/>
              <pc:sldMasterMk cId="1643857197" sldId="2147483648"/>
              <pc:sldLayoutMk cId="2627832036" sldId="2147483657"/>
              <ac:spMk id="9" creationId="{00000000-0000-0000-0000-000000000000}"/>
            </ac:spMkLst>
          </pc:spChg>
          <pc:spChg chg="mod">
            <ac:chgData name="Olve Mo" userId="5ecc8bfc-d4b3-46b1-9a68-73a37042255b" providerId="ADAL" clId="{0B68B0FB-9977-4513-955F-76DE482FF3CE}" dt="2021-03-18T07:40:22.465" v="9995" actId="790"/>
            <ac:spMkLst>
              <pc:docMk/>
              <pc:sldMasterMk cId="1643857197" sldId="2147483648"/>
              <pc:sldLayoutMk cId="2627832036" sldId="2147483657"/>
              <ac:spMk id="13" creationId="{00000000-0000-0000-0000-000000000000}"/>
            </ac:spMkLst>
          </pc:spChg>
        </pc:sldLayoutChg>
        <pc:sldLayoutChg chg="modSp mod">
          <pc:chgData name="Olve Mo" userId="5ecc8bfc-d4b3-46b1-9a68-73a37042255b" providerId="ADAL" clId="{0B68B0FB-9977-4513-955F-76DE482FF3CE}" dt="2021-03-18T07:40:22.449" v="9989" actId="790"/>
          <pc:sldLayoutMkLst>
            <pc:docMk/>
            <pc:sldMasterMk cId="1643857197" sldId="2147483648"/>
            <pc:sldLayoutMk cId="232334733" sldId="2147483673"/>
          </pc:sldLayoutMkLst>
          <pc:spChg chg="mod">
            <ac:chgData name="Olve Mo" userId="5ecc8bfc-d4b3-46b1-9a68-73a37042255b" providerId="ADAL" clId="{0B68B0FB-9977-4513-955F-76DE482FF3CE}" dt="2021-03-18T07:40:22.442" v="9986" actId="790"/>
            <ac:spMkLst>
              <pc:docMk/>
              <pc:sldMasterMk cId="1643857197" sldId="2147483648"/>
              <pc:sldLayoutMk cId="232334733" sldId="2147483673"/>
              <ac:spMk id="3" creationId="{00000000-0000-0000-0000-000000000000}"/>
            </ac:spMkLst>
          </pc:spChg>
          <pc:spChg chg="mod">
            <ac:chgData name="Olve Mo" userId="5ecc8bfc-d4b3-46b1-9a68-73a37042255b" providerId="ADAL" clId="{0B68B0FB-9977-4513-955F-76DE482FF3CE}" dt="2021-03-18T07:40:22.442" v="9984" actId="790"/>
            <ac:spMkLst>
              <pc:docMk/>
              <pc:sldMasterMk cId="1643857197" sldId="2147483648"/>
              <pc:sldLayoutMk cId="232334733" sldId="2147483673"/>
              <ac:spMk id="4" creationId="{00000000-0000-0000-0000-000000000000}"/>
            </ac:spMkLst>
          </pc:spChg>
          <pc:spChg chg="mod">
            <ac:chgData name="Olve Mo" userId="5ecc8bfc-d4b3-46b1-9a68-73a37042255b" providerId="ADAL" clId="{0B68B0FB-9977-4513-955F-76DE482FF3CE}" dt="2021-03-18T07:40:22.449" v="9987" actId="790"/>
            <ac:spMkLst>
              <pc:docMk/>
              <pc:sldMasterMk cId="1643857197" sldId="2147483648"/>
              <pc:sldLayoutMk cId="232334733" sldId="2147483673"/>
              <ac:spMk id="5" creationId="{00000000-0000-0000-0000-000000000000}"/>
            </ac:spMkLst>
          </pc:spChg>
          <pc:spChg chg="mod">
            <ac:chgData name="Olve Mo" userId="5ecc8bfc-d4b3-46b1-9a68-73a37042255b" providerId="ADAL" clId="{0B68B0FB-9977-4513-955F-76DE482FF3CE}" dt="2021-03-18T07:40:22.449" v="9988" actId="790"/>
            <ac:spMkLst>
              <pc:docMk/>
              <pc:sldMasterMk cId="1643857197" sldId="2147483648"/>
              <pc:sldLayoutMk cId="232334733" sldId="2147483673"/>
              <ac:spMk id="6" creationId="{00000000-0000-0000-0000-000000000000}"/>
            </ac:spMkLst>
          </pc:spChg>
          <pc:spChg chg="mod">
            <ac:chgData name="Olve Mo" userId="5ecc8bfc-d4b3-46b1-9a68-73a37042255b" providerId="ADAL" clId="{0B68B0FB-9977-4513-955F-76DE482FF3CE}" dt="2021-03-18T07:40:22.442" v="9985" actId="790"/>
            <ac:spMkLst>
              <pc:docMk/>
              <pc:sldMasterMk cId="1643857197" sldId="2147483648"/>
              <pc:sldLayoutMk cId="232334733" sldId="2147483673"/>
              <ac:spMk id="8" creationId="{00000000-0000-0000-0000-000000000000}"/>
            </ac:spMkLst>
          </pc:spChg>
          <pc:spChg chg="mod">
            <ac:chgData name="Olve Mo" userId="5ecc8bfc-d4b3-46b1-9a68-73a37042255b" providerId="ADAL" clId="{0B68B0FB-9977-4513-955F-76DE482FF3CE}" dt="2021-03-18T07:40:22.432" v="9983" actId="790"/>
            <ac:spMkLst>
              <pc:docMk/>
              <pc:sldMasterMk cId="1643857197" sldId="2147483648"/>
              <pc:sldLayoutMk cId="232334733" sldId="2147483673"/>
              <ac:spMk id="9" creationId="{00000000-0000-0000-0000-000000000000}"/>
            </ac:spMkLst>
          </pc:spChg>
          <pc:spChg chg="mod">
            <ac:chgData name="Olve Mo" userId="5ecc8bfc-d4b3-46b1-9a68-73a37042255b" providerId="ADAL" clId="{0B68B0FB-9977-4513-955F-76DE482FF3CE}" dt="2021-03-18T07:40:22.449" v="9989" actId="790"/>
            <ac:spMkLst>
              <pc:docMk/>
              <pc:sldMasterMk cId="1643857197" sldId="2147483648"/>
              <pc:sldLayoutMk cId="232334733" sldId="2147483673"/>
              <ac:spMk id="10" creationId="{00000000-0000-0000-0000-000000000000}"/>
            </ac:spMkLst>
          </pc:spChg>
        </pc:sldLayoutChg>
        <pc:sldLayoutChg chg="modSp mod">
          <pc:chgData name="Olve Mo" userId="5ecc8bfc-d4b3-46b1-9a68-73a37042255b" providerId="ADAL" clId="{0B68B0FB-9977-4513-955F-76DE482FF3CE}" dt="2021-03-18T07:40:22.412" v="9973" actId="790"/>
          <pc:sldLayoutMkLst>
            <pc:docMk/>
            <pc:sldMasterMk cId="1643857197" sldId="2147483648"/>
            <pc:sldLayoutMk cId="263130026" sldId="2147483676"/>
          </pc:sldLayoutMkLst>
          <pc:spChg chg="mod">
            <ac:chgData name="Olve Mo" userId="5ecc8bfc-d4b3-46b1-9a68-73a37042255b" providerId="ADAL" clId="{0B68B0FB-9977-4513-955F-76DE482FF3CE}" dt="2021-03-18T07:40:22.412" v="9971" actId="790"/>
            <ac:spMkLst>
              <pc:docMk/>
              <pc:sldMasterMk cId="1643857197" sldId="2147483648"/>
              <pc:sldLayoutMk cId="263130026" sldId="2147483676"/>
              <ac:spMk id="2" creationId="{00000000-0000-0000-0000-000000000000}"/>
            </ac:spMkLst>
          </pc:spChg>
          <pc:spChg chg="mod">
            <ac:chgData name="Olve Mo" userId="5ecc8bfc-d4b3-46b1-9a68-73a37042255b" providerId="ADAL" clId="{0B68B0FB-9977-4513-955F-76DE482FF3CE}" dt="2021-03-18T07:40:22.412" v="9972" actId="790"/>
            <ac:spMkLst>
              <pc:docMk/>
              <pc:sldMasterMk cId="1643857197" sldId="2147483648"/>
              <pc:sldLayoutMk cId="263130026" sldId="2147483676"/>
              <ac:spMk id="3" creationId="{00000000-0000-0000-0000-000000000000}"/>
            </ac:spMkLst>
          </pc:spChg>
          <pc:spChg chg="mod">
            <ac:chgData name="Olve Mo" userId="5ecc8bfc-d4b3-46b1-9a68-73a37042255b" providerId="ADAL" clId="{0B68B0FB-9977-4513-955F-76DE482FF3CE}" dt="2021-03-18T07:40:22.402" v="9970" actId="790"/>
            <ac:spMkLst>
              <pc:docMk/>
              <pc:sldMasterMk cId="1643857197" sldId="2147483648"/>
              <pc:sldLayoutMk cId="263130026" sldId="2147483676"/>
              <ac:spMk id="4" creationId="{00000000-0000-0000-0000-000000000000}"/>
            </ac:spMkLst>
          </pc:spChg>
          <pc:spChg chg="mod">
            <ac:chgData name="Olve Mo" userId="5ecc8bfc-d4b3-46b1-9a68-73a37042255b" providerId="ADAL" clId="{0B68B0FB-9977-4513-955F-76DE482FF3CE}" dt="2021-03-18T07:40:22.412" v="9973" actId="790"/>
            <ac:spMkLst>
              <pc:docMk/>
              <pc:sldMasterMk cId="1643857197" sldId="2147483648"/>
              <pc:sldLayoutMk cId="263130026" sldId="2147483676"/>
              <ac:spMk id="8" creationId="{00000000-0000-0000-0000-000000000000}"/>
            </ac:spMkLst>
          </pc:spChg>
        </pc:sldLayoutChg>
        <pc:sldLayoutChg chg="modSp mod">
          <pc:chgData name="Olve Mo" userId="5ecc8bfc-d4b3-46b1-9a68-73a37042255b" providerId="ADAL" clId="{0B68B0FB-9977-4513-955F-76DE482FF3CE}" dt="2021-03-18T07:40:22.498" v="10007" actId="790"/>
          <pc:sldLayoutMkLst>
            <pc:docMk/>
            <pc:sldMasterMk cId="1643857197" sldId="2147483648"/>
            <pc:sldLayoutMk cId="2215202470" sldId="2147483679"/>
          </pc:sldLayoutMkLst>
          <pc:spChg chg="mod">
            <ac:chgData name="Olve Mo" userId="5ecc8bfc-d4b3-46b1-9a68-73a37042255b" providerId="ADAL" clId="{0B68B0FB-9977-4513-955F-76DE482FF3CE}" dt="2021-03-18T07:40:22.481" v="10002" actId="790"/>
            <ac:spMkLst>
              <pc:docMk/>
              <pc:sldMasterMk cId="1643857197" sldId="2147483648"/>
              <pc:sldLayoutMk cId="2215202470" sldId="2147483679"/>
              <ac:spMk id="3" creationId="{00000000-0000-0000-0000-000000000000}"/>
            </ac:spMkLst>
          </pc:spChg>
          <pc:spChg chg="mod">
            <ac:chgData name="Olve Mo" userId="5ecc8bfc-d4b3-46b1-9a68-73a37042255b" providerId="ADAL" clId="{0B68B0FB-9977-4513-955F-76DE482FF3CE}" dt="2021-03-18T07:40:22.491" v="10003" actId="790"/>
            <ac:spMkLst>
              <pc:docMk/>
              <pc:sldMasterMk cId="1643857197" sldId="2147483648"/>
              <pc:sldLayoutMk cId="2215202470" sldId="2147483679"/>
              <ac:spMk id="4" creationId="{00000000-0000-0000-0000-000000000000}"/>
            </ac:spMkLst>
          </pc:spChg>
          <pc:spChg chg="mod">
            <ac:chgData name="Olve Mo" userId="5ecc8bfc-d4b3-46b1-9a68-73a37042255b" providerId="ADAL" clId="{0B68B0FB-9977-4513-955F-76DE482FF3CE}" dt="2021-03-18T07:40:22.491" v="10004" actId="790"/>
            <ac:spMkLst>
              <pc:docMk/>
              <pc:sldMasterMk cId="1643857197" sldId="2147483648"/>
              <pc:sldLayoutMk cId="2215202470" sldId="2147483679"/>
              <ac:spMk id="5" creationId="{00000000-0000-0000-0000-000000000000}"/>
            </ac:spMkLst>
          </pc:spChg>
          <pc:spChg chg="mod">
            <ac:chgData name="Olve Mo" userId="5ecc8bfc-d4b3-46b1-9a68-73a37042255b" providerId="ADAL" clId="{0B68B0FB-9977-4513-955F-76DE482FF3CE}" dt="2021-03-18T07:40:22.491" v="10005" actId="790"/>
            <ac:spMkLst>
              <pc:docMk/>
              <pc:sldMasterMk cId="1643857197" sldId="2147483648"/>
              <pc:sldLayoutMk cId="2215202470" sldId="2147483679"/>
              <ac:spMk id="6" creationId="{00000000-0000-0000-0000-000000000000}"/>
            </ac:spMkLst>
          </pc:spChg>
          <pc:spChg chg="mod">
            <ac:chgData name="Olve Mo" userId="5ecc8bfc-d4b3-46b1-9a68-73a37042255b" providerId="ADAL" clId="{0B68B0FB-9977-4513-955F-76DE482FF3CE}" dt="2021-03-18T07:40:22.498" v="10006" actId="790"/>
            <ac:spMkLst>
              <pc:docMk/>
              <pc:sldMasterMk cId="1643857197" sldId="2147483648"/>
              <pc:sldLayoutMk cId="2215202470" sldId="2147483679"/>
              <ac:spMk id="7" creationId="{00000000-0000-0000-0000-000000000000}"/>
            </ac:spMkLst>
          </pc:spChg>
          <pc:spChg chg="mod">
            <ac:chgData name="Olve Mo" userId="5ecc8bfc-d4b3-46b1-9a68-73a37042255b" providerId="ADAL" clId="{0B68B0FB-9977-4513-955F-76DE482FF3CE}" dt="2021-03-18T07:40:22.498" v="10007" actId="790"/>
            <ac:spMkLst>
              <pc:docMk/>
              <pc:sldMasterMk cId="1643857197" sldId="2147483648"/>
              <pc:sldLayoutMk cId="2215202470" sldId="2147483679"/>
              <ac:spMk id="8" creationId="{00000000-0000-0000-0000-000000000000}"/>
            </ac:spMkLst>
          </pc:spChg>
        </pc:sldLayoutChg>
        <pc:sldLayoutChg chg="modSp mod">
          <pc:chgData name="Olve Mo" userId="5ecc8bfc-d4b3-46b1-9a68-73a37042255b" providerId="ADAL" clId="{0B68B0FB-9977-4513-955F-76DE482FF3CE}" dt="2021-03-18T07:40:22.402" v="9969" actId="790"/>
          <pc:sldLayoutMkLst>
            <pc:docMk/>
            <pc:sldMasterMk cId="1643857197" sldId="2147483648"/>
            <pc:sldLayoutMk cId="1016546421" sldId="2147483681"/>
          </pc:sldLayoutMkLst>
          <pc:spChg chg="mod">
            <ac:chgData name="Olve Mo" userId="5ecc8bfc-d4b3-46b1-9a68-73a37042255b" providerId="ADAL" clId="{0B68B0FB-9977-4513-955F-76DE482FF3CE}" dt="2021-03-18T07:40:22.401" v="9966" actId="790"/>
            <ac:spMkLst>
              <pc:docMk/>
              <pc:sldMasterMk cId="1643857197" sldId="2147483648"/>
              <pc:sldLayoutMk cId="1016546421" sldId="2147483681"/>
              <ac:spMk id="2" creationId="{00000000-0000-0000-0000-000000000000}"/>
            </ac:spMkLst>
          </pc:spChg>
          <pc:spChg chg="mod">
            <ac:chgData name="Olve Mo" userId="5ecc8bfc-d4b3-46b1-9a68-73a37042255b" providerId="ADAL" clId="{0B68B0FB-9977-4513-955F-76DE482FF3CE}" dt="2021-03-18T07:40:22.402" v="9967" actId="790"/>
            <ac:spMkLst>
              <pc:docMk/>
              <pc:sldMasterMk cId="1643857197" sldId="2147483648"/>
              <pc:sldLayoutMk cId="1016546421" sldId="2147483681"/>
              <ac:spMk id="3" creationId="{00000000-0000-0000-0000-000000000000}"/>
            </ac:spMkLst>
          </pc:spChg>
          <pc:spChg chg="mod">
            <ac:chgData name="Olve Mo" userId="5ecc8bfc-d4b3-46b1-9a68-73a37042255b" providerId="ADAL" clId="{0B68B0FB-9977-4513-955F-76DE482FF3CE}" dt="2021-03-18T07:40:22.402" v="9969" actId="790"/>
            <ac:spMkLst>
              <pc:docMk/>
              <pc:sldMasterMk cId="1643857197" sldId="2147483648"/>
              <pc:sldLayoutMk cId="1016546421" sldId="2147483681"/>
              <ac:spMk id="7" creationId="{00000000-0000-0000-0000-000000000000}"/>
            </ac:spMkLst>
          </pc:spChg>
          <pc:spChg chg="mod">
            <ac:chgData name="Olve Mo" userId="5ecc8bfc-d4b3-46b1-9a68-73a37042255b" providerId="ADAL" clId="{0B68B0FB-9977-4513-955F-76DE482FF3CE}" dt="2021-03-18T07:40:22.399" v="9965" actId="790"/>
            <ac:spMkLst>
              <pc:docMk/>
              <pc:sldMasterMk cId="1643857197" sldId="2147483648"/>
              <pc:sldLayoutMk cId="1016546421" sldId="2147483681"/>
              <ac:spMk id="10" creationId="{00000000-0000-0000-0000-000000000000}"/>
            </ac:spMkLst>
          </pc:spChg>
          <pc:spChg chg="mod">
            <ac:chgData name="Olve Mo" userId="5ecc8bfc-d4b3-46b1-9a68-73a37042255b" providerId="ADAL" clId="{0B68B0FB-9977-4513-955F-76DE482FF3CE}" dt="2021-03-18T07:40:22.402" v="9968" actId="790"/>
            <ac:spMkLst>
              <pc:docMk/>
              <pc:sldMasterMk cId="1643857197" sldId="2147483648"/>
              <pc:sldLayoutMk cId="1016546421" sldId="2147483681"/>
              <ac:spMk id="16" creationId="{00000000-0000-0000-0000-000000000000}"/>
            </ac:spMkLst>
          </pc:spChg>
        </pc:sldLayoutChg>
      </pc:sldMasterChg>
      <pc:sldMasterChg chg="modSldLayout">
        <pc:chgData name="Olve Mo" userId="5ecc8bfc-d4b3-46b1-9a68-73a37042255b" providerId="ADAL" clId="{0B68B0FB-9977-4513-955F-76DE482FF3CE}" dt="2021-03-18T07:40:22.649" v="10078" actId="790"/>
        <pc:sldMasterMkLst>
          <pc:docMk/>
          <pc:sldMasterMk cId="3623041008" sldId="2147483659"/>
        </pc:sldMasterMkLst>
        <pc:sldLayoutChg chg="modSp mod">
          <pc:chgData name="Olve Mo" userId="5ecc8bfc-d4b3-46b1-9a68-73a37042255b" providerId="ADAL" clId="{0B68B0FB-9977-4513-955F-76DE482FF3CE}" dt="2021-03-18T07:40:22.548" v="10029" actId="790"/>
          <pc:sldLayoutMkLst>
            <pc:docMk/>
            <pc:sldMasterMk cId="3623041008" sldId="2147483659"/>
            <pc:sldLayoutMk cId="869758069" sldId="2147483661"/>
          </pc:sldLayoutMkLst>
          <pc:spChg chg="mod">
            <ac:chgData name="Olve Mo" userId="5ecc8bfc-d4b3-46b1-9a68-73a37042255b" providerId="ADAL" clId="{0B68B0FB-9977-4513-955F-76DE482FF3CE}" dt="2021-03-18T07:40:22.532" v="10025" actId="790"/>
            <ac:spMkLst>
              <pc:docMk/>
              <pc:sldMasterMk cId="3623041008" sldId="2147483659"/>
              <pc:sldLayoutMk cId="869758069" sldId="2147483661"/>
              <ac:spMk id="2" creationId="{00000000-0000-0000-0000-000000000000}"/>
            </ac:spMkLst>
          </pc:spChg>
          <pc:spChg chg="mod">
            <ac:chgData name="Olve Mo" userId="5ecc8bfc-d4b3-46b1-9a68-73a37042255b" providerId="ADAL" clId="{0B68B0FB-9977-4513-955F-76DE482FF3CE}" dt="2021-03-18T07:40:22.542" v="10026" actId="790"/>
            <ac:spMkLst>
              <pc:docMk/>
              <pc:sldMasterMk cId="3623041008" sldId="2147483659"/>
              <pc:sldLayoutMk cId="869758069" sldId="2147483661"/>
              <ac:spMk id="3" creationId="{00000000-0000-0000-0000-000000000000}"/>
            </ac:spMkLst>
          </pc:spChg>
          <pc:spChg chg="mod">
            <ac:chgData name="Olve Mo" userId="5ecc8bfc-d4b3-46b1-9a68-73a37042255b" providerId="ADAL" clId="{0B68B0FB-9977-4513-955F-76DE482FF3CE}" dt="2021-03-18T07:40:22.542" v="10027" actId="790"/>
            <ac:spMkLst>
              <pc:docMk/>
              <pc:sldMasterMk cId="3623041008" sldId="2147483659"/>
              <pc:sldLayoutMk cId="869758069" sldId="2147483661"/>
              <ac:spMk id="4" creationId="{00000000-0000-0000-0000-000000000000}"/>
            </ac:spMkLst>
          </pc:spChg>
          <pc:spChg chg="mod">
            <ac:chgData name="Olve Mo" userId="5ecc8bfc-d4b3-46b1-9a68-73a37042255b" providerId="ADAL" clId="{0B68B0FB-9977-4513-955F-76DE482FF3CE}" dt="2021-03-18T07:40:22.542" v="10028" actId="790"/>
            <ac:spMkLst>
              <pc:docMk/>
              <pc:sldMasterMk cId="3623041008" sldId="2147483659"/>
              <pc:sldLayoutMk cId="869758069" sldId="2147483661"/>
              <ac:spMk id="5" creationId="{00000000-0000-0000-0000-000000000000}"/>
            </ac:spMkLst>
          </pc:spChg>
          <pc:spChg chg="mod">
            <ac:chgData name="Olve Mo" userId="5ecc8bfc-d4b3-46b1-9a68-73a37042255b" providerId="ADAL" clId="{0B68B0FB-9977-4513-955F-76DE482FF3CE}" dt="2021-03-18T07:40:22.548" v="10029" actId="790"/>
            <ac:spMkLst>
              <pc:docMk/>
              <pc:sldMasterMk cId="3623041008" sldId="2147483659"/>
              <pc:sldLayoutMk cId="869758069" sldId="2147483661"/>
              <ac:spMk id="6" creationId="{00000000-0000-0000-0000-000000000000}"/>
            </ac:spMkLst>
          </pc:spChg>
        </pc:sldLayoutChg>
        <pc:sldLayoutChg chg="modSp mod">
          <pc:chgData name="Olve Mo" userId="5ecc8bfc-d4b3-46b1-9a68-73a37042255b" providerId="ADAL" clId="{0B68B0FB-9977-4513-955F-76DE482FF3CE}" dt="2021-03-18T07:40:22.558" v="10034" actId="790"/>
          <pc:sldLayoutMkLst>
            <pc:docMk/>
            <pc:sldMasterMk cId="3623041008" sldId="2147483659"/>
            <pc:sldLayoutMk cId="3454048816" sldId="2147483663"/>
          </pc:sldLayoutMkLst>
          <pc:spChg chg="mod">
            <ac:chgData name="Olve Mo" userId="5ecc8bfc-d4b3-46b1-9a68-73a37042255b" providerId="ADAL" clId="{0B68B0FB-9977-4513-955F-76DE482FF3CE}" dt="2021-03-18T07:40:22.548" v="10032" actId="790"/>
            <ac:spMkLst>
              <pc:docMk/>
              <pc:sldMasterMk cId="3623041008" sldId="2147483659"/>
              <pc:sldLayoutMk cId="3454048816" sldId="2147483663"/>
              <ac:spMk id="3" creationId="{00000000-0000-0000-0000-000000000000}"/>
            </ac:spMkLst>
          </pc:spChg>
          <pc:spChg chg="mod">
            <ac:chgData name="Olve Mo" userId="5ecc8bfc-d4b3-46b1-9a68-73a37042255b" providerId="ADAL" clId="{0B68B0FB-9977-4513-955F-76DE482FF3CE}" dt="2021-03-18T07:40:22.548" v="10030" actId="790"/>
            <ac:spMkLst>
              <pc:docMk/>
              <pc:sldMasterMk cId="3623041008" sldId="2147483659"/>
              <pc:sldLayoutMk cId="3454048816" sldId="2147483663"/>
              <ac:spMk id="4" creationId="{00000000-0000-0000-0000-000000000000}"/>
            </ac:spMkLst>
          </pc:spChg>
          <pc:spChg chg="mod">
            <ac:chgData name="Olve Mo" userId="5ecc8bfc-d4b3-46b1-9a68-73a37042255b" providerId="ADAL" clId="{0B68B0FB-9977-4513-955F-76DE482FF3CE}" dt="2021-03-18T07:40:22.548" v="10033" actId="790"/>
            <ac:spMkLst>
              <pc:docMk/>
              <pc:sldMasterMk cId="3623041008" sldId="2147483659"/>
              <pc:sldLayoutMk cId="3454048816" sldId="2147483663"/>
              <ac:spMk id="5" creationId="{00000000-0000-0000-0000-000000000000}"/>
            </ac:spMkLst>
          </pc:spChg>
          <pc:spChg chg="mod">
            <ac:chgData name="Olve Mo" userId="5ecc8bfc-d4b3-46b1-9a68-73a37042255b" providerId="ADAL" clId="{0B68B0FB-9977-4513-955F-76DE482FF3CE}" dt="2021-03-18T07:40:22.558" v="10034" actId="790"/>
            <ac:spMkLst>
              <pc:docMk/>
              <pc:sldMasterMk cId="3623041008" sldId="2147483659"/>
              <pc:sldLayoutMk cId="3454048816" sldId="2147483663"/>
              <ac:spMk id="7" creationId="{00000000-0000-0000-0000-000000000000}"/>
            </ac:spMkLst>
          </pc:spChg>
          <pc:spChg chg="mod">
            <ac:chgData name="Olve Mo" userId="5ecc8bfc-d4b3-46b1-9a68-73a37042255b" providerId="ADAL" clId="{0B68B0FB-9977-4513-955F-76DE482FF3CE}" dt="2021-03-18T07:40:22.548" v="10031" actId="790"/>
            <ac:spMkLst>
              <pc:docMk/>
              <pc:sldMasterMk cId="3623041008" sldId="2147483659"/>
              <pc:sldLayoutMk cId="3454048816" sldId="2147483663"/>
              <ac:spMk id="8" creationId="{00000000-0000-0000-0000-000000000000}"/>
            </ac:spMkLst>
          </pc:spChg>
        </pc:sldLayoutChg>
        <pc:sldLayoutChg chg="modSp mod">
          <pc:chgData name="Olve Mo" userId="5ecc8bfc-d4b3-46b1-9a68-73a37042255b" providerId="ADAL" clId="{0B68B0FB-9977-4513-955F-76DE482FF3CE}" dt="2021-03-18T07:40:22.572" v="10045" actId="790"/>
          <pc:sldLayoutMkLst>
            <pc:docMk/>
            <pc:sldMasterMk cId="3623041008" sldId="2147483659"/>
            <pc:sldLayoutMk cId="585981378" sldId="2147483664"/>
          </pc:sldLayoutMkLst>
          <pc:spChg chg="mod">
            <ac:chgData name="Olve Mo" userId="5ecc8bfc-d4b3-46b1-9a68-73a37042255b" providerId="ADAL" clId="{0B68B0FB-9977-4513-955F-76DE482FF3CE}" dt="2021-03-18T07:40:22.572" v="10041" actId="790"/>
            <ac:spMkLst>
              <pc:docMk/>
              <pc:sldMasterMk cId="3623041008" sldId="2147483659"/>
              <pc:sldLayoutMk cId="585981378" sldId="2147483664"/>
              <ac:spMk id="2" creationId="{00000000-0000-0000-0000-000000000000}"/>
            </ac:spMkLst>
          </pc:spChg>
          <pc:spChg chg="mod">
            <ac:chgData name="Olve Mo" userId="5ecc8bfc-d4b3-46b1-9a68-73a37042255b" providerId="ADAL" clId="{0B68B0FB-9977-4513-955F-76DE482FF3CE}" dt="2021-03-18T07:40:22.572" v="10042" actId="790"/>
            <ac:spMkLst>
              <pc:docMk/>
              <pc:sldMasterMk cId="3623041008" sldId="2147483659"/>
              <pc:sldLayoutMk cId="585981378" sldId="2147483664"/>
              <ac:spMk id="3" creationId="{00000000-0000-0000-0000-000000000000}"/>
            </ac:spMkLst>
          </pc:spChg>
          <pc:spChg chg="mod">
            <ac:chgData name="Olve Mo" userId="5ecc8bfc-d4b3-46b1-9a68-73a37042255b" providerId="ADAL" clId="{0B68B0FB-9977-4513-955F-76DE482FF3CE}" dt="2021-03-18T07:40:22.572" v="10043" actId="790"/>
            <ac:spMkLst>
              <pc:docMk/>
              <pc:sldMasterMk cId="3623041008" sldId="2147483659"/>
              <pc:sldLayoutMk cId="585981378" sldId="2147483664"/>
              <ac:spMk id="4" creationId="{00000000-0000-0000-0000-000000000000}"/>
            </ac:spMkLst>
          </pc:spChg>
          <pc:spChg chg="mod">
            <ac:chgData name="Olve Mo" userId="5ecc8bfc-d4b3-46b1-9a68-73a37042255b" providerId="ADAL" clId="{0B68B0FB-9977-4513-955F-76DE482FF3CE}" dt="2021-03-18T07:40:22.572" v="10044" actId="790"/>
            <ac:spMkLst>
              <pc:docMk/>
              <pc:sldMasterMk cId="3623041008" sldId="2147483659"/>
              <pc:sldLayoutMk cId="585981378" sldId="2147483664"/>
              <ac:spMk id="5" creationId="{00000000-0000-0000-0000-000000000000}"/>
            </ac:spMkLst>
          </pc:spChg>
          <pc:spChg chg="mod">
            <ac:chgData name="Olve Mo" userId="5ecc8bfc-d4b3-46b1-9a68-73a37042255b" providerId="ADAL" clId="{0B68B0FB-9977-4513-955F-76DE482FF3CE}" dt="2021-03-18T07:40:22.572" v="10045" actId="790"/>
            <ac:spMkLst>
              <pc:docMk/>
              <pc:sldMasterMk cId="3623041008" sldId="2147483659"/>
              <pc:sldLayoutMk cId="585981378" sldId="2147483664"/>
              <ac:spMk id="12" creationId="{00000000-0000-0000-0000-000000000000}"/>
            </ac:spMkLst>
          </pc:spChg>
        </pc:sldLayoutChg>
        <pc:sldLayoutChg chg="modSp mod">
          <pc:chgData name="Olve Mo" userId="5ecc8bfc-d4b3-46b1-9a68-73a37042255b" providerId="ADAL" clId="{0B68B0FB-9977-4513-955F-76DE482FF3CE}" dt="2021-03-18T07:40:22.599" v="10051" actId="790"/>
          <pc:sldLayoutMkLst>
            <pc:docMk/>
            <pc:sldMasterMk cId="3623041008" sldId="2147483659"/>
            <pc:sldLayoutMk cId="1203240570" sldId="2147483666"/>
          </pc:sldLayoutMkLst>
          <pc:spChg chg="mod">
            <ac:chgData name="Olve Mo" userId="5ecc8bfc-d4b3-46b1-9a68-73a37042255b" providerId="ADAL" clId="{0B68B0FB-9977-4513-955F-76DE482FF3CE}" dt="2021-03-18T07:40:22.599" v="10051" actId="790"/>
            <ac:spMkLst>
              <pc:docMk/>
              <pc:sldMasterMk cId="3623041008" sldId="2147483659"/>
              <pc:sldLayoutMk cId="1203240570" sldId="2147483666"/>
              <ac:spMk id="2" creationId="{00000000-0000-0000-0000-000000000000}"/>
            </ac:spMkLst>
          </pc:spChg>
          <pc:spChg chg="mod">
            <ac:chgData name="Olve Mo" userId="5ecc8bfc-d4b3-46b1-9a68-73a37042255b" providerId="ADAL" clId="{0B68B0FB-9977-4513-955F-76DE482FF3CE}" dt="2021-03-18T07:40:22.581" v="10046" actId="790"/>
            <ac:spMkLst>
              <pc:docMk/>
              <pc:sldMasterMk cId="3623041008" sldId="2147483659"/>
              <pc:sldLayoutMk cId="1203240570" sldId="2147483666"/>
              <ac:spMk id="3" creationId="{00000000-0000-0000-0000-000000000000}"/>
            </ac:spMkLst>
          </pc:spChg>
          <pc:spChg chg="mod">
            <ac:chgData name="Olve Mo" userId="5ecc8bfc-d4b3-46b1-9a68-73a37042255b" providerId="ADAL" clId="{0B68B0FB-9977-4513-955F-76DE482FF3CE}" dt="2021-03-18T07:40:22.591" v="10047" actId="790"/>
            <ac:spMkLst>
              <pc:docMk/>
              <pc:sldMasterMk cId="3623041008" sldId="2147483659"/>
              <pc:sldLayoutMk cId="1203240570" sldId="2147483666"/>
              <ac:spMk id="4" creationId="{00000000-0000-0000-0000-000000000000}"/>
            </ac:spMkLst>
          </pc:spChg>
          <pc:spChg chg="mod">
            <ac:chgData name="Olve Mo" userId="5ecc8bfc-d4b3-46b1-9a68-73a37042255b" providerId="ADAL" clId="{0B68B0FB-9977-4513-955F-76DE482FF3CE}" dt="2021-03-18T07:40:22.591" v="10048" actId="790"/>
            <ac:spMkLst>
              <pc:docMk/>
              <pc:sldMasterMk cId="3623041008" sldId="2147483659"/>
              <pc:sldLayoutMk cId="1203240570" sldId="2147483666"/>
              <ac:spMk id="5" creationId="{00000000-0000-0000-0000-000000000000}"/>
            </ac:spMkLst>
          </pc:spChg>
          <pc:spChg chg="mod">
            <ac:chgData name="Olve Mo" userId="5ecc8bfc-d4b3-46b1-9a68-73a37042255b" providerId="ADAL" clId="{0B68B0FB-9977-4513-955F-76DE482FF3CE}" dt="2021-03-18T07:40:22.591" v="10049" actId="790"/>
            <ac:spMkLst>
              <pc:docMk/>
              <pc:sldMasterMk cId="3623041008" sldId="2147483659"/>
              <pc:sldLayoutMk cId="1203240570" sldId="2147483666"/>
              <ac:spMk id="6" creationId="{00000000-0000-0000-0000-000000000000}"/>
            </ac:spMkLst>
          </pc:spChg>
          <pc:spChg chg="mod">
            <ac:chgData name="Olve Mo" userId="5ecc8bfc-d4b3-46b1-9a68-73a37042255b" providerId="ADAL" clId="{0B68B0FB-9977-4513-955F-76DE482FF3CE}" dt="2021-03-18T07:40:22.591" v="10050" actId="790"/>
            <ac:spMkLst>
              <pc:docMk/>
              <pc:sldMasterMk cId="3623041008" sldId="2147483659"/>
              <pc:sldLayoutMk cId="1203240570" sldId="2147483666"/>
              <ac:spMk id="7" creationId="{00000000-0000-0000-0000-000000000000}"/>
            </ac:spMkLst>
          </pc:spChg>
        </pc:sldLayoutChg>
        <pc:sldLayoutChg chg="modSp mod">
          <pc:chgData name="Olve Mo" userId="5ecc8bfc-d4b3-46b1-9a68-73a37042255b" providerId="ADAL" clId="{0B68B0FB-9977-4513-955F-76DE482FF3CE}" dt="2021-03-18T07:40:22.632" v="10065" actId="790"/>
          <pc:sldLayoutMkLst>
            <pc:docMk/>
            <pc:sldMasterMk cId="3623041008" sldId="2147483659"/>
            <pc:sldLayoutMk cId="27145180" sldId="2147483667"/>
          </pc:sldLayoutMkLst>
          <pc:spChg chg="mod">
            <ac:chgData name="Olve Mo" userId="5ecc8bfc-d4b3-46b1-9a68-73a37042255b" providerId="ADAL" clId="{0B68B0FB-9977-4513-955F-76DE482FF3CE}" dt="2021-03-18T07:40:22.615" v="10058" actId="790"/>
            <ac:spMkLst>
              <pc:docMk/>
              <pc:sldMasterMk cId="3623041008" sldId="2147483659"/>
              <pc:sldLayoutMk cId="27145180" sldId="2147483667"/>
              <ac:spMk id="3" creationId="{00000000-0000-0000-0000-000000000000}"/>
            </ac:spMkLst>
          </pc:spChg>
          <pc:spChg chg="mod">
            <ac:chgData name="Olve Mo" userId="5ecc8bfc-d4b3-46b1-9a68-73a37042255b" providerId="ADAL" clId="{0B68B0FB-9977-4513-955F-76DE482FF3CE}" dt="2021-03-18T07:40:22.615" v="10059" actId="790"/>
            <ac:spMkLst>
              <pc:docMk/>
              <pc:sldMasterMk cId="3623041008" sldId="2147483659"/>
              <pc:sldLayoutMk cId="27145180" sldId="2147483667"/>
              <ac:spMk id="4" creationId="{00000000-0000-0000-0000-000000000000}"/>
            </ac:spMkLst>
          </pc:spChg>
          <pc:spChg chg="mod">
            <ac:chgData name="Olve Mo" userId="5ecc8bfc-d4b3-46b1-9a68-73a37042255b" providerId="ADAL" clId="{0B68B0FB-9977-4513-955F-76DE482FF3CE}" dt="2021-03-18T07:40:22.625" v="10060" actId="790"/>
            <ac:spMkLst>
              <pc:docMk/>
              <pc:sldMasterMk cId="3623041008" sldId="2147483659"/>
              <pc:sldLayoutMk cId="27145180" sldId="2147483667"/>
              <ac:spMk id="5" creationId="{00000000-0000-0000-0000-000000000000}"/>
            </ac:spMkLst>
          </pc:spChg>
          <pc:spChg chg="mod">
            <ac:chgData name="Olve Mo" userId="5ecc8bfc-d4b3-46b1-9a68-73a37042255b" providerId="ADAL" clId="{0B68B0FB-9977-4513-955F-76DE482FF3CE}" dt="2021-03-18T07:40:22.632" v="10061" actId="790"/>
            <ac:spMkLst>
              <pc:docMk/>
              <pc:sldMasterMk cId="3623041008" sldId="2147483659"/>
              <pc:sldLayoutMk cId="27145180" sldId="2147483667"/>
              <ac:spMk id="6" creationId="{00000000-0000-0000-0000-000000000000}"/>
            </ac:spMkLst>
          </pc:spChg>
          <pc:spChg chg="mod">
            <ac:chgData name="Olve Mo" userId="5ecc8bfc-d4b3-46b1-9a68-73a37042255b" providerId="ADAL" clId="{0B68B0FB-9977-4513-955F-76DE482FF3CE}" dt="2021-03-18T07:40:22.632" v="10062" actId="790"/>
            <ac:spMkLst>
              <pc:docMk/>
              <pc:sldMasterMk cId="3623041008" sldId="2147483659"/>
              <pc:sldLayoutMk cId="27145180" sldId="2147483667"/>
              <ac:spMk id="7" creationId="{00000000-0000-0000-0000-000000000000}"/>
            </ac:spMkLst>
          </pc:spChg>
          <pc:spChg chg="mod">
            <ac:chgData name="Olve Mo" userId="5ecc8bfc-d4b3-46b1-9a68-73a37042255b" providerId="ADAL" clId="{0B68B0FB-9977-4513-955F-76DE482FF3CE}" dt="2021-03-18T07:40:22.632" v="10063" actId="790"/>
            <ac:spMkLst>
              <pc:docMk/>
              <pc:sldMasterMk cId="3623041008" sldId="2147483659"/>
              <pc:sldLayoutMk cId="27145180" sldId="2147483667"/>
              <ac:spMk id="8" creationId="{00000000-0000-0000-0000-000000000000}"/>
            </ac:spMkLst>
          </pc:spChg>
          <pc:spChg chg="mod">
            <ac:chgData name="Olve Mo" userId="5ecc8bfc-d4b3-46b1-9a68-73a37042255b" providerId="ADAL" clId="{0B68B0FB-9977-4513-955F-76DE482FF3CE}" dt="2021-03-18T07:40:22.632" v="10064" actId="790"/>
            <ac:spMkLst>
              <pc:docMk/>
              <pc:sldMasterMk cId="3623041008" sldId="2147483659"/>
              <pc:sldLayoutMk cId="27145180" sldId="2147483667"/>
              <ac:spMk id="9" creationId="{00000000-0000-0000-0000-000000000000}"/>
            </ac:spMkLst>
          </pc:spChg>
          <pc:spChg chg="mod">
            <ac:chgData name="Olve Mo" userId="5ecc8bfc-d4b3-46b1-9a68-73a37042255b" providerId="ADAL" clId="{0B68B0FB-9977-4513-955F-76DE482FF3CE}" dt="2021-03-18T07:40:22.632" v="10065" actId="790"/>
            <ac:spMkLst>
              <pc:docMk/>
              <pc:sldMasterMk cId="3623041008" sldId="2147483659"/>
              <pc:sldLayoutMk cId="27145180" sldId="2147483667"/>
              <ac:spMk id="10" creationId="{00000000-0000-0000-0000-000000000000}"/>
            </ac:spMkLst>
          </pc:spChg>
        </pc:sldLayoutChg>
        <pc:sldLayoutChg chg="modSp mod">
          <pc:chgData name="Olve Mo" userId="5ecc8bfc-d4b3-46b1-9a68-73a37042255b" providerId="ADAL" clId="{0B68B0FB-9977-4513-955F-76DE482FF3CE}" dt="2021-03-18T07:40:22.649" v="10075" actId="790"/>
          <pc:sldLayoutMkLst>
            <pc:docMk/>
            <pc:sldMasterMk cId="3623041008" sldId="2147483659"/>
            <pc:sldLayoutMk cId="765830241" sldId="2147483668"/>
          </pc:sldLayoutMkLst>
          <pc:spChg chg="mod">
            <ac:chgData name="Olve Mo" userId="5ecc8bfc-d4b3-46b1-9a68-73a37042255b" providerId="ADAL" clId="{0B68B0FB-9977-4513-955F-76DE482FF3CE}" dt="2021-03-18T07:40:22.649" v="10072" actId="790"/>
            <ac:spMkLst>
              <pc:docMk/>
              <pc:sldMasterMk cId="3623041008" sldId="2147483659"/>
              <pc:sldLayoutMk cId="765830241" sldId="2147483668"/>
              <ac:spMk id="2" creationId="{00000000-0000-0000-0000-000000000000}"/>
            </ac:spMkLst>
          </pc:spChg>
          <pc:spChg chg="mod">
            <ac:chgData name="Olve Mo" userId="5ecc8bfc-d4b3-46b1-9a68-73a37042255b" providerId="ADAL" clId="{0B68B0FB-9977-4513-955F-76DE482FF3CE}" dt="2021-03-18T07:40:22.649" v="10073" actId="790"/>
            <ac:spMkLst>
              <pc:docMk/>
              <pc:sldMasterMk cId="3623041008" sldId="2147483659"/>
              <pc:sldLayoutMk cId="765830241" sldId="2147483668"/>
              <ac:spMk id="3" creationId="{00000000-0000-0000-0000-000000000000}"/>
            </ac:spMkLst>
          </pc:spChg>
          <pc:spChg chg="mod">
            <ac:chgData name="Olve Mo" userId="5ecc8bfc-d4b3-46b1-9a68-73a37042255b" providerId="ADAL" clId="{0B68B0FB-9977-4513-955F-76DE482FF3CE}" dt="2021-03-18T07:40:22.649" v="10074" actId="790"/>
            <ac:spMkLst>
              <pc:docMk/>
              <pc:sldMasterMk cId="3623041008" sldId="2147483659"/>
              <pc:sldLayoutMk cId="765830241" sldId="2147483668"/>
              <ac:spMk id="4" creationId="{00000000-0000-0000-0000-000000000000}"/>
            </ac:spMkLst>
          </pc:spChg>
          <pc:spChg chg="mod">
            <ac:chgData name="Olve Mo" userId="5ecc8bfc-d4b3-46b1-9a68-73a37042255b" providerId="ADAL" clId="{0B68B0FB-9977-4513-955F-76DE482FF3CE}" dt="2021-03-18T07:40:22.649" v="10075" actId="790"/>
            <ac:spMkLst>
              <pc:docMk/>
              <pc:sldMasterMk cId="3623041008" sldId="2147483659"/>
              <pc:sldLayoutMk cId="765830241" sldId="2147483668"/>
              <ac:spMk id="5" creationId="{00000000-0000-0000-0000-000000000000}"/>
            </ac:spMkLst>
          </pc:spChg>
        </pc:sldLayoutChg>
        <pc:sldLayoutChg chg="modSp mod">
          <pc:chgData name="Olve Mo" userId="5ecc8bfc-d4b3-46b1-9a68-73a37042255b" providerId="ADAL" clId="{0B68B0FB-9977-4513-955F-76DE482FF3CE}" dt="2021-03-18T07:40:22.649" v="10078" actId="790"/>
          <pc:sldLayoutMkLst>
            <pc:docMk/>
            <pc:sldMasterMk cId="3623041008" sldId="2147483659"/>
            <pc:sldLayoutMk cId="111878263" sldId="2147483669"/>
          </pc:sldLayoutMkLst>
          <pc:spChg chg="mod">
            <ac:chgData name="Olve Mo" userId="5ecc8bfc-d4b3-46b1-9a68-73a37042255b" providerId="ADAL" clId="{0B68B0FB-9977-4513-955F-76DE482FF3CE}" dt="2021-03-18T07:40:22.649" v="10076" actId="790"/>
            <ac:spMkLst>
              <pc:docMk/>
              <pc:sldMasterMk cId="3623041008" sldId="2147483659"/>
              <pc:sldLayoutMk cId="111878263" sldId="2147483669"/>
              <ac:spMk id="2" creationId="{00000000-0000-0000-0000-000000000000}"/>
            </ac:spMkLst>
          </pc:spChg>
          <pc:spChg chg="mod">
            <ac:chgData name="Olve Mo" userId="5ecc8bfc-d4b3-46b1-9a68-73a37042255b" providerId="ADAL" clId="{0B68B0FB-9977-4513-955F-76DE482FF3CE}" dt="2021-03-18T07:40:22.649" v="10077" actId="790"/>
            <ac:spMkLst>
              <pc:docMk/>
              <pc:sldMasterMk cId="3623041008" sldId="2147483659"/>
              <pc:sldLayoutMk cId="111878263" sldId="2147483669"/>
              <ac:spMk id="3" creationId="{00000000-0000-0000-0000-000000000000}"/>
            </ac:spMkLst>
          </pc:spChg>
          <pc:spChg chg="mod">
            <ac:chgData name="Olve Mo" userId="5ecc8bfc-d4b3-46b1-9a68-73a37042255b" providerId="ADAL" clId="{0B68B0FB-9977-4513-955F-76DE482FF3CE}" dt="2021-03-18T07:40:22.649" v="10078" actId="790"/>
            <ac:spMkLst>
              <pc:docMk/>
              <pc:sldMasterMk cId="3623041008" sldId="2147483659"/>
              <pc:sldLayoutMk cId="111878263" sldId="2147483669"/>
              <ac:spMk id="4" creationId="{00000000-0000-0000-0000-000000000000}"/>
            </ac:spMkLst>
          </pc:spChg>
        </pc:sldLayoutChg>
        <pc:sldLayoutChg chg="modSp mod">
          <pc:chgData name="Olve Mo" userId="5ecc8bfc-d4b3-46b1-9a68-73a37042255b" providerId="ADAL" clId="{0B68B0FB-9977-4513-955F-76DE482FF3CE}" dt="2021-03-18T07:40:22.632" v="10066" actId="790"/>
          <pc:sldLayoutMkLst>
            <pc:docMk/>
            <pc:sldMasterMk cId="3623041008" sldId="2147483659"/>
            <pc:sldLayoutMk cId="1300028045" sldId="2147483672"/>
          </pc:sldLayoutMkLst>
          <pc:spChg chg="mod">
            <ac:chgData name="Olve Mo" userId="5ecc8bfc-d4b3-46b1-9a68-73a37042255b" providerId="ADAL" clId="{0B68B0FB-9977-4513-955F-76DE482FF3CE}" dt="2021-03-18T07:40:22.632" v="10066" actId="790"/>
            <ac:spMkLst>
              <pc:docMk/>
              <pc:sldMasterMk cId="3623041008" sldId="2147483659"/>
              <pc:sldLayoutMk cId="1300028045" sldId="2147483672"/>
              <ac:spMk id="4" creationId="{00000000-0000-0000-0000-000000000000}"/>
            </ac:spMkLst>
          </pc:spChg>
        </pc:sldLayoutChg>
        <pc:sldLayoutChg chg="modSp mod">
          <pc:chgData name="Olve Mo" userId="5ecc8bfc-d4b3-46b1-9a68-73a37042255b" providerId="ADAL" clId="{0B68B0FB-9977-4513-955F-76DE482FF3CE}" dt="2021-03-18T07:40:22.572" v="10040" actId="790"/>
          <pc:sldLayoutMkLst>
            <pc:docMk/>
            <pc:sldMasterMk cId="3623041008" sldId="2147483659"/>
            <pc:sldLayoutMk cId="933194907" sldId="2147483674"/>
          </pc:sldLayoutMkLst>
          <pc:spChg chg="mod">
            <ac:chgData name="Olve Mo" userId="5ecc8bfc-d4b3-46b1-9a68-73a37042255b" providerId="ADAL" clId="{0B68B0FB-9977-4513-955F-76DE482FF3CE}" dt="2021-03-18T07:40:22.565" v="10037" actId="790"/>
            <ac:spMkLst>
              <pc:docMk/>
              <pc:sldMasterMk cId="3623041008" sldId="2147483659"/>
              <pc:sldLayoutMk cId="933194907" sldId="2147483674"/>
              <ac:spMk id="3" creationId="{00000000-0000-0000-0000-000000000000}"/>
            </ac:spMkLst>
          </pc:spChg>
          <pc:spChg chg="mod">
            <ac:chgData name="Olve Mo" userId="5ecc8bfc-d4b3-46b1-9a68-73a37042255b" providerId="ADAL" clId="{0B68B0FB-9977-4513-955F-76DE482FF3CE}" dt="2021-03-18T07:40:22.565" v="10035" actId="790"/>
            <ac:spMkLst>
              <pc:docMk/>
              <pc:sldMasterMk cId="3623041008" sldId="2147483659"/>
              <pc:sldLayoutMk cId="933194907" sldId="2147483674"/>
              <ac:spMk id="4" creationId="{00000000-0000-0000-0000-000000000000}"/>
            </ac:spMkLst>
          </pc:spChg>
          <pc:spChg chg="mod">
            <ac:chgData name="Olve Mo" userId="5ecc8bfc-d4b3-46b1-9a68-73a37042255b" providerId="ADAL" clId="{0B68B0FB-9977-4513-955F-76DE482FF3CE}" dt="2021-03-18T07:40:22.565" v="10038" actId="790"/>
            <ac:spMkLst>
              <pc:docMk/>
              <pc:sldMasterMk cId="3623041008" sldId="2147483659"/>
              <pc:sldLayoutMk cId="933194907" sldId="2147483674"/>
              <ac:spMk id="5" creationId="{00000000-0000-0000-0000-000000000000}"/>
            </ac:spMkLst>
          </pc:spChg>
          <pc:spChg chg="mod">
            <ac:chgData name="Olve Mo" userId="5ecc8bfc-d4b3-46b1-9a68-73a37042255b" providerId="ADAL" clId="{0B68B0FB-9977-4513-955F-76DE482FF3CE}" dt="2021-03-18T07:40:22.572" v="10039" actId="790"/>
            <ac:spMkLst>
              <pc:docMk/>
              <pc:sldMasterMk cId="3623041008" sldId="2147483659"/>
              <pc:sldLayoutMk cId="933194907" sldId="2147483674"/>
              <ac:spMk id="7" creationId="{00000000-0000-0000-0000-000000000000}"/>
            </ac:spMkLst>
          </pc:spChg>
          <pc:spChg chg="mod">
            <ac:chgData name="Olve Mo" userId="5ecc8bfc-d4b3-46b1-9a68-73a37042255b" providerId="ADAL" clId="{0B68B0FB-9977-4513-955F-76DE482FF3CE}" dt="2021-03-18T07:40:22.565" v="10036" actId="790"/>
            <ac:spMkLst>
              <pc:docMk/>
              <pc:sldMasterMk cId="3623041008" sldId="2147483659"/>
              <pc:sldLayoutMk cId="933194907" sldId="2147483674"/>
              <ac:spMk id="8" creationId="{00000000-0000-0000-0000-000000000000}"/>
            </ac:spMkLst>
          </pc:spChg>
          <pc:spChg chg="mod">
            <ac:chgData name="Olve Mo" userId="5ecc8bfc-d4b3-46b1-9a68-73a37042255b" providerId="ADAL" clId="{0B68B0FB-9977-4513-955F-76DE482FF3CE}" dt="2021-03-18T07:40:22.572" v="10040" actId="790"/>
            <ac:spMkLst>
              <pc:docMk/>
              <pc:sldMasterMk cId="3623041008" sldId="2147483659"/>
              <pc:sldLayoutMk cId="933194907" sldId="2147483674"/>
              <ac:spMk id="10" creationId="{00000000-0000-0000-0000-000000000000}"/>
            </ac:spMkLst>
          </pc:spChg>
        </pc:sldLayoutChg>
        <pc:sldLayoutChg chg="modSp mod">
          <pc:chgData name="Olve Mo" userId="5ecc8bfc-d4b3-46b1-9a68-73a37042255b" providerId="ADAL" clId="{0B68B0FB-9977-4513-955F-76DE482FF3CE}" dt="2021-03-18T07:40:22.642" v="10067" actId="790"/>
          <pc:sldLayoutMkLst>
            <pc:docMk/>
            <pc:sldMasterMk cId="3623041008" sldId="2147483659"/>
            <pc:sldLayoutMk cId="3891770229" sldId="2147483675"/>
          </pc:sldLayoutMkLst>
          <pc:spChg chg="mod">
            <ac:chgData name="Olve Mo" userId="5ecc8bfc-d4b3-46b1-9a68-73a37042255b" providerId="ADAL" clId="{0B68B0FB-9977-4513-955F-76DE482FF3CE}" dt="2021-03-18T07:40:22.642" v="10067" actId="790"/>
            <ac:spMkLst>
              <pc:docMk/>
              <pc:sldMasterMk cId="3623041008" sldId="2147483659"/>
              <pc:sldLayoutMk cId="3891770229" sldId="2147483675"/>
              <ac:spMk id="10" creationId="{00000000-0000-0000-0000-000000000000}"/>
            </ac:spMkLst>
          </pc:spChg>
        </pc:sldLayoutChg>
        <pc:sldLayoutChg chg="modSp mod">
          <pc:chgData name="Olve Mo" userId="5ecc8bfc-d4b3-46b1-9a68-73a37042255b" providerId="ADAL" clId="{0B68B0FB-9977-4513-955F-76DE482FF3CE}" dt="2021-03-18T07:40:22.642" v="10071" actId="790"/>
          <pc:sldLayoutMkLst>
            <pc:docMk/>
            <pc:sldMasterMk cId="3623041008" sldId="2147483659"/>
            <pc:sldLayoutMk cId="2342946523" sldId="2147483677"/>
          </pc:sldLayoutMkLst>
          <pc:spChg chg="mod">
            <ac:chgData name="Olve Mo" userId="5ecc8bfc-d4b3-46b1-9a68-73a37042255b" providerId="ADAL" clId="{0B68B0FB-9977-4513-955F-76DE482FF3CE}" dt="2021-03-18T07:40:22.642" v="10068" actId="790"/>
            <ac:spMkLst>
              <pc:docMk/>
              <pc:sldMasterMk cId="3623041008" sldId="2147483659"/>
              <pc:sldLayoutMk cId="2342946523" sldId="2147483677"/>
              <ac:spMk id="2" creationId="{00000000-0000-0000-0000-000000000000}"/>
            </ac:spMkLst>
          </pc:spChg>
          <pc:spChg chg="mod">
            <ac:chgData name="Olve Mo" userId="5ecc8bfc-d4b3-46b1-9a68-73a37042255b" providerId="ADAL" clId="{0B68B0FB-9977-4513-955F-76DE482FF3CE}" dt="2021-03-18T07:40:22.642" v="10069" actId="790"/>
            <ac:spMkLst>
              <pc:docMk/>
              <pc:sldMasterMk cId="3623041008" sldId="2147483659"/>
              <pc:sldLayoutMk cId="2342946523" sldId="2147483677"/>
              <ac:spMk id="3" creationId="{00000000-0000-0000-0000-000000000000}"/>
            </ac:spMkLst>
          </pc:spChg>
          <pc:spChg chg="mod">
            <ac:chgData name="Olve Mo" userId="5ecc8bfc-d4b3-46b1-9a68-73a37042255b" providerId="ADAL" clId="{0B68B0FB-9977-4513-955F-76DE482FF3CE}" dt="2021-03-18T07:40:22.642" v="10070" actId="790"/>
            <ac:spMkLst>
              <pc:docMk/>
              <pc:sldMasterMk cId="3623041008" sldId="2147483659"/>
              <pc:sldLayoutMk cId="2342946523" sldId="2147483677"/>
              <ac:spMk id="4" creationId="{00000000-0000-0000-0000-000000000000}"/>
            </ac:spMkLst>
          </pc:spChg>
          <pc:spChg chg="mod">
            <ac:chgData name="Olve Mo" userId="5ecc8bfc-d4b3-46b1-9a68-73a37042255b" providerId="ADAL" clId="{0B68B0FB-9977-4513-955F-76DE482FF3CE}" dt="2021-03-18T07:40:22.642" v="10071" actId="790"/>
            <ac:spMkLst>
              <pc:docMk/>
              <pc:sldMasterMk cId="3623041008" sldId="2147483659"/>
              <pc:sldLayoutMk cId="2342946523" sldId="2147483677"/>
              <ac:spMk id="5" creationId="{00000000-0000-0000-0000-000000000000}"/>
            </ac:spMkLst>
          </pc:spChg>
        </pc:sldLayoutChg>
        <pc:sldLayoutChg chg="modSp mod">
          <pc:chgData name="Olve Mo" userId="5ecc8bfc-d4b3-46b1-9a68-73a37042255b" providerId="ADAL" clId="{0B68B0FB-9977-4513-955F-76DE482FF3CE}" dt="2021-03-18T07:40:22.532" v="10024" actId="790"/>
          <pc:sldLayoutMkLst>
            <pc:docMk/>
            <pc:sldMasterMk cId="3623041008" sldId="2147483659"/>
            <pc:sldLayoutMk cId="3295002171" sldId="2147483678"/>
          </pc:sldLayoutMkLst>
          <pc:spChg chg="mod">
            <ac:chgData name="Olve Mo" userId="5ecc8bfc-d4b3-46b1-9a68-73a37042255b" providerId="ADAL" clId="{0B68B0FB-9977-4513-955F-76DE482FF3CE}" dt="2021-03-18T07:40:22.532" v="10023" actId="790"/>
            <ac:spMkLst>
              <pc:docMk/>
              <pc:sldMasterMk cId="3623041008" sldId="2147483659"/>
              <pc:sldLayoutMk cId="3295002171" sldId="2147483678"/>
              <ac:spMk id="9" creationId="{00000000-0000-0000-0000-000000000000}"/>
            </ac:spMkLst>
          </pc:spChg>
          <pc:spChg chg="mod">
            <ac:chgData name="Olve Mo" userId="5ecc8bfc-d4b3-46b1-9a68-73a37042255b" providerId="ADAL" clId="{0B68B0FB-9977-4513-955F-76DE482FF3CE}" dt="2021-03-18T07:40:22.532" v="10024" actId="790"/>
            <ac:spMkLst>
              <pc:docMk/>
              <pc:sldMasterMk cId="3623041008" sldId="2147483659"/>
              <pc:sldLayoutMk cId="3295002171" sldId="2147483678"/>
              <ac:spMk id="11" creationId="{00000000-0000-0000-0000-000000000000}"/>
            </ac:spMkLst>
          </pc:spChg>
        </pc:sldLayoutChg>
        <pc:sldLayoutChg chg="modSp mod">
          <pc:chgData name="Olve Mo" userId="5ecc8bfc-d4b3-46b1-9a68-73a37042255b" providerId="ADAL" clId="{0B68B0FB-9977-4513-955F-76DE482FF3CE}" dt="2021-03-18T07:40:22.615" v="10057" actId="790"/>
          <pc:sldLayoutMkLst>
            <pc:docMk/>
            <pc:sldMasterMk cId="3623041008" sldId="2147483659"/>
            <pc:sldLayoutMk cId="2859027505" sldId="2147483680"/>
          </pc:sldLayoutMkLst>
          <pc:spChg chg="mod">
            <ac:chgData name="Olve Mo" userId="5ecc8bfc-d4b3-46b1-9a68-73a37042255b" providerId="ADAL" clId="{0B68B0FB-9977-4513-955F-76DE482FF3CE}" dt="2021-03-18T07:40:22.615" v="10057" actId="790"/>
            <ac:spMkLst>
              <pc:docMk/>
              <pc:sldMasterMk cId="3623041008" sldId="2147483659"/>
              <pc:sldLayoutMk cId="2859027505" sldId="2147483680"/>
              <ac:spMk id="2" creationId="{00000000-0000-0000-0000-000000000000}"/>
            </ac:spMkLst>
          </pc:spChg>
          <pc:spChg chg="mod">
            <ac:chgData name="Olve Mo" userId="5ecc8bfc-d4b3-46b1-9a68-73a37042255b" providerId="ADAL" clId="{0B68B0FB-9977-4513-955F-76DE482FF3CE}" dt="2021-03-18T07:40:22.599" v="10052" actId="790"/>
            <ac:spMkLst>
              <pc:docMk/>
              <pc:sldMasterMk cId="3623041008" sldId="2147483659"/>
              <pc:sldLayoutMk cId="2859027505" sldId="2147483680"/>
              <ac:spMk id="3" creationId="{00000000-0000-0000-0000-000000000000}"/>
            </ac:spMkLst>
          </pc:spChg>
          <pc:spChg chg="mod">
            <ac:chgData name="Olve Mo" userId="5ecc8bfc-d4b3-46b1-9a68-73a37042255b" providerId="ADAL" clId="{0B68B0FB-9977-4513-955F-76DE482FF3CE}" dt="2021-03-18T07:40:22.609" v="10053" actId="790"/>
            <ac:spMkLst>
              <pc:docMk/>
              <pc:sldMasterMk cId="3623041008" sldId="2147483659"/>
              <pc:sldLayoutMk cId="2859027505" sldId="2147483680"/>
              <ac:spMk id="4" creationId="{00000000-0000-0000-0000-000000000000}"/>
            </ac:spMkLst>
          </pc:spChg>
          <pc:spChg chg="mod">
            <ac:chgData name="Olve Mo" userId="5ecc8bfc-d4b3-46b1-9a68-73a37042255b" providerId="ADAL" clId="{0B68B0FB-9977-4513-955F-76DE482FF3CE}" dt="2021-03-18T07:40:22.609" v="10054" actId="790"/>
            <ac:spMkLst>
              <pc:docMk/>
              <pc:sldMasterMk cId="3623041008" sldId="2147483659"/>
              <pc:sldLayoutMk cId="2859027505" sldId="2147483680"/>
              <ac:spMk id="5" creationId="{00000000-0000-0000-0000-000000000000}"/>
            </ac:spMkLst>
          </pc:spChg>
          <pc:spChg chg="mod">
            <ac:chgData name="Olve Mo" userId="5ecc8bfc-d4b3-46b1-9a68-73a37042255b" providerId="ADAL" clId="{0B68B0FB-9977-4513-955F-76DE482FF3CE}" dt="2021-03-18T07:40:22.609" v="10055" actId="790"/>
            <ac:spMkLst>
              <pc:docMk/>
              <pc:sldMasterMk cId="3623041008" sldId="2147483659"/>
              <pc:sldLayoutMk cId="2859027505" sldId="2147483680"/>
              <ac:spMk id="6" creationId="{00000000-0000-0000-0000-000000000000}"/>
            </ac:spMkLst>
          </pc:spChg>
          <pc:spChg chg="mod">
            <ac:chgData name="Olve Mo" userId="5ecc8bfc-d4b3-46b1-9a68-73a37042255b" providerId="ADAL" clId="{0B68B0FB-9977-4513-955F-76DE482FF3CE}" dt="2021-03-18T07:40:22.615" v="10056" actId="790"/>
            <ac:spMkLst>
              <pc:docMk/>
              <pc:sldMasterMk cId="3623041008" sldId="2147483659"/>
              <pc:sldLayoutMk cId="2859027505" sldId="2147483680"/>
              <ac:spMk id="7" creationId="{00000000-0000-0000-0000-000000000000}"/>
            </ac:spMkLst>
          </pc:spChg>
        </pc:sldLayoutChg>
      </pc:sldMasterChg>
    </pc:docChg>
  </pc:docChgLst>
  <pc:docChgLst>
    <pc:chgData name="Olve Mo" userId="5ecc8bfc-d4b3-46b1-9a68-73a37042255b" providerId="ADAL" clId="{0DA4C221-C703-4FE2-9DE6-522D9E727FA7}"/>
    <pc:docChg chg="modSld">
      <pc:chgData name="Olve Mo" userId="5ecc8bfc-d4b3-46b1-9a68-73a37042255b" providerId="ADAL" clId="{0DA4C221-C703-4FE2-9DE6-522D9E727FA7}" dt="2021-02-16T07:28:42.778" v="281" actId="14100"/>
      <pc:docMkLst>
        <pc:docMk/>
      </pc:docMkLst>
      <pc:sldChg chg="modSp mod">
        <pc:chgData name="Olve Mo" userId="5ecc8bfc-d4b3-46b1-9a68-73a37042255b" providerId="ADAL" clId="{0DA4C221-C703-4FE2-9DE6-522D9E727FA7}" dt="2021-02-16T07:28:42.778" v="281" actId="14100"/>
        <pc:sldMkLst>
          <pc:docMk/>
          <pc:sldMk cId="2733261103" sldId="279"/>
        </pc:sldMkLst>
        <pc:spChg chg="mod">
          <ac:chgData name="Olve Mo" userId="5ecc8bfc-d4b3-46b1-9a68-73a37042255b" providerId="ADAL" clId="{0DA4C221-C703-4FE2-9DE6-522D9E727FA7}" dt="2021-02-16T07:27:09.461" v="120" actId="1076"/>
          <ac:spMkLst>
            <pc:docMk/>
            <pc:sldMk cId="2733261103" sldId="279"/>
            <ac:spMk id="2" creationId="{00000000-0000-0000-0000-000000000000}"/>
          </ac:spMkLst>
        </pc:spChg>
        <pc:spChg chg="mod">
          <ac:chgData name="Olve Mo" userId="5ecc8bfc-d4b3-46b1-9a68-73a37042255b" providerId="ADAL" clId="{0DA4C221-C703-4FE2-9DE6-522D9E727FA7}" dt="2021-02-16T07:28:42.778" v="281" actId="14100"/>
          <ac:spMkLst>
            <pc:docMk/>
            <pc:sldMk cId="2733261103"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AC034-CD78-49B0-BCA6-1A6DED00F801}" type="datetimeFigureOut">
              <a:rPr lang="en-GB" smtClean="0"/>
              <a:t>18/03/2021</a:t>
            </a:fld>
            <a:endParaRPr lang="en-GB"/>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3E418-C684-4945-99FD-AD67B519583E}" type="slidenum">
              <a:rPr lang="en-GB" smtClean="0"/>
              <a:t>‹#›</a:t>
            </a:fld>
            <a:endParaRPr lang="en-GB"/>
          </a:p>
        </p:txBody>
      </p:sp>
    </p:spTree>
    <p:extLst>
      <p:ext uri="{BB962C8B-B14F-4D97-AF65-F5344CB8AC3E}">
        <p14:creationId xmlns:p14="http://schemas.microsoft.com/office/powerpoint/2010/main" val="1647407781"/>
      </p:ext>
    </p:extLst>
  </p:cSld>
  <p:clrMap bg1="lt1" tx1="dk1" bg2="lt2" tx2="dk2" accent1="accent1" accent2="accent2" accent3="accent3" accent4="accent4" accent5="accent5" accent6="accent6" hlink="hlink" folHlink="folHlink"/>
  <p:notesStyle>
    <a:lvl1pPr marL="0" algn="l" defTabSz="457154" rtl="0" eaLnBrk="1" latinLnBrk="0" hangingPunct="1">
      <a:defRPr sz="600" kern="1200">
        <a:solidFill>
          <a:schemeClr val="tx1"/>
        </a:solidFill>
        <a:latin typeface="+mn-lt"/>
        <a:ea typeface="+mn-ea"/>
        <a:cs typeface="+mn-cs"/>
      </a:defRPr>
    </a:lvl1pPr>
    <a:lvl2pPr marL="228577" algn="l" defTabSz="457154" rtl="0" eaLnBrk="1" latinLnBrk="0" hangingPunct="1">
      <a:defRPr sz="600" kern="1200">
        <a:solidFill>
          <a:schemeClr val="tx1"/>
        </a:solidFill>
        <a:latin typeface="+mn-lt"/>
        <a:ea typeface="+mn-ea"/>
        <a:cs typeface="+mn-cs"/>
      </a:defRPr>
    </a:lvl2pPr>
    <a:lvl3pPr marL="457154" algn="l" defTabSz="457154" rtl="0" eaLnBrk="1" latinLnBrk="0" hangingPunct="1">
      <a:defRPr sz="600" kern="1200">
        <a:solidFill>
          <a:schemeClr val="tx1"/>
        </a:solidFill>
        <a:latin typeface="+mn-lt"/>
        <a:ea typeface="+mn-ea"/>
        <a:cs typeface="+mn-cs"/>
      </a:defRPr>
    </a:lvl3pPr>
    <a:lvl4pPr marL="685731" algn="l" defTabSz="457154" rtl="0" eaLnBrk="1" latinLnBrk="0" hangingPunct="1">
      <a:defRPr sz="600" kern="1200">
        <a:solidFill>
          <a:schemeClr val="tx1"/>
        </a:solidFill>
        <a:latin typeface="+mn-lt"/>
        <a:ea typeface="+mn-ea"/>
        <a:cs typeface="+mn-cs"/>
      </a:defRPr>
    </a:lvl4pPr>
    <a:lvl5pPr marL="914309" algn="l" defTabSz="457154" rtl="0" eaLnBrk="1" latinLnBrk="0" hangingPunct="1">
      <a:defRPr sz="600" kern="1200">
        <a:solidFill>
          <a:schemeClr val="tx1"/>
        </a:solidFill>
        <a:latin typeface="+mn-lt"/>
        <a:ea typeface="+mn-ea"/>
        <a:cs typeface="+mn-cs"/>
      </a:defRPr>
    </a:lvl5pPr>
    <a:lvl6pPr marL="1142886" algn="l" defTabSz="457154" rtl="0" eaLnBrk="1" latinLnBrk="0" hangingPunct="1">
      <a:defRPr sz="600" kern="1200">
        <a:solidFill>
          <a:schemeClr val="tx1"/>
        </a:solidFill>
        <a:latin typeface="+mn-lt"/>
        <a:ea typeface="+mn-ea"/>
        <a:cs typeface="+mn-cs"/>
      </a:defRPr>
    </a:lvl6pPr>
    <a:lvl7pPr marL="1371462" algn="l" defTabSz="457154" rtl="0" eaLnBrk="1" latinLnBrk="0" hangingPunct="1">
      <a:defRPr sz="600" kern="1200">
        <a:solidFill>
          <a:schemeClr val="tx1"/>
        </a:solidFill>
        <a:latin typeface="+mn-lt"/>
        <a:ea typeface="+mn-ea"/>
        <a:cs typeface="+mn-cs"/>
      </a:defRPr>
    </a:lvl7pPr>
    <a:lvl8pPr marL="1600040" algn="l" defTabSz="457154" rtl="0" eaLnBrk="1" latinLnBrk="0" hangingPunct="1">
      <a:defRPr sz="600" kern="1200">
        <a:solidFill>
          <a:schemeClr val="tx1"/>
        </a:solidFill>
        <a:latin typeface="+mn-lt"/>
        <a:ea typeface="+mn-ea"/>
        <a:cs typeface="+mn-cs"/>
      </a:defRPr>
    </a:lvl8pPr>
    <a:lvl9pPr marL="1828617" algn="l" defTabSz="45715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err="1"/>
              <a:t>Bildet</a:t>
            </a:r>
            <a:r>
              <a:rPr lang="en-GB" dirty="0"/>
              <a:t> </a:t>
            </a:r>
            <a:r>
              <a:rPr lang="en-GB" dirty="0" err="1"/>
              <a:t>illustrerer</a:t>
            </a:r>
            <a:r>
              <a:rPr lang="en-GB" dirty="0"/>
              <a:t>: </a:t>
            </a:r>
          </a:p>
          <a:p>
            <a:r>
              <a:rPr lang="en-GB" dirty="0"/>
              <a:t>·        </a:t>
            </a:r>
            <a:r>
              <a:rPr lang="en-GB" dirty="0" err="1"/>
              <a:t>bredden</a:t>
            </a:r>
            <a:r>
              <a:rPr lang="en-GB" dirty="0"/>
              <a:t>  </a:t>
            </a:r>
            <a:r>
              <a:rPr lang="en-GB" dirty="0" err="1"/>
              <a:t>i</a:t>
            </a:r>
            <a:r>
              <a:rPr lang="en-GB" dirty="0"/>
              <a:t> SINTEFs </a:t>
            </a:r>
            <a:r>
              <a:rPr lang="en-GB" dirty="0" err="1"/>
              <a:t>ekspertise</a:t>
            </a:r>
            <a:r>
              <a:rPr lang="en-GB" dirty="0"/>
              <a:t>, </a:t>
            </a:r>
            <a:r>
              <a:rPr lang="en-GB" dirty="0" err="1"/>
              <a:t>fra</a:t>
            </a:r>
            <a:r>
              <a:rPr lang="en-GB" dirty="0"/>
              <a:t> </a:t>
            </a:r>
            <a:r>
              <a:rPr lang="en-GB" dirty="0" err="1"/>
              <a:t>havrom</a:t>
            </a:r>
            <a:r>
              <a:rPr lang="en-GB" dirty="0"/>
              <a:t> </a:t>
            </a:r>
            <a:r>
              <a:rPr lang="en-GB" dirty="0" err="1"/>
              <a:t>til</a:t>
            </a:r>
            <a:r>
              <a:rPr lang="en-GB" dirty="0"/>
              <a:t> </a:t>
            </a:r>
            <a:r>
              <a:rPr lang="en-GB" dirty="0" err="1"/>
              <a:t>verdensrom</a:t>
            </a:r>
            <a:r>
              <a:rPr lang="en-GB" dirty="0"/>
              <a:t>.</a:t>
            </a:r>
          </a:p>
          <a:p>
            <a:r>
              <a:rPr lang="en-GB" dirty="0"/>
              <a:t>·        </a:t>
            </a:r>
            <a:r>
              <a:rPr lang="en-GB" dirty="0" err="1"/>
              <a:t>hvilke</a:t>
            </a:r>
            <a:r>
              <a:rPr lang="en-GB" dirty="0"/>
              <a:t> </a:t>
            </a:r>
            <a:r>
              <a:rPr lang="en-GB" dirty="0" err="1"/>
              <a:t>områder</a:t>
            </a:r>
            <a:r>
              <a:rPr lang="en-GB" dirty="0"/>
              <a:t> og </a:t>
            </a:r>
            <a:r>
              <a:rPr lang="en-GB" dirty="0" err="1"/>
              <a:t>bransjer</a:t>
            </a:r>
            <a:r>
              <a:rPr lang="en-GB" dirty="0"/>
              <a:t> vi jobber </a:t>
            </a:r>
            <a:r>
              <a:rPr lang="en-GB" dirty="0" err="1"/>
              <a:t>innen</a:t>
            </a:r>
            <a:r>
              <a:rPr lang="en-GB" dirty="0"/>
              <a:t> for å </a:t>
            </a:r>
            <a:r>
              <a:rPr lang="en-GB" dirty="0" err="1"/>
              <a:t>realisere</a:t>
            </a:r>
            <a:r>
              <a:rPr lang="en-GB" dirty="0"/>
              <a:t> </a:t>
            </a:r>
            <a:r>
              <a:rPr lang="en-GB" dirty="0" err="1"/>
              <a:t>visjonen</a:t>
            </a:r>
            <a:r>
              <a:rPr lang="en-GB" dirty="0"/>
              <a:t> </a:t>
            </a:r>
            <a:r>
              <a:rPr lang="en-GB" dirty="0" err="1"/>
              <a:t>Teknologi</a:t>
            </a:r>
            <a:r>
              <a:rPr lang="en-GB" dirty="0"/>
              <a:t> for et </a:t>
            </a:r>
            <a:r>
              <a:rPr lang="en-GB" dirty="0" err="1"/>
              <a:t>bedre</a:t>
            </a:r>
            <a:r>
              <a:rPr lang="en-GB" dirty="0"/>
              <a:t> </a:t>
            </a:r>
            <a:r>
              <a:rPr lang="en-GB" dirty="0" err="1"/>
              <a:t>samfunn</a:t>
            </a:r>
            <a:r>
              <a:rPr lang="en-GB" dirty="0"/>
              <a:t>.</a:t>
            </a:r>
          </a:p>
          <a:p>
            <a:r>
              <a:rPr lang="en-GB" dirty="0"/>
              <a:t> </a:t>
            </a:r>
          </a:p>
          <a:p>
            <a:r>
              <a:rPr lang="en-GB" dirty="0" err="1"/>
              <a:t>Bildestilen</a:t>
            </a:r>
            <a:r>
              <a:rPr lang="en-GB" dirty="0"/>
              <a:t> er </a:t>
            </a:r>
            <a:r>
              <a:rPr lang="en-GB" dirty="0" err="1"/>
              <a:t>basert</a:t>
            </a:r>
            <a:r>
              <a:rPr lang="en-GB" dirty="0"/>
              <a:t> </a:t>
            </a:r>
            <a:r>
              <a:rPr lang="en-GB" dirty="0" err="1"/>
              <a:t>på</a:t>
            </a:r>
            <a:r>
              <a:rPr lang="en-GB" dirty="0"/>
              <a:t> </a:t>
            </a:r>
            <a:r>
              <a:rPr lang="en-GB" dirty="0" err="1"/>
              <a:t>stikkordene</a:t>
            </a:r>
            <a:r>
              <a:rPr lang="en-GB" dirty="0"/>
              <a:t> </a:t>
            </a:r>
            <a:r>
              <a:rPr lang="en-GB" dirty="0" err="1"/>
              <a:t>fremtidsrettet</a:t>
            </a:r>
            <a:r>
              <a:rPr lang="en-GB" dirty="0"/>
              <a:t>, </a:t>
            </a:r>
            <a:r>
              <a:rPr lang="en-GB" dirty="0" err="1"/>
              <a:t>teknologi</a:t>
            </a:r>
            <a:r>
              <a:rPr lang="en-GB" dirty="0"/>
              <a:t> og </a:t>
            </a:r>
            <a:r>
              <a:rPr lang="en-GB" dirty="0" err="1"/>
              <a:t>norsk</a:t>
            </a:r>
            <a:r>
              <a:rPr lang="en-GB" dirty="0"/>
              <a:t> </a:t>
            </a:r>
            <a:r>
              <a:rPr lang="en-GB" dirty="0" err="1"/>
              <a:t>natur</a:t>
            </a:r>
            <a:r>
              <a:rPr lang="en-GB" dirty="0"/>
              <a:t> (</a:t>
            </a:r>
            <a:r>
              <a:rPr lang="en-GB" dirty="0" err="1"/>
              <a:t>naturressurser</a:t>
            </a:r>
            <a:r>
              <a:rPr lang="en-GB" dirty="0"/>
              <a:t>). SINTEFs </a:t>
            </a:r>
            <a:r>
              <a:rPr lang="en-GB" dirty="0" err="1"/>
              <a:t>visuelle</a:t>
            </a:r>
            <a:r>
              <a:rPr lang="en-GB" dirty="0"/>
              <a:t> </a:t>
            </a:r>
            <a:r>
              <a:rPr lang="en-GB" dirty="0" err="1"/>
              <a:t>univers</a:t>
            </a:r>
            <a:r>
              <a:rPr lang="en-GB" dirty="0"/>
              <a:t> er </a:t>
            </a:r>
            <a:r>
              <a:rPr lang="en-GB" dirty="0" err="1"/>
              <a:t>utviklet</a:t>
            </a:r>
            <a:r>
              <a:rPr lang="en-GB" dirty="0"/>
              <a:t> for SINTEF </a:t>
            </a:r>
            <a:r>
              <a:rPr lang="en-GB" dirty="0" err="1"/>
              <a:t>av</a:t>
            </a:r>
            <a:r>
              <a:rPr lang="en-GB" dirty="0"/>
              <a:t> </a:t>
            </a:r>
            <a:r>
              <a:rPr lang="en-GB" dirty="0" err="1"/>
              <a:t>Headspin</a:t>
            </a:r>
            <a:r>
              <a:rPr lang="en-GB" dirty="0"/>
              <a:t> Productions AS.</a:t>
            </a:r>
          </a:p>
        </p:txBody>
      </p:sp>
      <p:sp>
        <p:nvSpPr>
          <p:cNvPr id="4" name="Plassholder for lysbildenummer 3"/>
          <p:cNvSpPr>
            <a:spLocks noGrp="1"/>
          </p:cNvSpPr>
          <p:nvPr>
            <p:ph type="sldNum" sz="quarter" idx="10"/>
          </p:nvPr>
        </p:nvSpPr>
        <p:spPr/>
        <p:txBody>
          <a:bodyPr/>
          <a:lstStyle/>
          <a:p>
            <a:fld id="{0533E418-C684-4945-99FD-AD67B519583E}" type="slidenum">
              <a:rPr lang="en-GB" smtClean="0"/>
              <a:t>1</a:t>
            </a:fld>
            <a:endParaRPr lang="en-GB" dirty="0"/>
          </a:p>
        </p:txBody>
      </p:sp>
    </p:spTree>
    <p:extLst>
      <p:ext uri="{BB962C8B-B14F-4D97-AF65-F5344CB8AC3E}">
        <p14:creationId xmlns:p14="http://schemas.microsoft.com/office/powerpoint/2010/main" val="64374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10</a:t>
            </a:fld>
            <a:endParaRPr lang="en-GB" dirty="0"/>
          </a:p>
        </p:txBody>
      </p:sp>
    </p:spTree>
    <p:extLst>
      <p:ext uri="{BB962C8B-B14F-4D97-AF65-F5344CB8AC3E}">
        <p14:creationId xmlns:p14="http://schemas.microsoft.com/office/powerpoint/2010/main" val="131810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11</a:t>
            </a:fld>
            <a:endParaRPr lang="en-GB" dirty="0"/>
          </a:p>
        </p:txBody>
      </p:sp>
    </p:spTree>
    <p:extLst>
      <p:ext uri="{BB962C8B-B14F-4D97-AF65-F5344CB8AC3E}">
        <p14:creationId xmlns:p14="http://schemas.microsoft.com/office/powerpoint/2010/main" val="20388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12</a:t>
            </a:fld>
            <a:endParaRPr lang="en-GB" dirty="0"/>
          </a:p>
        </p:txBody>
      </p:sp>
    </p:spTree>
    <p:extLst>
      <p:ext uri="{BB962C8B-B14F-4D97-AF65-F5344CB8AC3E}">
        <p14:creationId xmlns:p14="http://schemas.microsoft.com/office/powerpoint/2010/main" val="640388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13</a:t>
            </a:fld>
            <a:endParaRPr lang="en-GB" dirty="0"/>
          </a:p>
        </p:txBody>
      </p:sp>
    </p:spTree>
    <p:extLst>
      <p:ext uri="{BB962C8B-B14F-4D97-AF65-F5344CB8AC3E}">
        <p14:creationId xmlns:p14="http://schemas.microsoft.com/office/powerpoint/2010/main" val="422874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14</a:t>
            </a:fld>
            <a:endParaRPr lang="en-GB" dirty="0"/>
          </a:p>
        </p:txBody>
      </p:sp>
    </p:spTree>
    <p:extLst>
      <p:ext uri="{BB962C8B-B14F-4D97-AF65-F5344CB8AC3E}">
        <p14:creationId xmlns:p14="http://schemas.microsoft.com/office/powerpoint/2010/main" val="222562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15</a:t>
            </a:fld>
            <a:endParaRPr lang="en-GB" dirty="0"/>
          </a:p>
        </p:txBody>
      </p:sp>
    </p:spTree>
    <p:extLst>
      <p:ext uri="{BB962C8B-B14F-4D97-AF65-F5344CB8AC3E}">
        <p14:creationId xmlns:p14="http://schemas.microsoft.com/office/powerpoint/2010/main" val="221036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16</a:t>
            </a:fld>
            <a:endParaRPr lang="en-GB" dirty="0"/>
          </a:p>
        </p:txBody>
      </p:sp>
    </p:spTree>
    <p:extLst>
      <p:ext uri="{BB962C8B-B14F-4D97-AF65-F5344CB8AC3E}">
        <p14:creationId xmlns:p14="http://schemas.microsoft.com/office/powerpoint/2010/main" val="3393730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17</a:t>
            </a:fld>
            <a:endParaRPr lang="en-GB" dirty="0"/>
          </a:p>
        </p:txBody>
      </p:sp>
    </p:spTree>
    <p:extLst>
      <p:ext uri="{BB962C8B-B14F-4D97-AF65-F5344CB8AC3E}">
        <p14:creationId xmlns:p14="http://schemas.microsoft.com/office/powerpoint/2010/main" val="3126902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18</a:t>
            </a:fld>
            <a:endParaRPr lang="en-GB" dirty="0"/>
          </a:p>
        </p:txBody>
      </p:sp>
    </p:spTree>
    <p:extLst>
      <p:ext uri="{BB962C8B-B14F-4D97-AF65-F5344CB8AC3E}">
        <p14:creationId xmlns:p14="http://schemas.microsoft.com/office/powerpoint/2010/main" val="1176626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19</a:t>
            </a:fld>
            <a:endParaRPr lang="en-GB" dirty="0"/>
          </a:p>
        </p:txBody>
      </p:sp>
    </p:spTree>
    <p:extLst>
      <p:ext uri="{BB962C8B-B14F-4D97-AF65-F5344CB8AC3E}">
        <p14:creationId xmlns:p14="http://schemas.microsoft.com/office/powerpoint/2010/main" val="206067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a:t>
            </a:fld>
            <a:endParaRPr lang="en-GB" dirty="0"/>
          </a:p>
        </p:txBody>
      </p:sp>
    </p:spTree>
    <p:extLst>
      <p:ext uri="{BB962C8B-B14F-4D97-AF65-F5344CB8AC3E}">
        <p14:creationId xmlns:p14="http://schemas.microsoft.com/office/powerpoint/2010/main" val="1539812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20</a:t>
            </a:fld>
            <a:endParaRPr lang="en-GB" dirty="0"/>
          </a:p>
        </p:txBody>
      </p:sp>
    </p:spTree>
    <p:extLst>
      <p:ext uri="{BB962C8B-B14F-4D97-AF65-F5344CB8AC3E}">
        <p14:creationId xmlns:p14="http://schemas.microsoft.com/office/powerpoint/2010/main" val="140536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21</a:t>
            </a:fld>
            <a:endParaRPr lang="en-GB" dirty="0"/>
          </a:p>
        </p:txBody>
      </p:sp>
    </p:spTree>
    <p:extLst>
      <p:ext uri="{BB962C8B-B14F-4D97-AF65-F5344CB8AC3E}">
        <p14:creationId xmlns:p14="http://schemas.microsoft.com/office/powerpoint/2010/main" val="252878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22</a:t>
            </a:fld>
            <a:endParaRPr lang="en-GB" dirty="0"/>
          </a:p>
        </p:txBody>
      </p:sp>
    </p:spTree>
    <p:extLst>
      <p:ext uri="{BB962C8B-B14F-4D97-AF65-F5344CB8AC3E}">
        <p14:creationId xmlns:p14="http://schemas.microsoft.com/office/powerpoint/2010/main" val="879191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23</a:t>
            </a:fld>
            <a:endParaRPr lang="en-GB" dirty="0"/>
          </a:p>
        </p:txBody>
      </p:sp>
    </p:spTree>
    <p:extLst>
      <p:ext uri="{BB962C8B-B14F-4D97-AF65-F5344CB8AC3E}">
        <p14:creationId xmlns:p14="http://schemas.microsoft.com/office/powerpoint/2010/main" val="13140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a:t>
            </a:fld>
            <a:endParaRPr lang="en-GB" dirty="0"/>
          </a:p>
        </p:txBody>
      </p:sp>
    </p:spTree>
    <p:extLst>
      <p:ext uri="{BB962C8B-B14F-4D97-AF65-F5344CB8AC3E}">
        <p14:creationId xmlns:p14="http://schemas.microsoft.com/office/powerpoint/2010/main" val="3154486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4</a:t>
            </a:fld>
            <a:endParaRPr lang="en-GB" dirty="0"/>
          </a:p>
        </p:txBody>
      </p:sp>
    </p:spTree>
    <p:extLst>
      <p:ext uri="{BB962C8B-B14F-4D97-AF65-F5344CB8AC3E}">
        <p14:creationId xmlns:p14="http://schemas.microsoft.com/office/powerpoint/2010/main" val="68627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5</a:t>
            </a:fld>
            <a:endParaRPr lang="en-GB" dirty="0"/>
          </a:p>
        </p:txBody>
      </p:sp>
    </p:spTree>
    <p:extLst>
      <p:ext uri="{BB962C8B-B14F-4D97-AF65-F5344CB8AC3E}">
        <p14:creationId xmlns:p14="http://schemas.microsoft.com/office/powerpoint/2010/main" val="321226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6</a:t>
            </a:fld>
            <a:endParaRPr lang="en-GB" dirty="0"/>
          </a:p>
        </p:txBody>
      </p:sp>
    </p:spTree>
    <p:extLst>
      <p:ext uri="{BB962C8B-B14F-4D97-AF65-F5344CB8AC3E}">
        <p14:creationId xmlns:p14="http://schemas.microsoft.com/office/powerpoint/2010/main" val="103759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7</a:t>
            </a:fld>
            <a:endParaRPr lang="en-GB" dirty="0"/>
          </a:p>
        </p:txBody>
      </p:sp>
    </p:spTree>
    <p:extLst>
      <p:ext uri="{BB962C8B-B14F-4D97-AF65-F5344CB8AC3E}">
        <p14:creationId xmlns:p14="http://schemas.microsoft.com/office/powerpoint/2010/main" val="353473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8</a:t>
            </a:fld>
            <a:endParaRPr lang="en-GB" dirty="0"/>
          </a:p>
        </p:txBody>
      </p:sp>
    </p:spTree>
    <p:extLst>
      <p:ext uri="{BB962C8B-B14F-4D97-AF65-F5344CB8AC3E}">
        <p14:creationId xmlns:p14="http://schemas.microsoft.com/office/powerpoint/2010/main" val="209956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9</a:t>
            </a:fld>
            <a:endParaRPr lang="en-GB" dirty="0"/>
          </a:p>
        </p:txBody>
      </p:sp>
    </p:spTree>
    <p:extLst>
      <p:ext uri="{BB962C8B-B14F-4D97-AF65-F5344CB8AC3E}">
        <p14:creationId xmlns:p14="http://schemas.microsoft.com/office/powerpoint/2010/main" val="13243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“Bilde/Picture”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en-GB" dirty="0"/>
              <a:t>Ola Nordmann</a:t>
            </a:r>
          </a:p>
          <a:p>
            <a:pPr lvl="0"/>
            <a:r>
              <a:rPr lang="en-GB" dirty="0"/>
              <a:t>Month 2016</a:t>
            </a:r>
          </a:p>
        </p:txBody>
      </p:sp>
      <p:pic>
        <p:nvPicPr>
          <p:cNvPr id="6" name="Picture 5" descr="A picture containing drawing&#10;&#10;Description automatically generated">
            <a:extLst>
              <a:ext uri="{FF2B5EF4-FFF2-40B4-BE49-F238E27FC236}">
                <a16:creationId xmlns:a16="http://schemas.microsoft.com/office/drawing/2014/main" id="{EA5A7A09-CD51-4A62-BC19-45B4E8C4F58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15230" y="1080135"/>
            <a:ext cx="989890" cy="647623"/>
          </a:xfrm>
          <a:prstGeom prst="rect">
            <a:avLst/>
          </a:prstGeom>
        </p:spPr>
      </p:pic>
    </p:spTree>
    <p:extLst>
      <p:ext uri="{BB962C8B-B14F-4D97-AF65-F5344CB8AC3E}">
        <p14:creationId xmlns:p14="http://schemas.microsoft.com/office/powerpoint/2010/main" val="21424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nholdsdeler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5980773"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7075893" y="2700338"/>
            <a:ext cx="2880000"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221520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4" name="Plassholder for innhold 3"/>
          <p:cNvSpPr>
            <a:spLocks noGrp="1"/>
          </p:cNvSpPr>
          <p:nvPr>
            <p:ph sz="half" idx="2"/>
          </p:nvPr>
        </p:nvSpPr>
        <p:spPr>
          <a:xfrm>
            <a:off x="95418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tekst 4"/>
          <p:cNvSpPr>
            <a:spLocks noGrp="1"/>
          </p:cNvSpPr>
          <p:nvPr>
            <p:ph type="body" sz="quarter" idx="3"/>
          </p:nvPr>
        </p:nvSpPr>
        <p:spPr>
          <a:xfrm>
            <a:off x="563507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6" name="Plassholder for innhold 5"/>
          <p:cNvSpPr>
            <a:spLocks noGrp="1"/>
          </p:cNvSpPr>
          <p:nvPr>
            <p:ph sz="quarter" idx="4"/>
          </p:nvPr>
        </p:nvSpPr>
        <p:spPr>
          <a:xfrm>
            <a:off x="563507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084663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30980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94384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Tittel 1"/>
          <p:cNvSpPr>
            <a:spLocks noGrp="1"/>
          </p:cNvSpPr>
          <p:nvPr>
            <p:ph type="title" hasCustomPrompt="1"/>
          </p:nvPr>
        </p:nvSpPr>
        <p:spPr>
          <a:xfrm>
            <a:off x="954182" y="1883324"/>
            <a:ext cx="9001711" cy="3049624"/>
          </a:xfrm>
          <a:noFill/>
        </p:spPr>
        <p:txBody>
          <a:bodyPr tIns="360072" bIns="0" anchor="t">
            <a:normAutofit/>
          </a:bodyPr>
          <a:lstStyle>
            <a:lvl1pPr>
              <a:lnSpc>
                <a:spcPct val="70000"/>
              </a:lnSpc>
              <a:defRPr sz="8100" cap="all" baseline="0"/>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11" name="Plassholder for tekst 2"/>
          <p:cNvSpPr>
            <a:spLocks noGrp="1"/>
          </p:cNvSpPr>
          <p:nvPr>
            <p:ph type="body" idx="1" hasCustomPrompt="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Tree>
    <p:extLst>
      <p:ext uri="{BB962C8B-B14F-4D97-AF65-F5344CB8AC3E}">
        <p14:creationId xmlns:p14="http://schemas.microsoft.com/office/powerpoint/2010/main" val="329500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innhold 2"/>
          <p:cNvSpPr>
            <a:spLocks noGrp="1"/>
          </p:cNvSpPr>
          <p:nvPr>
            <p:ph idx="1" hasCustomPrompt="1"/>
          </p:nvPr>
        </p:nvSpPr>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8697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6715276" y="2700338"/>
            <a:ext cx="4986948"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6715276" y="907674"/>
            <a:ext cx="4986948"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345404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965263" y="2700338"/>
            <a:ext cx="4654854" cy="3420428"/>
          </a:xfrm>
        </p:spPr>
        <p:txBody>
          <a:bodyPr>
            <a:noAutofit/>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965264" y="907674"/>
            <a:ext cx="4654853"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
        <p:nvSpPr>
          <p:cNvPr id="9" name="Plassholder for bilde 1"/>
          <p:cNvSpPr>
            <a:spLocks noGrp="1"/>
          </p:cNvSpPr>
          <p:nvPr>
            <p:ph type="pic" sz="quarter" idx="13"/>
          </p:nvPr>
        </p:nvSpPr>
        <p:spPr>
          <a:xfrm>
            <a:off x="6092440" y="-858"/>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10"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933194907"/>
      </p:ext>
    </p:extLst>
  </p:cSld>
  <p:clrMapOvr>
    <a:masterClrMapping/>
  </p:clrMapOvr>
  <p:extLst>
    <p:ext uri="{DCECCB84-F9BA-43D5-87BE-67443E8EF086}">
      <p15:sldGuideLst xmlns:p15="http://schemas.microsoft.com/office/powerpoint/2012/main">
        <p15:guide id="1" pos="121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tx2">
              <a:lumMod val="50000"/>
            </a:schemeClr>
          </a:solidFill>
        </p:spPr>
        <p:txBody>
          <a:bodyPr tIns="2880576" anchor="t" anchorCtr="1">
            <a:normAutofit/>
          </a:bodyPr>
          <a:lstStyle>
            <a:lvl1pPr marL="0" indent="0">
              <a:buNone/>
              <a:defRPr sz="1500"/>
            </a:lvl1pPr>
          </a:lstStyle>
          <a:p>
            <a:endParaRPr lang="en-GB"/>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2"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3"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4"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585981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1"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5635070"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120324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innhold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221255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 innholdsdeler blå lite bilde høyre">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0" y="2700338"/>
            <a:ext cx="5980773"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7075892" y="2700338"/>
            <a:ext cx="2880000"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85902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hasCustomPrompt="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
        <p:nvSpPr>
          <p:cNvPr id="4" name="Plassholder for innhold 3"/>
          <p:cNvSpPr>
            <a:spLocks noGrp="1"/>
          </p:cNvSpPr>
          <p:nvPr>
            <p:ph sz="half" idx="2" hasCustomPrompt="1"/>
          </p:nvPr>
        </p:nvSpPr>
        <p:spPr>
          <a:xfrm>
            <a:off x="954181"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tekst 4"/>
          <p:cNvSpPr>
            <a:spLocks noGrp="1"/>
          </p:cNvSpPr>
          <p:nvPr>
            <p:ph type="body" sz="quarter" idx="3" hasCustomPrompt="1"/>
          </p:nvPr>
        </p:nvSpPr>
        <p:spPr>
          <a:xfrm>
            <a:off x="5635070"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
        <p:nvSpPr>
          <p:cNvPr id="6" name="Plassholder for innhold 5"/>
          <p:cNvSpPr>
            <a:spLocks noGrp="1"/>
          </p:cNvSpPr>
          <p:nvPr>
            <p:ph sz="quarter" idx="4" hasCustomPrompt="1"/>
          </p:nvPr>
        </p:nvSpPr>
        <p:spPr>
          <a:xfrm>
            <a:off x="5635070"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7145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vslutningsslide">
    <p:spTree>
      <p:nvGrpSpPr>
        <p:cNvPr id="1" name=""/>
        <p:cNvGrpSpPr/>
        <p:nvPr/>
      </p:nvGrpSpPr>
      <p:grpSpPr>
        <a:xfrm>
          <a:off x="0" y="0"/>
          <a:ext cx="0" cy="0"/>
          <a:chOff x="0" y="0"/>
          <a:chExt cx="0" cy="0"/>
        </a:xfrm>
      </p:grpSpPr>
      <p:sp>
        <p:nvSpPr>
          <p:cNvPr id="4" name="TekstSylinder 3"/>
          <p:cNvSpPr txBox="1"/>
          <p:nvPr userDrawn="1"/>
        </p:nvSpPr>
        <p:spPr>
          <a:xfrm>
            <a:off x="1274052" y="3605753"/>
            <a:ext cx="9510538" cy="432116"/>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err="1">
                <a:ln>
                  <a:noFill/>
                </a:ln>
                <a:solidFill>
                  <a:srgbClr val="FFFFFF"/>
                </a:solidFill>
                <a:effectLst/>
                <a:uLnTx/>
                <a:uFillTx/>
                <a:latin typeface="+mn-lt"/>
                <a:ea typeface="+mn-ea"/>
                <a:cs typeface="+mn-cs"/>
              </a:rPr>
              <a:t>Teknologi</a:t>
            </a:r>
            <a:r>
              <a:rPr kumimoji="0" lang="en-GB" sz="2400" b="0" i="0" u="none" strike="noStrike" kern="1200" cap="none" spc="0" normalizeH="0" baseline="0" noProof="0" dirty="0">
                <a:ln>
                  <a:noFill/>
                </a:ln>
                <a:solidFill>
                  <a:srgbClr val="FFFFFF"/>
                </a:solidFill>
                <a:effectLst/>
                <a:uLnTx/>
                <a:uFillTx/>
                <a:latin typeface="+mn-lt"/>
                <a:ea typeface="+mn-ea"/>
                <a:cs typeface="+mn-cs"/>
              </a:rPr>
              <a:t> for et </a:t>
            </a:r>
            <a:r>
              <a:rPr kumimoji="0" lang="en-GB" sz="2400" b="0" i="0" u="none" strike="noStrike" kern="1200" cap="none" spc="0" normalizeH="0" baseline="0" noProof="0" dirty="0" err="1">
                <a:ln>
                  <a:noFill/>
                </a:ln>
                <a:solidFill>
                  <a:srgbClr val="FFFFFF"/>
                </a:solidFill>
                <a:effectLst/>
                <a:uLnTx/>
                <a:uFillTx/>
                <a:latin typeface="+mn-lt"/>
                <a:ea typeface="+mn-ea"/>
                <a:cs typeface="+mn-cs"/>
              </a:rPr>
              <a:t>bedre</a:t>
            </a:r>
            <a:r>
              <a:rPr kumimoji="0" lang="en-GB" sz="2400" b="0" i="0" u="none" strike="noStrike" kern="1200" cap="none" spc="0" normalizeH="0" baseline="0" noProof="0" dirty="0">
                <a:ln>
                  <a:noFill/>
                </a:ln>
                <a:solidFill>
                  <a:srgbClr val="FFFFFF"/>
                </a:solidFill>
                <a:effectLst/>
                <a:uLnTx/>
                <a:uFillTx/>
                <a:latin typeface="+mn-lt"/>
                <a:ea typeface="+mn-ea"/>
                <a:cs typeface="+mn-cs"/>
              </a:rPr>
              <a:t> </a:t>
            </a:r>
            <a:r>
              <a:rPr kumimoji="0" lang="en-GB" sz="2400" b="0" i="0" u="none" strike="noStrike" kern="1200" cap="none" spc="0" normalizeH="0" baseline="0" noProof="0" dirty="0" err="1">
                <a:ln>
                  <a:noFill/>
                </a:ln>
                <a:solidFill>
                  <a:srgbClr val="FFFFFF"/>
                </a:solidFill>
                <a:effectLst/>
                <a:uLnTx/>
                <a:uFillTx/>
                <a:latin typeface="+mn-lt"/>
                <a:ea typeface="+mn-ea"/>
                <a:cs typeface="+mn-cs"/>
              </a:rPr>
              <a:t>samfunn</a:t>
            </a:r>
            <a:endParaRPr lang="en-GB" sz="1799" dirty="0"/>
          </a:p>
        </p:txBody>
      </p:sp>
      <p:pic>
        <p:nvPicPr>
          <p:cNvPr id="3" name="Picture 2" descr="A picture containing drawing&#10;&#10;Description automatically generated">
            <a:extLst>
              <a:ext uri="{FF2B5EF4-FFF2-40B4-BE49-F238E27FC236}">
                <a16:creationId xmlns:a16="http://schemas.microsoft.com/office/drawing/2014/main" id="{10169AD1-367F-4B3C-8A26-BA62A5A9C3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302974"/>
            <a:ext cx="1602460" cy="1048389"/>
          </a:xfrm>
          <a:prstGeom prst="rect">
            <a:avLst/>
          </a:prstGeom>
        </p:spPr>
      </p:pic>
    </p:spTree>
    <p:extLst>
      <p:ext uri="{BB962C8B-B14F-4D97-AF65-F5344CB8AC3E}">
        <p14:creationId xmlns:p14="http://schemas.microsoft.com/office/powerpoint/2010/main" val="1300028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vslutningsslide engelsk">
    <p:spTree>
      <p:nvGrpSpPr>
        <p:cNvPr id="1" name=""/>
        <p:cNvGrpSpPr/>
        <p:nvPr/>
      </p:nvGrpSpPr>
      <p:grpSpPr>
        <a:xfrm>
          <a:off x="0" y="0"/>
          <a:ext cx="0" cy="0"/>
          <a:chOff x="0" y="0"/>
          <a:chExt cx="0" cy="0"/>
        </a:xfrm>
      </p:grpSpPr>
      <p:sp>
        <p:nvSpPr>
          <p:cNvPr id="10" name="TekstSylinder 9"/>
          <p:cNvSpPr txBox="1"/>
          <p:nvPr userDrawn="1"/>
        </p:nvSpPr>
        <p:spPr>
          <a:xfrm>
            <a:off x="1274052" y="3605754"/>
            <a:ext cx="9510538" cy="729430"/>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p>
          <a:p>
            <a:endParaRPr lang="en-GB" sz="1799" dirty="0"/>
          </a:p>
        </p:txBody>
      </p:sp>
      <p:pic>
        <p:nvPicPr>
          <p:cNvPr id="3" name="Picture 2" descr="A picture containing drawing&#10;&#10;Description automatically generated">
            <a:extLst>
              <a:ext uri="{FF2B5EF4-FFF2-40B4-BE49-F238E27FC236}">
                <a16:creationId xmlns:a16="http://schemas.microsoft.com/office/drawing/2014/main" id="{630571F0-4C94-4DEF-816C-D700424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302972"/>
            <a:ext cx="1602460" cy="1048390"/>
          </a:xfrm>
          <a:prstGeom prst="rect">
            <a:avLst/>
          </a:prstGeom>
        </p:spPr>
      </p:pic>
    </p:spTree>
    <p:extLst>
      <p:ext uri="{BB962C8B-B14F-4D97-AF65-F5344CB8AC3E}">
        <p14:creationId xmlns:p14="http://schemas.microsoft.com/office/powerpoint/2010/main" val="3891770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grpSp>
        <p:nvGrpSpPr>
          <p:cNvPr id="6" name="AGENDA" hidden="1"/>
          <p:cNvGrpSpPr/>
          <p:nvPr userDrawn="1"/>
        </p:nvGrpSpPr>
        <p:grpSpPr>
          <a:xfrm>
            <a:off x="3160200" y="1"/>
            <a:ext cx="5871600" cy="647304"/>
            <a:chOff x="3160200" y="1"/>
            <a:chExt cx="5871600" cy="647304"/>
          </a:xfrm>
        </p:grpSpPr>
        <p:sp>
          <p:nvSpPr>
            <p:cNvPr id="7" name="TXTBOKS"/>
            <p:cNvSpPr/>
            <p:nvPr userDrawn="1"/>
          </p:nvSpPr>
          <p:spPr>
            <a:xfrm>
              <a:off x="3160200" y="1"/>
              <a:ext cx="5871600" cy="622878"/>
            </a:xfrm>
            <a:prstGeom prst="rect">
              <a:avLst/>
            </a:prstGeom>
            <a:solidFill>
              <a:srgbClr val="1A466E"/>
            </a:solidFill>
            <a:ln w="72000">
              <a:noFill/>
            </a:ln>
          </p:spPr>
          <p:style>
            <a:lnRef idx="2">
              <a:schemeClr val="accent1">
                <a:shade val="50000"/>
              </a:schemeClr>
            </a:lnRef>
            <a:fillRef idx="1">
              <a:schemeClr val="accent1"/>
            </a:fillRef>
            <a:effectRef idx="0">
              <a:schemeClr val="accent1"/>
            </a:effectRef>
            <a:fontRef idx="minor">
              <a:schemeClr val="lt1"/>
            </a:fontRef>
          </p:style>
          <p:txBody>
            <a:bodyPr lIns="864000" tIns="0" bIns="0" rtlCol="0" anchor="ctr"/>
            <a:lstStyle/>
            <a:p>
              <a:pPr algn="l"/>
              <a:r>
                <a:rPr lang="nb-NO" sz="2400" err="1">
                  <a:solidFill>
                    <a:srgbClr val="99B0C1"/>
                  </a:solidFill>
                </a:rPr>
                <a:t>Text</a:t>
              </a:r>
              <a:endParaRPr lang="nb-NO" sz="2400">
                <a:solidFill>
                  <a:srgbClr val="99B0C1"/>
                </a:solidFill>
              </a:endParaRPr>
            </a:p>
          </p:txBody>
        </p:sp>
        <p:sp>
          <p:nvSpPr>
            <p:cNvPr id="8" name="NRBOKS"/>
            <p:cNvSpPr/>
            <p:nvPr userDrawn="1"/>
          </p:nvSpPr>
          <p:spPr>
            <a:xfrm>
              <a:off x="3240590" y="44644"/>
              <a:ext cx="522000" cy="522000"/>
            </a:xfrm>
            <a:prstGeom prst="roundRect">
              <a:avLst/>
            </a:prstGeom>
            <a:solidFill>
              <a:srgbClr val="003C65"/>
            </a:solidFill>
            <a:ln w="72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000" b="1">
                  <a:solidFill>
                    <a:srgbClr val="99B0C1"/>
                  </a:solidFill>
                </a:rPr>
                <a:t>1</a:t>
              </a:r>
            </a:p>
          </p:txBody>
        </p:sp>
        <p:sp>
          <p:nvSpPr>
            <p:cNvPr id="9" name="LINJE"/>
            <p:cNvSpPr/>
            <p:nvPr userDrawn="1"/>
          </p:nvSpPr>
          <p:spPr>
            <a:xfrm>
              <a:off x="3160200" y="622105"/>
              <a:ext cx="5871600" cy="25200"/>
            </a:xfrm>
            <a:prstGeom prst="rect">
              <a:avLst/>
            </a:prstGeom>
            <a:solidFill>
              <a:srgbClr val="3B6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342946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765830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1187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tellysbilde engelsk logo">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“Bilde/Picture”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en-GB" dirty="0"/>
              <a:t>Ola Nordmann</a:t>
            </a:r>
          </a:p>
          <a:p>
            <a:pPr lvl="0"/>
            <a:r>
              <a:rPr lang="en-GB" dirty="0"/>
              <a:t>Month 2016</a:t>
            </a:r>
          </a:p>
        </p:txBody>
      </p:sp>
      <p:pic>
        <p:nvPicPr>
          <p:cNvPr id="9" name="Picture 8" descr="A picture containing drawing&#10;&#10;Description automatically generated">
            <a:extLst>
              <a:ext uri="{FF2B5EF4-FFF2-40B4-BE49-F238E27FC236}">
                <a16:creationId xmlns:a16="http://schemas.microsoft.com/office/drawing/2014/main" id="{11341E6E-473E-4BF0-8647-EF4D4E035C0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15230" y="1080136"/>
            <a:ext cx="989888" cy="647623"/>
          </a:xfrm>
          <a:prstGeom prst="rect">
            <a:avLst/>
          </a:prstGeom>
        </p:spPr>
      </p:pic>
    </p:spTree>
    <p:extLst>
      <p:ext uri="{BB962C8B-B14F-4D97-AF65-F5344CB8AC3E}">
        <p14:creationId xmlns:p14="http://schemas.microsoft.com/office/powerpoint/2010/main" val="101654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tellysbilde uten bakgrunn">
    <p:spTree>
      <p:nvGrpSpPr>
        <p:cNvPr id="1" name=""/>
        <p:cNvGrpSpPr/>
        <p:nvPr/>
      </p:nvGrpSpPr>
      <p:grpSpPr>
        <a:xfrm>
          <a:off x="0" y="0"/>
          <a:ext cx="0" cy="0"/>
          <a:chOff x="0" y="0"/>
          <a:chExt cx="0" cy="0"/>
        </a:xfrm>
      </p:grpSpPr>
      <p:sp>
        <p:nvSpPr>
          <p:cNvPr id="4" name="Rektangel 3"/>
          <p:cNvSpPr/>
          <p:nvPr userDrawn="1"/>
        </p:nvSpPr>
        <p:spPr>
          <a:xfrm>
            <a:off x="895584" y="0"/>
            <a:ext cx="1620308" cy="1800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pic>
        <p:nvPicPr>
          <p:cNvPr id="7" name="Picture 6" descr="A picture containing drawing&#10;&#10;Description automatically generated">
            <a:extLst>
              <a:ext uri="{FF2B5EF4-FFF2-40B4-BE49-F238E27FC236}">
                <a16:creationId xmlns:a16="http://schemas.microsoft.com/office/drawing/2014/main" id="{3169494A-AD09-49E4-B51E-E52B395575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5230" y="1080135"/>
            <a:ext cx="989890" cy="647623"/>
          </a:xfrm>
          <a:prstGeom prst="rect">
            <a:avLst/>
          </a:prstGeom>
        </p:spPr>
      </p:pic>
      <p:sp>
        <p:nvSpPr>
          <p:cNvPr id="2" name="Tittel 1"/>
          <p:cNvSpPr>
            <a:spLocks noGrp="1"/>
          </p:cNvSpPr>
          <p:nvPr>
            <p:ph type="ctrTitle"/>
          </p:nvPr>
        </p:nvSpPr>
        <p:spPr>
          <a:xfrm>
            <a:off x="2700176" y="2706389"/>
            <a:ext cx="9360609" cy="1427223"/>
          </a:xfrm>
          <a:solidFill>
            <a:schemeClr val="bg1"/>
          </a:solidFill>
        </p:spPr>
        <p:txBody>
          <a:bodyPr lIns="360072" tIns="360072" rIns="360072" bIns="360072" anchor="ctr" anchorCtr="0">
            <a:spAutoFit/>
          </a:bodyPr>
          <a:lstStyle>
            <a:lvl1pPr marL="0" indent="0" algn="l">
              <a:buFont typeface="Arial" panose="020B0604020202020204" pitchFamily="34" charset="0"/>
              <a:buNone/>
              <a:defRPr sz="4600" cap="none"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8" name="Plassholder for tekst 7"/>
          <p:cNvSpPr>
            <a:spLocks noGrp="1"/>
          </p:cNvSpPr>
          <p:nvPr>
            <p:ph type="body" sz="quarter" idx="12" hasCustomPrompt="1"/>
          </p:nvPr>
        </p:nvSpPr>
        <p:spPr>
          <a:xfrm>
            <a:off x="2903738" y="5652707"/>
            <a:ext cx="3888486" cy="688522"/>
          </a:xfrm>
        </p:spPr>
        <p:txBody>
          <a:bodyPr/>
          <a:lstStyle>
            <a:lvl1pPr marL="180000" indent="0">
              <a:spcBef>
                <a:spcPts val="0"/>
              </a:spcBef>
              <a:spcAft>
                <a:spcPts val="1000"/>
              </a:spcAft>
              <a:buNone/>
              <a:defRPr sz="1600" baseline="0">
                <a:solidFill>
                  <a:schemeClr val="accent2"/>
                </a:solidFill>
              </a:defRPr>
            </a:lvl1pPr>
          </a:lstStyle>
          <a:p>
            <a:pPr lvl="0"/>
            <a:r>
              <a:rPr lang="en-GB" dirty="0"/>
              <a:t>Ola Nordmann</a:t>
            </a:r>
          </a:p>
          <a:p>
            <a:pPr lvl="0"/>
            <a:r>
              <a:rPr lang="en-GB" dirty="0"/>
              <a:t>Month 2016</a:t>
            </a:r>
          </a:p>
        </p:txBody>
      </p:sp>
    </p:spTree>
    <p:extLst>
      <p:ext uri="{BB962C8B-B14F-4D97-AF65-F5344CB8AC3E}">
        <p14:creationId xmlns:p14="http://schemas.microsoft.com/office/powerpoint/2010/main" val="26313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54182" y="1883324"/>
            <a:ext cx="9001711" cy="3049624"/>
          </a:xfrm>
          <a:noFill/>
        </p:spPr>
        <p:txBody>
          <a:bodyPr tIns="360072" bIns="0" anchor="t">
            <a:normAutofit/>
          </a:bodyPr>
          <a:lstStyle>
            <a:lvl1pPr>
              <a:lnSpc>
                <a:spcPct val="70000"/>
              </a:lnSpc>
              <a:defRPr sz="8100" cap="all" baseline="0"/>
            </a:lvl1pPr>
          </a:lstStyle>
          <a:p>
            <a:r>
              <a:rPr lang="en-GB" dirty="0"/>
              <a:t>Click to edit Master title style</a:t>
            </a:r>
          </a:p>
        </p:txBody>
      </p:sp>
      <p:sp>
        <p:nvSpPr>
          <p:cNvPr id="3" name="Plassholder for tekst 2"/>
          <p:cNvSpPr>
            <a:spLocks noGrp="1"/>
          </p:cNvSpPr>
          <p:nvPr>
            <p:ph type="body" idx="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a:t>Click to edit Master text styles</a:t>
            </a:r>
          </a:p>
        </p:txBody>
      </p:sp>
      <p:sp>
        <p:nvSpPr>
          <p:cNvPr id="4"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Tree>
    <p:extLst>
      <p:ext uri="{BB962C8B-B14F-4D97-AF65-F5344CB8AC3E}">
        <p14:creationId xmlns:p14="http://schemas.microsoft.com/office/powerpoint/2010/main" val="25841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6715276" y="907674"/>
            <a:ext cx="4986948" cy="1344716"/>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2" name="Plassholder for bilde 1"/>
          <p:cNvSpPr>
            <a:spLocks noGrp="1"/>
          </p:cNvSpPr>
          <p:nvPr>
            <p:ph type="pic" sz="quarter" idx="13"/>
          </p:nvPr>
        </p:nvSpPr>
        <p:spPr>
          <a:xfrm>
            <a:off x="0" y="0"/>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214295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9" name="Plassholder for bilde 1"/>
          <p:cNvSpPr>
            <a:spLocks noGrp="1"/>
          </p:cNvSpPr>
          <p:nvPr>
            <p:ph type="pic" sz="quarter" idx="13"/>
          </p:nvPr>
        </p:nvSpPr>
        <p:spPr>
          <a:xfrm>
            <a:off x="6092440" y="-858"/>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4" name="Plassholder for innhold 3"/>
          <p:cNvSpPr>
            <a:spLocks noGrp="1"/>
          </p:cNvSpPr>
          <p:nvPr>
            <p:ph sz="half" idx="2"/>
          </p:nvPr>
        </p:nvSpPr>
        <p:spPr>
          <a:xfrm>
            <a:off x="954182" y="2700338"/>
            <a:ext cx="4742139" cy="3420428"/>
          </a:xfrm>
        </p:spPr>
        <p:txBody>
          <a:bodyPr>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954182" y="907674"/>
            <a:ext cx="4742139" cy="1344716"/>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
        <p:nvSpPr>
          <p:cNvPr id="10" name="smartart"/>
          <p:cNvSpPr>
            <a:spLocks noGrp="1"/>
          </p:cNvSpPr>
          <p:nvPr>
            <p:ph type="dgm" sz="quarter" idx="20" hasCustomPrompt="1"/>
          </p:nvPr>
        </p:nvSpPr>
        <p:spPr>
          <a:xfrm>
            <a:off x="10793052" y="6255782"/>
            <a:ext cx="981186" cy="214227"/>
          </a:xfrm>
          <a:prstGeom prst="rect">
            <a:avLst/>
          </a:prstGeom>
          <a:blipFill>
            <a:blip r:embed="rId3"/>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hvit"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32334733"/>
      </p:ext>
    </p:extLst>
  </p:cSld>
  <p:clrMapOvr>
    <a:masterClrMapping/>
  </p:clrMapOvr>
  <p:extLst>
    <p:ext uri="{DCECCB84-F9BA-43D5-87BE-67443E8EF086}">
      <p15:sldGuideLst xmlns:p15="http://schemas.microsoft.com/office/powerpoint/2012/main">
        <p15:guide id="1" pos="11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bg2">
              <a:lumMod val="50000"/>
            </a:schemeClr>
          </a:solidFill>
        </p:spPr>
        <p:txBody>
          <a:bodyPr tIns="2880576" anchor="t" anchorCtr="1">
            <a:normAutofit/>
          </a:bodyPr>
          <a:lstStyle>
            <a:lvl1pPr marL="0" indent="0">
              <a:buNone/>
              <a:defRPr sz="1500"/>
            </a:lvl1pPr>
          </a:lstStyle>
          <a:p>
            <a:r>
              <a:rPr lang="en-GB" dirty="0"/>
              <a:t>Click icon to add picture</a:t>
            </a:r>
          </a:p>
        </p:txBody>
      </p:sp>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3" name="smartart"/>
          <p:cNvSpPr>
            <a:spLocks noGrp="1"/>
          </p:cNvSpPr>
          <p:nvPr>
            <p:ph type="dgm" sz="quarter" idx="20"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4" name="logo_blaa"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5" name="logo_hvit"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6278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563507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2132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emf"/><Relationship Id="rId2" Type="http://schemas.openxmlformats.org/officeDocument/2006/relationships/slideLayout" Target="../slideLayouts/slideLayout15.xml"/><Relationship Id="rId16" Type="http://schemas.openxmlformats.org/officeDocument/2006/relationships/image" Target="../media/image2.emf"/><Relationship Id="rId20"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image" Target="../media/image5.em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a:t>Klikk for å redigere tittelstil</a:t>
            </a:r>
          </a:p>
        </p:txBody>
      </p:sp>
      <p:sp>
        <p:nvSpPr>
          <p:cNvPr id="3" name="Plassholder for tekst 2"/>
          <p:cNvSpPr>
            <a:spLocks noGrp="1"/>
          </p:cNvSpPr>
          <p:nvPr>
            <p:ph type="body" idx="1"/>
          </p:nvPr>
        </p:nvSpPr>
        <p:spPr>
          <a:xfrm>
            <a:off x="954182" y="2319687"/>
            <a:ext cx="9001711" cy="3801079"/>
          </a:xfrm>
          <a:prstGeom prst="rect">
            <a:avLst/>
          </a:prstGeom>
        </p:spPr>
        <p:txBody>
          <a:bodyPr vert="horz" wrap="square" lIns="0" tIns="0" rIns="0" bIns="0" rtlCol="0">
            <a:no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9109672"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err="1"/>
              <a:t>Month</a:t>
            </a:r>
            <a:r>
              <a:rPr lang="nb-NO"/>
              <a:t> 2016</a:t>
            </a:r>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1"/>
            <a:ext cx="12185844" cy="6861466"/>
          </a:xfrm>
          <a:prstGeom prst="rect">
            <a:avLst/>
          </a:prstGeom>
        </p:spPr>
      </p:pic>
      <p:sp>
        <p:nvSpPr>
          <p:cNvPr id="12" name="Fokustekst" hidden="1"/>
          <p:cNvSpPr txBox="1"/>
          <p:nvPr userDrawn="1"/>
        </p:nvSpPr>
        <p:spPr>
          <a:xfrm>
            <a:off x="6050666" y="3028450"/>
            <a:ext cx="2971993" cy="1199293"/>
          </a:xfrm>
          <a:prstGeom prst="rect">
            <a:avLst/>
          </a:prstGeom>
          <a:noFill/>
        </p:spPr>
        <p:txBody>
          <a:bodyPr wrap="square" lIns="45729" tIns="0" rIns="45729" bIns="0" rtlCol="0" anchor="t">
            <a:normAutofit/>
          </a:bodyPr>
          <a:lstStyle/>
          <a:p>
            <a:r>
              <a:rPr lang="en-GB" sz="2000" err="1">
                <a:solidFill>
                  <a:schemeClr val="tx2"/>
                </a:solidFill>
              </a:rPr>
              <a:t>Klikk</a:t>
            </a:r>
            <a:r>
              <a:rPr lang="en-GB" sz="2000" baseline="0">
                <a:solidFill>
                  <a:schemeClr val="tx2"/>
                </a:solidFill>
              </a:rPr>
              <a:t> for å </a:t>
            </a:r>
            <a:r>
              <a:rPr lang="en-GB" sz="2000" baseline="0" err="1">
                <a:solidFill>
                  <a:schemeClr val="tx2"/>
                </a:solidFill>
              </a:rPr>
              <a:t>redigere</a:t>
            </a:r>
            <a:r>
              <a:rPr lang="en-GB" sz="2000" baseline="0">
                <a:solidFill>
                  <a:schemeClr val="tx2"/>
                </a:solidFill>
              </a:rPr>
              <a:t> </a:t>
            </a:r>
            <a:r>
              <a:rPr lang="en-GB" sz="2000" baseline="0" err="1">
                <a:solidFill>
                  <a:schemeClr val="tx2"/>
                </a:solidFill>
              </a:rPr>
              <a:t>tekst</a:t>
            </a:r>
            <a:endParaRPr lang="en-GB" sz="2000">
              <a:solidFill>
                <a:schemeClr val="tx2"/>
              </a:solidFill>
            </a:endParaRPr>
          </a:p>
        </p:txBody>
      </p:sp>
      <p:grpSp>
        <p:nvGrpSpPr>
          <p:cNvPr id="13" name="Fokuspunkt" hidden="1"/>
          <p:cNvGrpSpPr/>
          <p:nvPr userDrawn="1"/>
        </p:nvGrpSpPr>
        <p:grpSpPr>
          <a:xfrm>
            <a:off x="3003638" y="2618899"/>
            <a:ext cx="2797068" cy="1620203"/>
            <a:chOff x="8236529" y="3435928"/>
            <a:chExt cx="5593771" cy="3240405"/>
          </a:xfrm>
        </p:grpSpPr>
        <p:sp>
          <p:nvSpPr>
            <p:cNvPr id="14" name="Ellipse 13" hidden="1"/>
            <p:cNvSpPr/>
            <p:nvPr userDrawn="1"/>
          </p:nvSpPr>
          <p:spPr>
            <a:xfrm>
              <a:off x="8605574" y="3804973"/>
              <a:ext cx="2502313" cy="250231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hidden="1"/>
            <p:cNvSpPr/>
            <p:nvPr userDrawn="1"/>
          </p:nvSpPr>
          <p:spPr>
            <a:xfrm>
              <a:off x="8236529" y="3435928"/>
              <a:ext cx="3240405" cy="324040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hidden="1"/>
            <p:cNvCxnSpPr/>
            <p:nvPr userDrawn="1"/>
          </p:nvCxnSpPr>
          <p:spPr>
            <a:xfrm>
              <a:off x="10657830" y="5033616"/>
              <a:ext cx="3172470" cy="0"/>
            </a:xfrm>
            <a:prstGeom prst="line">
              <a:avLst/>
            </a:prstGeom>
            <a:ln w="1905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hidden="1"/>
            <p:cNvSpPr/>
            <p:nvPr userDrawn="1"/>
          </p:nvSpPr>
          <p:spPr>
            <a:xfrm>
              <a:off x="9055630" y="4255029"/>
              <a:ext cx="1602200" cy="160220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9"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grpSp>
        <p:nvGrpSpPr>
          <p:cNvPr id="29" name="bunnramme" hidden="1"/>
          <p:cNvGrpSpPr/>
          <p:nvPr userDrawn="1"/>
        </p:nvGrpSpPr>
        <p:grpSpPr>
          <a:xfrm>
            <a:off x="1412941" y="2558167"/>
            <a:ext cx="5565274" cy="1990806"/>
            <a:chOff x="2825698" y="5116333"/>
            <a:chExt cx="11129823" cy="3981613"/>
          </a:xfrm>
        </p:grpSpPr>
        <p:sp>
          <p:nvSpPr>
            <p:cNvPr id="30" name="bunnpunkt"/>
            <p:cNvSpPr/>
            <p:nvPr userDrawn="1"/>
          </p:nvSpPr>
          <p:spPr>
            <a:xfrm rot="10800000">
              <a:off x="13739494" y="8881919"/>
              <a:ext cx="216027" cy="21602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cxnSp>
          <p:nvCxnSpPr>
            <p:cNvPr id="31" name="høyrelinje"/>
            <p:cNvCxnSpPr/>
            <p:nvPr userDrawn="1"/>
          </p:nvCxnSpPr>
          <p:spPr>
            <a:xfrm flipV="1">
              <a:off x="13847508" y="5116333"/>
              <a:ext cx="0" cy="38736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bunnlinje"/>
            <p:cNvCxnSpPr/>
            <p:nvPr userDrawn="1"/>
          </p:nvCxnSpPr>
          <p:spPr>
            <a:xfrm flipH="1">
              <a:off x="2825698" y="8989933"/>
              <a:ext cx="11053382"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3" name="toppramme" hidden="1"/>
          <p:cNvGrpSpPr/>
          <p:nvPr userDrawn="1"/>
        </p:nvGrpSpPr>
        <p:grpSpPr>
          <a:xfrm>
            <a:off x="1770152" y="2076657"/>
            <a:ext cx="5557261" cy="893450"/>
            <a:chOff x="3540073" y="4040672"/>
            <a:chExt cx="11461584" cy="1786900"/>
          </a:xfrm>
        </p:grpSpPr>
        <p:cxnSp>
          <p:nvCxnSpPr>
            <p:cNvPr id="34" name="venstrelinje"/>
            <p:cNvCxnSpPr/>
            <p:nvPr userDrawn="1"/>
          </p:nvCxnSpPr>
          <p:spPr>
            <a:xfrm>
              <a:off x="3701882" y="4387572"/>
              <a:ext cx="0" cy="14400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topplinje"/>
            <p:cNvCxnSpPr/>
            <p:nvPr userDrawn="1"/>
          </p:nvCxnSpPr>
          <p:spPr>
            <a:xfrm>
              <a:off x="3863690" y="4202692"/>
              <a:ext cx="11137967"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oppunkt"/>
            <p:cNvSpPr/>
            <p:nvPr userDrawn="1"/>
          </p:nvSpPr>
          <p:spPr>
            <a:xfrm>
              <a:off x="3540073" y="4040672"/>
              <a:ext cx="334139" cy="32404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gr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1" r:id="rId3"/>
    <p:sldLayoutId id="2147483676" r:id="rId4"/>
    <p:sldLayoutId id="2147483651" r:id="rId5"/>
    <p:sldLayoutId id="2147483656" r:id="rId6"/>
    <p:sldLayoutId id="2147483673" r:id="rId7"/>
    <p:sldLayoutId id="2147483657" r:id="rId8"/>
    <p:sldLayoutId id="2147483652" r:id="rId9"/>
    <p:sldLayoutId id="2147483679" r:id="rId10"/>
    <p:sldLayoutId id="2147483653" r:id="rId11"/>
    <p:sldLayoutId id="2147483654" r:id="rId12"/>
    <p:sldLayoutId id="2147483655"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a:t>Klikk for å redigere tittelstil</a:t>
            </a:r>
          </a:p>
        </p:txBody>
      </p:sp>
      <p:sp>
        <p:nvSpPr>
          <p:cNvPr id="3" name="Plassholder for tekst 2"/>
          <p:cNvSpPr>
            <a:spLocks noGrp="1"/>
          </p:cNvSpPr>
          <p:nvPr>
            <p:ph type="body" idx="1"/>
          </p:nvPr>
        </p:nvSpPr>
        <p:spPr>
          <a:xfrm>
            <a:off x="954182" y="2700338"/>
            <a:ext cx="9001711" cy="3420428"/>
          </a:xfrm>
          <a:prstGeom prst="rect">
            <a:avLst/>
          </a:prstGeom>
        </p:spPr>
        <p:txBody>
          <a:bodyPr vert="horz" lIns="0" tIns="0" rIns="0" bIns="0" rtlCol="0">
            <a:no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9109671"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a:t>Month 2016</a:t>
            </a:r>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57" y="1"/>
            <a:ext cx="12185844" cy="6861466"/>
          </a:xfrm>
          <a:prstGeom prst="rect">
            <a:avLst/>
          </a:prstGeom>
        </p:spPr>
      </p:pic>
      <p:sp>
        <p:nvSpPr>
          <p:cNvPr id="12" name="Fokustekst" hidden="1"/>
          <p:cNvSpPr txBox="1"/>
          <p:nvPr userDrawn="1"/>
        </p:nvSpPr>
        <p:spPr>
          <a:xfrm>
            <a:off x="6244093" y="3028450"/>
            <a:ext cx="2971993" cy="1199293"/>
          </a:xfrm>
          <a:prstGeom prst="rect">
            <a:avLst/>
          </a:prstGeom>
          <a:noFill/>
        </p:spPr>
        <p:txBody>
          <a:bodyPr wrap="square" lIns="45729" tIns="0" rIns="45729" bIns="0" rtlCol="0" anchor="t">
            <a:normAutofit/>
          </a:bodyPr>
          <a:lstStyle/>
          <a:p>
            <a:r>
              <a:rPr lang="en-GB" sz="2000" err="1">
                <a:solidFill>
                  <a:schemeClr val="tx2"/>
                </a:solidFill>
              </a:rPr>
              <a:t>Klikk</a:t>
            </a:r>
            <a:r>
              <a:rPr lang="en-GB" sz="2000" baseline="0">
                <a:solidFill>
                  <a:schemeClr val="tx2"/>
                </a:solidFill>
              </a:rPr>
              <a:t> for å </a:t>
            </a:r>
            <a:r>
              <a:rPr lang="en-GB" sz="2000" baseline="0" err="1">
                <a:solidFill>
                  <a:schemeClr val="tx2"/>
                </a:solidFill>
              </a:rPr>
              <a:t>redigere</a:t>
            </a:r>
            <a:r>
              <a:rPr lang="en-GB" sz="2000" baseline="0">
                <a:solidFill>
                  <a:schemeClr val="tx2"/>
                </a:solidFill>
              </a:rPr>
              <a:t> </a:t>
            </a:r>
            <a:r>
              <a:rPr lang="en-GB" sz="2000" baseline="0" err="1">
                <a:solidFill>
                  <a:schemeClr val="tx2"/>
                </a:solidFill>
              </a:rPr>
              <a:t>tekst</a:t>
            </a:r>
            <a:endParaRPr lang="en-GB" sz="2000">
              <a:solidFill>
                <a:schemeClr val="tx2"/>
              </a:solidFill>
            </a:endParaRPr>
          </a:p>
        </p:txBody>
      </p:sp>
      <p:grpSp>
        <p:nvGrpSpPr>
          <p:cNvPr id="13" name="Fokuspunkt" hidden="1"/>
          <p:cNvGrpSpPr/>
          <p:nvPr userDrawn="1"/>
        </p:nvGrpSpPr>
        <p:grpSpPr>
          <a:xfrm>
            <a:off x="3314406" y="2618899"/>
            <a:ext cx="2797068" cy="1620203"/>
            <a:chOff x="8236529" y="3435928"/>
            <a:chExt cx="5593771" cy="3240405"/>
          </a:xfrm>
        </p:grpSpPr>
        <p:sp>
          <p:nvSpPr>
            <p:cNvPr id="14" name="Ellipse 13"/>
            <p:cNvSpPr/>
            <p:nvPr userDrawn="1"/>
          </p:nvSpPr>
          <p:spPr>
            <a:xfrm>
              <a:off x="8605574" y="3804973"/>
              <a:ext cx="2502313" cy="2502313"/>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p:cNvSpPr/>
            <p:nvPr userDrawn="1"/>
          </p:nvSpPr>
          <p:spPr>
            <a:xfrm>
              <a:off x="8236529" y="3435928"/>
              <a:ext cx="3240405" cy="324040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p:cNvCxnSpPr/>
            <p:nvPr userDrawn="1"/>
          </p:nvCxnSpPr>
          <p:spPr>
            <a:xfrm>
              <a:off x="10657830" y="5033616"/>
              <a:ext cx="3172470" cy="0"/>
            </a:xfrm>
            <a:prstGeom prst="line">
              <a:avLst/>
            </a:prstGeom>
            <a:ln w="381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p:cNvSpPr/>
            <p:nvPr userDrawn="1"/>
          </p:nvSpPr>
          <p:spPr>
            <a:xfrm>
              <a:off x="9055630" y="4255029"/>
              <a:ext cx="1602200" cy="16022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20"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3623041008"/>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3" r:id="rId3"/>
    <p:sldLayoutId id="2147483674" r:id="rId4"/>
    <p:sldLayoutId id="2147483664" r:id="rId5"/>
    <p:sldLayoutId id="2147483666" r:id="rId6"/>
    <p:sldLayoutId id="2147483680" r:id="rId7"/>
    <p:sldLayoutId id="2147483667" r:id="rId8"/>
    <p:sldLayoutId id="2147483672" r:id="rId9"/>
    <p:sldLayoutId id="2147483675" r:id="rId10"/>
    <p:sldLayoutId id="2147483677" r:id="rId11"/>
    <p:sldLayoutId id="2147483668" r:id="rId12"/>
    <p:sldLayoutId id="2147483669"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A1B06F9-9D96-4B0E-AF14-872FC5D89575}"/>
              </a:ext>
            </a:extLst>
          </p:cNvPr>
          <p:cNvSpPr>
            <a:spLocks noGrp="1"/>
          </p:cNvSpPr>
          <p:nvPr>
            <p:ph type="pic" sz="quarter" idx="12"/>
          </p:nvPr>
        </p:nvSpPr>
        <p:spPr/>
      </p:sp>
      <p:sp>
        <p:nvSpPr>
          <p:cNvPr id="5" name="Title 4">
            <a:extLst>
              <a:ext uri="{FF2B5EF4-FFF2-40B4-BE49-F238E27FC236}">
                <a16:creationId xmlns:a16="http://schemas.microsoft.com/office/drawing/2014/main" id="{34B519A9-9968-4CB2-96C2-8A91D816F81E}"/>
              </a:ext>
            </a:extLst>
          </p:cNvPr>
          <p:cNvSpPr>
            <a:spLocks noGrp="1"/>
          </p:cNvSpPr>
          <p:nvPr>
            <p:ph type="ctrTitle"/>
          </p:nvPr>
        </p:nvSpPr>
        <p:spPr>
          <a:xfrm>
            <a:off x="4407696" y="2863461"/>
            <a:ext cx="6769286" cy="3197355"/>
          </a:xfrm>
        </p:spPr>
        <p:txBody>
          <a:bodyPr/>
          <a:lstStyle/>
          <a:p>
            <a:r>
              <a:rPr lang="en-GB" dirty="0"/>
              <a:t>Data prepared for student work</a:t>
            </a:r>
          </a:p>
        </p:txBody>
      </p:sp>
      <p:sp>
        <p:nvSpPr>
          <p:cNvPr id="10" name="Text Placeholder 9">
            <a:extLst>
              <a:ext uri="{FF2B5EF4-FFF2-40B4-BE49-F238E27FC236}">
                <a16:creationId xmlns:a16="http://schemas.microsoft.com/office/drawing/2014/main" id="{29288C0C-589C-4B68-9260-C1F507F1B853}"/>
              </a:ext>
            </a:extLst>
          </p:cNvPr>
          <p:cNvSpPr>
            <a:spLocks noGrp="1"/>
          </p:cNvSpPr>
          <p:nvPr>
            <p:ph type="body" sz="quarter" idx="13"/>
          </p:nvPr>
        </p:nvSpPr>
        <p:spPr/>
        <p:txBody>
          <a:bodyPr/>
          <a:lstStyle/>
          <a:p>
            <a:r>
              <a:rPr lang="en-GB" dirty="0"/>
              <a:t>Olve Mo</a:t>
            </a:r>
          </a:p>
        </p:txBody>
      </p:sp>
    </p:spTree>
    <p:extLst>
      <p:ext uri="{BB962C8B-B14F-4D97-AF65-F5344CB8AC3E}">
        <p14:creationId xmlns:p14="http://schemas.microsoft.com/office/powerpoint/2010/main" val="235549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88D6-7740-4183-B6BD-0275B2D08B84}"/>
              </a:ext>
            </a:extLst>
          </p:cNvPr>
          <p:cNvSpPr>
            <a:spLocks noGrp="1"/>
          </p:cNvSpPr>
          <p:nvPr>
            <p:ph type="title"/>
          </p:nvPr>
        </p:nvSpPr>
        <p:spPr>
          <a:xfrm>
            <a:off x="123756" y="324989"/>
            <a:ext cx="2367516" cy="2257850"/>
          </a:xfrm>
        </p:spPr>
        <p:txBody>
          <a:bodyPr/>
          <a:lstStyle/>
          <a:p>
            <a:r>
              <a:rPr lang="en-GB" dirty="0"/>
              <a:t>Power flow overview</a:t>
            </a:r>
          </a:p>
        </p:txBody>
      </p:sp>
      <p:sp>
        <p:nvSpPr>
          <p:cNvPr id="4" name="Slide Number Placeholder 3">
            <a:extLst>
              <a:ext uri="{FF2B5EF4-FFF2-40B4-BE49-F238E27FC236}">
                <a16:creationId xmlns:a16="http://schemas.microsoft.com/office/drawing/2014/main" id="{6A3E44EA-ECE8-4483-ACCF-82727A89320B}"/>
              </a:ext>
            </a:extLst>
          </p:cNvPr>
          <p:cNvSpPr>
            <a:spLocks noGrp="1"/>
          </p:cNvSpPr>
          <p:nvPr>
            <p:ph type="sldNum" sz="quarter" idx="12"/>
          </p:nvPr>
        </p:nvSpPr>
        <p:spPr/>
        <p:txBody>
          <a:bodyPr/>
          <a:lstStyle/>
          <a:p>
            <a:fld id="{5751DFAA-887F-4071-8EAD-E8CA316FCF06}" type="slidenum">
              <a:rPr lang="en-GB" smtClean="0"/>
              <a:t>10</a:t>
            </a:fld>
            <a:endParaRPr lang="en-GB" dirty="0"/>
          </a:p>
        </p:txBody>
      </p:sp>
      <p:pic>
        <p:nvPicPr>
          <p:cNvPr id="5" name="Picture 4">
            <a:extLst>
              <a:ext uri="{FF2B5EF4-FFF2-40B4-BE49-F238E27FC236}">
                <a16:creationId xmlns:a16="http://schemas.microsoft.com/office/drawing/2014/main" id="{529A58EE-606B-47E4-85B0-A43CA371E3CC}"/>
              </a:ext>
            </a:extLst>
          </p:cNvPr>
          <p:cNvPicPr>
            <a:picLocks noChangeAspect="1"/>
          </p:cNvPicPr>
          <p:nvPr/>
        </p:nvPicPr>
        <p:blipFill>
          <a:blip r:embed="rId3"/>
          <a:stretch>
            <a:fillRect/>
          </a:stretch>
        </p:blipFill>
        <p:spPr>
          <a:xfrm>
            <a:off x="2174630" y="-16706"/>
            <a:ext cx="8996290" cy="6747218"/>
          </a:xfrm>
          <a:prstGeom prst="rect">
            <a:avLst/>
          </a:prstGeom>
        </p:spPr>
      </p:pic>
    </p:spTree>
    <p:extLst>
      <p:ext uri="{BB962C8B-B14F-4D97-AF65-F5344CB8AC3E}">
        <p14:creationId xmlns:p14="http://schemas.microsoft.com/office/powerpoint/2010/main" val="304996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051A-356A-42F1-A545-DC96366D2FDA}"/>
              </a:ext>
            </a:extLst>
          </p:cNvPr>
          <p:cNvSpPr>
            <a:spLocks noGrp="1"/>
          </p:cNvSpPr>
          <p:nvPr>
            <p:ph type="title"/>
          </p:nvPr>
        </p:nvSpPr>
        <p:spPr>
          <a:xfrm>
            <a:off x="736149" y="76936"/>
            <a:ext cx="9001711" cy="934411"/>
          </a:xfrm>
        </p:spPr>
        <p:txBody>
          <a:bodyPr/>
          <a:lstStyle/>
          <a:p>
            <a:r>
              <a:rPr lang="en-GB" dirty="0"/>
              <a:t>Main power flows</a:t>
            </a:r>
          </a:p>
        </p:txBody>
      </p:sp>
      <p:sp>
        <p:nvSpPr>
          <p:cNvPr id="4" name="Slide Number Placeholder 3">
            <a:extLst>
              <a:ext uri="{FF2B5EF4-FFF2-40B4-BE49-F238E27FC236}">
                <a16:creationId xmlns:a16="http://schemas.microsoft.com/office/drawing/2014/main" id="{B72FB395-A2DD-4801-A031-71AD961419F8}"/>
              </a:ext>
            </a:extLst>
          </p:cNvPr>
          <p:cNvSpPr>
            <a:spLocks noGrp="1"/>
          </p:cNvSpPr>
          <p:nvPr>
            <p:ph type="sldNum" sz="quarter" idx="12"/>
          </p:nvPr>
        </p:nvSpPr>
        <p:spPr/>
        <p:txBody>
          <a:bodyPr/>
          <a:lstStyle/>
          <a:p>
            <a:fld id="{5751DFAA-887F-4071-8EAD-E8CA316FCF06}" type="slidenum">
              <a:rPr lang="en-GB" smtClean="0"/>
              <a:t>11</a:t>
            </a:fld>
            <a:endParaRPr lang="en-GB" dirty="0"/>
          </a:p>
        </p:txBody>
      </p:sp>
      <p:pic>
        <p:nvPicPr>
          <p:cNvPr id="11" name="Picture 10">
            <a:extLst>
              <a:ext uri="{FF2B5EF4-FFF2-40B4-BE49-F238E27FC236}">
                <a16:creationId xmlns:a16="http://schemas.microsoft.com/office/drawing/2014/main" id="{D544C774-5D75-49F0-9F95-8526F317E919}"/>
              </a:ext>
            </a:extLst>
          </p:cNvPr>
          <p:cNvPicPr>
            <a:picLocks noChangeAspect="1"/>
          </p:cNvPicPr>
          <p:nvPr/>
        </p:nvPicPr>
        <p:blipFill>
          <a:blip r:embed="rId3"/>
          <a:stretch>
            <a:fillRect/>
          </a:stretch>
        </p:blipFill>
        <p:spPr>
          <a:xfrm>
            <a:off x="0" y="687828"/>
            <a:ext cx="4267200" cy="3200400"/>
          </a:xfrm>
          <a:prstGeom prst="rect">
            <a:avLst/>
          </a:prstGeom>
        </p:spPr>
      </p:pic>
      <p:pic>
        <p:nvPicPr>
          <p:cNvPr id="16" name="Picture 15">
            <a:extLst>
              <a:ext uri="{FF2B5EF4-FFF2-40B4-BE49-F238E27FC236}">
                <a16:creationId xmlns:a16="http://schemas.microsoft.com/office/drawing/2014/main" id="{1A3DC56F-2858-42EC-8C8B-549FB108E198}"/>
              </a:ext>
            </a:extLst>
          </p:cNvPr>
          <p:cNvPicPr>
            <a:picLocks noChangeAspect="1"/>
          </p:cNvPicPr>
          <p:nvPr/>
        </p:nvPicPr>
        <p:blipFill>
          <a:blip r:embed="rId4"/>
          <a:stretch>
            <a:fillRect/>
          </a:stretch>
        </p:blipFill>
        <p:spPr>
          <a:xfrm>
            <a:off x="4277783" y="809536"/>
            <a:ext cx="4267200" cy="3200400"/>
          </a:xfrm>
          <a:prstGeom prst="rect">
            <a:avLst/>
          </a:prstGeom>
        </p:spPr>
      </p:pic>
      <p:pic>
        <p:nvPicPr>
          <p:cNvPr id="7" name="Picture 6">
            <a:extLst>
              <a:ext uri="{FF2B5EF4-FFF2-40B4-BE49-F238E27FC236}">
                <a16:creationId xmlns:a16="http://schemas.microsoft.com/office/drawing/2014/main" id="{535C9FEC-3F3D-4F7D-B9FF-C7E763091057}"/>
              </a:ext>
            </a:extLst>
          </p:cNvPr>
          <p:cNvPicPr>
            <a:picLocks noChangeAspect="1"/>
          </p:cNvPicPr>
          <p:nvPr/>
        </p:nvPicPr>
        <p:blipFill>
          <a:blip r:embed="rId5"/>
          <a:stretch>
            <a:fillRect/>
          </a:stretch>
        </p:blipFill>
        <p:spPr>
          <a:xfrm>
            <a:off x="14673" y="3796812"/>
            <a:ext cx="4267200" cy="3200400"/>
          </a:xfrm>
          <a:prstGeom prst="rect">
            <a:avLst/>
          </a:prstGeom>
        </p:spPr>
      </p:pic>
      <p:pic>
        <p:nvPicPr>
          <p:cNvPr id="13" name="Picture 12">
            <a:extLst>
              <a:ext uri="{FF2B5EF4-FFF2-40B4-BE49-F238E27FC236}">
                <a16:creationId xmlns:a16="http://schemas.microsoft.com/office/drawing/2014/main" id="{18C78A25-A517-4A25-A82E-2E1A6BC2D4E3}"/>
              </a:ext>
            </a:extLst>
          </p:cNvPr>
          <p:cNvPicPr>
            <a:picLocks noChangeAspect="1"/>
          </p:cNvPicPr>
          <p:nvPr/>
        </p:nvPicPr>
        <p:blipFill>
          <a:blip r:embed="rId6"/>
          <a:stretch>
            <a:fillRect/>
          </a:stretch>
        </p:blipFill>
        <p:spPr>
          <a:xfrm>
            <a:off x="4252527" y="3796812"/>
            <a:ext cx="4267200" cy="3200400"/>
          </a:xfrm>
          <a:prstGeom prst="rect">
            <a:avLst/>
          </a:prstGeom>
        </p:spPr>
      </p:pic>
      <p:pic>
        <p:nvPicPr>
          <p:cNvPr id="17" name="Picture 16">
            <a:extLst>
              <a:ext uri="{FF2B5EF4-FFF2-40B4-BE49-F238E27FC236}">
                <a16:creationId xmlns:a16="http://schemas.microsoft.com/office/drawing/2014/main" id="{2EF4B04E-514E-4961-BA11-B73F6771B3CE}"/>
              </a:ext>
            </a:extLst>
          </p:cNvPr>
          <p:cNvPicPr>
            <a:picLocks noChangeAspect="1"/>
          </p:cNvPicPr>
          <p:nvPr/>
        </p:nvPicPr>
        <p:blipFill>
          <a:blip r:embed="rId7"/>
          <a:stretch>
            <a:fillRect/>
          </a:stretch>
        </p:blipFill>
        <p:spPr>
          <a:xfrm>
            <a:off x="8118231" y="687828"/>
            <a:ext cx="4267200" cy="3200400"/>
          </a:xfrm>
          <a:prstGeom prst="rect">
            <a:avLst/>
          </a:prstGeom>
        </p:spPr>
      </p:pic>
    </p:spTree>
    <p:extLst>
      <p:ext uri="{BB962C8B-B14F-4D97-AF65-F5344CB8AC3E}">
        <p14:creationId xmlns:p14="http://schemas.microsoft.com/office/powerpoint/2010/main" val="116006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9AFA25-4957-4CD0-A2B1-8E8BE317ED03}"/>
              </a:ext>
            </a:extLst>
          </p:cNvPr>
          <p:cNvSpPr>
            <a:spLocks noGrp="1"/>
          </p:cNvSpPr>
          <p:nvPr>
            <p:ph type="title"/>
          </p:nvPr>
        </p:nvSpPr>
        <p:spPr>
          <a:xfrm>
            <a:off x="954182" y="884071"/>
            <a:ext cx="10624546" cy="934411"/>
          </a:xfrm>
        </p:spPr>
        <p:txBody>
          <a:bodyPr/>
          <a:lstStyle/>
          <a:p>
            <a:r>
              <a:rPr lang="en-GB" dirty="0"/>
              <a:t>Power delivered from battery to vessel grid</a:t>
            </a:r>
          </a:p>
        </p:txBody>
      </p:sp>
      <p:sp>
        <p:nvSpPr>
          <p:cNvPr id="4" name="Slide Number Placeholder 3">
            <a:extLst>
              <a:ext uri="{FF2B5EF4-FFF2-40B4-BE49-F238E27FC236}">
                <a16:creationId xmlns:a16="http://schemas.microsoft.com/office/drawing/2014/main" id="{F61BDD9E-457B-4E2F-8547-6CD5F3352E7F}"/>
              </a:ext>
            </a:extLst>
          </p:cNvPr>
          <p:cNvSpPr>
            <a:spLocks noGrp="1"/>
          </p:cNvSpPr>
          <p:nvPr>
            <p:ph type="sldNum" sz="quarter" idx="12"/>
          </p:nvPr>
        </p:nvSpPr>
        <p:spPr/>
        <p:txBody>
          <a:bodyPr/>
          <a:lstStyle/>
          <a:p>
            <a:fld id="{5751DFAA-887F-4071-8EAD-E8CA316FCF06}" type="slidenum">
              <a:rPr lang="en-GB" smtClean="0"/>
              <a:t>12</a:t>
            </a:fld>
            <a:endParaRPr lang="en-GB" dirty="0"/>
          </a:p>
        </p:txBody>
      </p:sp>
      <p:pic>
        <p:nvPicPr>
          <p:cNvPr id="9" name="Picture 8">
            <a:extLst>
              <a:ext uri="{FF2B5EF4-FFF2-40B4-BE49-F238E27FC236}">
                <a16:creationId xmlns:a16="http://schemas.microsoft.com/office/drawing/2014/main" id="{3F00EA24-8CB7-44B8-B461-6DD43E2AC108}"/>
              </a:ext>
            </a:extLst>
          </p:cNvPr>
          <p:cNvPicPr>
            <a:picLocks noChangeAspect="1"/>
          </p:cNvPicPr>
          <p:nvPr/>
        </p:nvPicPr>
        <p:blipFill>
          <a:blip r:embed="rId3"/>
          <a:stretch>
            <a:fillRect/>
          </a:stretch>
        </p:blipFill>
        <p:spPr>
          <a:xfrm>
            <a:off x="1461654" y="1814608"/>
            <a:ext cx="6560128" cy="4920096"/>
          </a:xfrm>
          <a:prstGeom prst="rect">
            <a:avLst/>
          </a:prstGeom>
        </p:spPr>
      </p:pic>
    </p:spTree>
    <p:extLst>
      <p:ext uri="{BB962C8B-B14F-4D97-AF65-F5344CB8AC3E}">
        <p14:creationId xmlns:p14="http://schemas.microsoft.com/office/powerpoint/2010/main" val="34831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4275-2F26-4C72-971B-8492109C0DEF}"/>
              </a:ext>
            </a:extLst>
          </p:cNvPr>
          <p:cNvSpPr>
            <a:spLocks noGrp="1"/>
          </p:cNvSpPr>
          <p:nvPr>
            <p:ph type="title"/>
          </p:nvPr>
        </p:nvSpPr>
        <p:spPr>
          <a:xfrm>
            <a:off x="954182" y="501084"/>
            <a:ext cx="9001711" cy="926662"/>
          </a:xfrm>
        </p:spPr>
        <p:txBody>
          <a:bodyPr/>
          <a:lstStyle/>
          <a:p>
            <a:r>
              <a:rPr lang="en-GB" dirty="0"/>
              <a:t>Number of running engines</a:t>
            </a:r>
          </a:p>
        </p:txBody>
      </p:sp>
      <p:sp>
        <p:nvSpPr>
          <p:cNvPr id="3" name="Slide Number Placeholder 2">
            <a:extLst>
              <a:ext uri="{FF2B5EF4-FFF2-40B4-BE49-F238E27FC236}">
                <a16:creationId xmlns:a16="http://schemas.microsoft.com/office/drawing/2014/main" id="{BF5B1C91-A46C-443F-AF5A-B898A073AF01}"/>
              </a:ext>
            </a:extLst>
          </p:cNvPr>
          <p:cNvSpPr>
            <a:spLocks noGrp="1"/>
          </p:cNvSpPr>
          <p:nvPr>
            <p:ph type="sldNum" sz="quarter" idx="12"/>
          </p:nvPr>
        </p:nvSpPr>
        <p:spPr/>
        <p:txBody>
          <a:bodyPr/>
          <a:lstStyle/>
          <a:p>
            <a:fld id="{5751DFAA-887F-4071-8EAD-E8CA316FCF06}" type="slidenum">
              <a:rPr lang="en-GB" smtClean="0"/>
              <a:t>13</a:t>
            </a:fld>
            <a:endParaRPr lang="en-GB" dirty="0"/>
          </a:p>
        </p:txBody>
      </p:sp>
      <p:pic>
        <p:nvPicPr>
          <p:cNvPr id="5" name="Picture 4">
            <a:extLst>
              <a:ext uri="{FF2B5EF4-FFF2-40B4-BE49-F238E27FC236}">
                <a16:creationId xmlns:a16="http://schemas.microsoft.com/office/drawing/2014/main" id="{A2781112-A2CE-4C83-B328-049FB76408C7}"/>
              </a:ext>
            </a:extLst>
          </p:cNvPr>
          <p:cNvPicPr>
            <a:picLocks noChangeAspect="1"/>
          </p:cNvPicPr>
          <p:nvPr/>
        </p:nvPicPr>
        <p:blipFill>
          <a:blip r:embed="rId3"/>
          <a:stretch>
            <a:fillRect/>
          </a:stretch>
        </p:blipFill>
        <p:spPr>
          <a:xfrm>
            <a:off x="2438400" y="1335167"/>
            <a:ext cx="6560820" cy="4920615"/>
          </a:xfrm>
          <a:prstGeom prst="rect">
            <a:avLst/>
          </a:prstGeom>
        </p:spPr>
      </p:pic>
    </p:spTree>
    <p:extLst>
      <p:ext uri="{BB962C8B-B14F-4D97-AF65-F5344CB8AC3E}">
        <p14:creationId xmlns:p14="http://schemas.microsoft.com/office/powerpoint/2010/main" val="33847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4275-2F26-4C72-971B-8492109C0DEF}"/>
              </a:ext>
            </a:extLst>
          </p:cNvPr>
          <p:cNvSpPr>
            <a:spLocks noGrp="1"/>
          </p:cNvSpPr>
          <p:nvPr>
            <p:ph type="title"/>
          </p:nvPr>
        </p:nvSpPr>
        <p:spPr>
          <a:xfrm>
            <a:off x="954182" y="213838"/>
            <a:ext cx="9001711" cy="926662"/>
          </a:xfrm>
        </p:spPr>
        <p:txBody>
          <a:bodyPr/>
          <a:lstStyle/>
          <a:p>
            <a:r>
              <a:rPr lang="en-GB" dirty="0"/>
              <a:t>DP mode and Operation id</a:t>
            </a:r>
          </a:p>
        </p:txBody>
      </p:sp>
      <p:sp>
        <p:nvSpPr>
          <p:cNvPr id="3" name="Slide Number Placeholder 2">
            <a:extLst>
              <a:ext uri="{FF2B5EF4-FFF2-40B4-BE49-F238E27FC236}">
                <a16:creationId xmlns:a16="http://schemas.microsoft.com/office/drawing/2014/main" id="{BF5B1C91-A46C-443F-AF5A-B898A073AF01}"/>
              </a:ext>
            </a:extLst>
          </p:cNvPr>
          <p:cNvSpPr>
            <a:spLocks noGrp="1"/>
          </p:cNvSpPr>
          <p:nvPr>
            <p:ph type="sldNum" sz="quarter" idx="12"/>
          </p:nvPr>
        </p:nvSpPr>
        <p:spPr/>
        <p:txBody>
          <a:bodyPr/>
          <a:lstStyle/>
          <a:p>
            <a:fld id="{5751DFAA-887F-4071-8EAD-E8CA316FCF06}" type="slidenum">
              <a:rPr lang="en-GB" smtClean="0"/>
              <a:t>14</a:t>
            </a:fld>
            <a:endParaRPr lang="en-GB" dirty="0"/>
          </a:p>
        </p:txBody>
      </p:sp>
      <p:pic>
        <p:nvPicPr>
          <p:cNvPr id="15" name="Picture 14">
            <a:extLst>
              <a:ext uri="{FF2B5EF4-FFF2-40B4-BE49-F238E27FC236}">
                <a16:creationId xmlns:a16="http://schemas.microsoft.com/office/drawing/2014/main" id="{E35B8457-1ED9-4282-A45E-4C3407E1AD37}"/>
              </a:ext>
            </a:extLst>
          </p:cNvPr>
          <p:cNvPicPr>
            <a:picLocks noChangeAspect="1"/>
          </p:cNvPicPr>
          <p:nvPr/>
        </p:nvPicPr>
        <p:blipFill>
          <a:blip r:embed="rId3"/>
          <a:stretch>
            <a:fillRect/>
          </a:stretch>
        </p:blipFill>
        <p:spPr>
          <a:xfrm>
            <a:off x="-213360" y="1427500"/>
            <a:ext cx="6560820" cy="4920615"/>
          </a:xfrm>
          <a:prstGeom prst="rect">
            <a:avLst/>
          </a:prstGeom>
        </p:spPr>
      </p:pic>
      <p:pic>
        <p:nvPicPr>
          <p:cNvPr id="17" name="Picture 16">
            <a:extLst>
              <a:ext uri="{FF2B5EF4-FFF2-40B4-BE49-F238E27FC236}">
                <a16:creationId xmlns:a16="http://schemas.microsoft.com/office/drawing/2014/main" id="{93782DC3-2E63-4599-A3AA-D9DF6E2C2872}"/>
              </a:ext>
            </a:extLst>
          </p:cNvPr>
          <p:cNvPicPr>
            <a:picLocks noChangeAspect="1"/>
          </p:cNvPicPr>
          <p:nvPr/>
        </p:nvPicPr>
        <p:blipFill>
          <a:blip r:embed="rId4"/>
          <a:stretch>
            <a:fillRect/>
          </a:stretch>
        </p:blipFill>
        <p:spPr>
          <a:xfrm>
            <a:off x="5631180" y="1427500"/>
            <a:ext cx="6560820" cy="4920615"/>
          </a:xfrm>
          <a:prstGeom prst="rect">
            <a:avLst/>
          </a:prstGeom>
        </p:spPr>
      </p:pic>
    </p:spTree>
    <p:extLst>
      <p:ext uri="{BB962C8B-B14F-4D97-AF65-F5344CB8AC3E}">
        <p14:creationId xmlns:p14="http://schemas.microsoft.com/office/powerpoint/2010/main" val="399066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9AFA25-4957-4CD0-A2B1-8E8BE317ED03}"/>
              </a:ext>
            </a:extLst>
          </p:cNvPr>
          <p:cNvSpPr>
            <a:spLocks noGrp="1"/>
          </p:cNvSpPr>
          <p:nvPr>
            <p:ph type="title"/>
          </p:nvPr>
        </p:nvSpPr>
        <p:spPr>
          <a:xfrm>
            <a:off x="1082025" y="0"/>
            <a:ext cx="10027949" cy="934411"/>
          </a:xfrm>
        </p:spPr>
        <p:txBody>
          <a:bodyPr/>
          <a:lstStyle/>
          <a:p>
            <a:r>
              <a:rPr lang="en-GB" dirty="0"/>
              <a:t>Output power for each of the four engines</a:t>
            </a:r>
          </a:p>
        </p:txBody>
      </p:sp>
      <p:sp>
        <p:nvSpPr>
          <p:cNvPr id="4" name="Slide Number Placeholder 3">
            <a:extLst>
              <a:ext uri="{FF2B5EF4-FFF2-40B4-BE49-F238E27FC236}">
                <a16:creationId xmlns:a16="http://schemas.microsoft.com/office/drawing/2014/main" id="{F61BDD9E-457B-4E2F-8547-6CD5F3352E7F}"/>
              </a:ext>
            </a:extLst>
          </p:cNvPr>
          <p:cNvSpPr>
            <a:spLocks noGrp="1"/>
          </p:cNvSpPr>
          <p:nvPr>
            <p:ph type="sldNum" sz="quarter" idx="12"/>
          </p:nvPr>
        </p:nvSpPr>
        <p:spPr/>
        <p:txBody>
          <a:bodyPr/>
          <a:lstStyle/>
          <a:p>
            <a:fld id="{5751DFAA-887F-4071-8EAD-E8CA316FCF06}" type="slidenum">
              <a:rPr lang="en-GB" smtClean="0"/>
              <a:t>15</a:t>
            </a:fld>
            <a:endParaRPr lang="en-GB" dirty="0"/>
          </a:p>
        </p:txBody>
      </p:sp>
      <p:pic>
        <p:nvPicPr>
          <p:cNvPr id="10" name="Picture 9">
            <a:extLst>
              <a:ext uri="{FF2B5EF4-FFF2-40B4-BE49-F238E27FC236}">
                <a16:creationId xmlns:a16="http://schemas.microsoft.com/office/drawing/2014/main" id="{3DA377A1-176E-4CDF-8FAA-0A6C4C496146}"/>
              </a:ext>
            </a:extLst>
          </p:cNvPr>
          <p:cNvPicPr>
            <a:picLocks noChangeAspect="1"/>
          </p:cNvPicPr>
          <p:nvPr/>
        </p:nvPicPr>
        <p:blipFill>
          <a:blip r:embed="rId3"/>
          <a:stretch>
            <a:fillRect/>
          </a:stretch>
        </p:blipFill>
        <p:spPr>
          <a:xfrm>
            <a:off x="2031590" y="590168"/>
            <a:ext cx="4267200" cy="3200400"/>
          </a:xfrm>
          <a:prstGeom prst="rect">
            <a:avLst/>
          </a:prstGeom>
        </p:spPr>
      </p:pic>
      <p:pic>
        <p:nvPicPr>
          <p:cNvPr id="12" name="Picture 11">
            <a:extLst>
              <a:ext uri="{FF2B5EF4-FFF2-40B4-BE49-F238E27FC236}">
                <a16:creationId xmlns:a16="http://schemas.microsoft.com/office/drawing/2014/main" id="{DBE6BA11-CBF3-418F-9BEF-A95E9038826F}"/>
              </a:ext>
            </a:extLst>
          </p:cNvPr>
          <p:cNvPicPr>
            <a:picLocks noChangeAspect="1"/>
          </p:cNvPicPr>
          <p:nvPr/>
        </p:nvPicPr>
        <p:blipFill>
          <a:blip r:embed="rId4"/>
          <a:stretch>
            <a:fillRect/>
          </a:stretch>
        </p:blipFill>
        <p:spPr>
          <a:xfrm>
            <a:off x="2031590" y="3657600"/>
            <a:ext cx="4267200" cy="3200400"/>
          </a:xfrm>
          <a:prstGeom prst="rect">
            <a:avLst/>
          </a:prstGeom>
        </p:spPr>
      </p:pic>
      <p:pic>
        <p:nvPicPr>
          <p:cNvPr id="14" name="Picture 13">
            <a:extLst>
              <a:ext uri="{FF2B5EF4-FFF2-40B4-BE49-F238E27FC236}">
                <a16:creationId xmlns:a16="http://schemas.microsoft.com/office/drawing/2014/main" id="{F7932255-197B-44A0-809C-E1C081B5648D}"/>
              </a:ext>
            </a:extLst>
          </p:cNvPr>
          <p:cNvPicPr>
            <a:picLocks noChangeAspect="1"/>
          </p:cNvPicPr>
          <p:nvPr/>
        </p:nvPicPr>
        <p:blipFill>
          <a:blip r:embed="rId5"/>
          <a:stretch>
            <a:fillRect/>
          </a:stretch>
        </p:blipFill>
        <p:spPr>
          <a:xfrm>
            <a:off x="6293173" y="3657600"/>
            <a:ext cx="4267200" cy="3200400"/>
          </a:xfrm>
          <a:prstGeom prst="rect">
            <a:avLst/>
          </a:prstGeom>
        </p:spPr>
      </p:pic>
      <p:pic>
        <p:nvPicPr>
          <p:cNvPr id="16" name="Picture 15">
            <a:extLst>
              <a:ext uri="{FF2B5EF4-FFF2-40B4-BE49-F238E27FC236}">
                <a16:creationId xmlns:a16="http://schemas.microsoft.com/office/drawing/2014/main" id="{B08FD57C-CAD9-41DF-8C8A-64BF1724FC17}"/>
              </a:ext>
            </a:extLst>
          </p:cNvPr>
          <p:cNvPicPr>
            <a:picLocks noChangeAspect="1"/>
          </p:cNvPicPr>
          <p:nvPr/>
        </p:nvPicPr>
        <p:blipFill>
          <a:blip r:embed="rId6"/>
          <a:stretch>
            <a:fillRect/>
          </a:stretch>
        </p:blipFill>
        <p:spPr>
          <a:xfrm>
            <a:off x="6293173" y="590168"/>
            <a:ext cx="4267200" cy="3200400"/>
          </a:xfrm>
          <a:prstGeom prst="rect">
            <a:avLst/>
          </a:prstGeom>
        </p:spPr>
      </p:pic>
    </p:spTree>
    <p:extLst>
      <p:ext uri="{BB962C8B-B14F-4D97-AF65-F5344CB8AC3E}">
        <p14:creationId xmlns:p14="http://schemas.microsoft.com/office/powerpoint/2010/main" val="90377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9AFA25-4957-4CD0-A2B1-8E8BE317ED03}"/>
              </a:ext>
            </a:extLst>
          </p:cNvPr>
          <p:cNvSpPr>
            <a:spLocks noGrp="1"/>
          </p:cNvSpPr>
          <p:nvPr>
            <p:ph type="title"/>
          </p:nvPr>
        </p:nvSpPr>
        <p:spPr>
          <a:xfrm>
            <a:off x="593595" y="10402"/>
            <a:ext cx="10882293" cy="934411"/>
          </a:xfrm>
        </p:spPr>
        <p:txBody>
          <a:bodyPr/>
          <a:lstStyle/>
          <a:p>
            <a:r>
              <a:rPr lang="en-GB" dirty="0"/>
              <a:t>Engine specific fuel consumption (kg per MWh)</a:t>
            </a:r>
          </a:p>
        </p:txBody>
      </p:sp>
      <p:sp>
        <p:nvSpPr>
          <p:cNvPr id="4" name="Slide Number Placeholder 3">
            <a:extLst>
              <a:ext uri="{FF2B5EF4-FFF2-40B4-BE49-F238E27FC236}">
                <a16:creationId xmlns:a16="http://schemas.microsoft.com/office/drawing/2014/main" id="{F61BDD9E-457B-4E2F-8547-6CD5F3352E7F}"/>
              </a:ext>
            </a:extLst>
          </p:cNvPr>
          <p:cNvSpPr>
            <a:spLocks noGrp="1"/>
          </p:cNvSpPr>
          <p:nvPr>
            <p:ph type="sldNum" sz="quarter" idx="12"/>
          </p:nvPr>
        </p:nvSpPr>
        <p:spPr/>
        <p:txBody>
          <a:bodyPr/>
          <a:lstStyle/>
          <a:p>
            <a:fld id="{5751DFAA-887F-4071-8EAD-E8CA316FCF06}" type="slidenum">
              <a:rPr lang="en-GB" smtClean="0"/>
              <a:t>16</a:t>
            </a:fld>
            <a:endParaRPr lang="en-GB" dirty="0"/>
          </a:p>
        </p:txBody>
      </p:sp>
      <p:pic>
        <p:nvPicPr>
          <p:cNvPr id="3" name="Picture 2">
            <a:extLst>
              <a:ext uri="{FF2B5EF4-FFF2-40B4-BE49-F238E27FC236}">
                <a16:creationId xmlns:a16="http://schemas.microsoft.com/office/drawing/2014/main" id="{E81873BA-929C-42FD-9FBC-CF8B3C362F41}"/>
              </a:ext>
            </a:extLst>
          </p:cNvPr>
          <p:cNvPicPr>
            <a:picLocks noChangeAspect="1"/>
          </p:cNvPicPr>
          <p:nvPr/>
        </p:nvPicPr>
        <p:blipFill>
          <a:blip r:embed="rId3"/>
          <a:stretch>
            <a:fillRect/>
          </a:stretch>
        </p:blipFill>
        <p:spPr>
          <a:xfrm>
            <a:off x="6349481" y="3617952"/>
            <a:ext cx="4267200" cy="3200400"/>
          </a:xfrm>
          <a:prstGeom prst="rect">
            <a:avLst/>
          </a:prstGeom>
        </p:spPr>
      </p:pic>
      <p:pic>
        <p:nvPicPr>
          <p:cNvPr id="7" name="Picture 6">
            <a:extLst>
              <a:ext uri="{FF2B5EF4-FFF2-40B4-BE49-F238E27FC236}">
                <a16:creationId xmlns:a16="http://schemas.microsoft.com/office/drawing/2014/main" id="{EC1E8922-4F0A-4E3B-8417-4388D2B4D112}"/>
              </a:ext>
            </a:extLst>
          </p:cNvPr>
          <p:cNvPicPr>
            <a:picLocks noChangeAspect="1"/>
          </p:cNvPicPr>
          <p:nvPr/>
        </p:nvPicPr>
        <p:blipFill>
          <a:blip r:embed="rId4"/>
          <a:stretch>
            <a:fillRect/>
          </a:stretch>
        </p:blipFill>
        <p:spPr>
          <a:xfrm>
            <a:off x="6349481" y="529524"/>
            <a:ext cx="4267200" cy="3200400"/>
          </a:xfrm>
          <a:prstGeom prst="rect">
            <a:avLst/>
          </a:prstGeom>
        </p:spPr>
      </p:pic>
      <p:pic>
        <p:nvPicPr>
          <p:cNvPr id="9" name="Picture 8">
            <a:extLst>
              <a:ext uri="{FF2B5EF4-FFF2-40B4-BE49-F238E27FC236}">
                <a16:creationId xmlns:a16="http://schemas.microsoft.com/office/drawing/2014/main" id="{264660E1-8F62-4EAC-BB48-F3DD68E30CF1}"/>
              </a:ext>
            </a:extLst>
          </p:cNvPr>
          <p:cNvPicPr>
            <a:picLocks noChangeAspect="1"/>
          </p:cNvPicPr>
          <p:nvPr/>
        </p:nvPicPr>
        <p:blipFill>
          <a:blip r:embed="rId5"/>
          <a:stretch>
            <a:fillRect/>
          </a:stretch>
        </p:blipFill>
        <p:spPr>
          <a:xfrm>
            <a:off x="1425090" y="3617952"/>
            <a:ext cx="4267200" cy="3200400"/>
          </a:xfrm>
          <a:prstGeom prst="rect">
            <a:avLst/>
          </a:prstGeom>
        </p:spPr>
      </p:pic>
      <p:pic>
        <p:nvPicPr>
          <p:cNvPr id="13" name="Picture 12">
            <a:extLst>
              <a:ext uri="{FF2B5EF4-FFF2-40B4-BE49-F238E27FC236}">
                <a16:creationId xmlns:a16="http://schemas.microsoft.com/office/drawing/2014/main" id="{4CFBE83A-4682-4923-AB43-42E552E5875D}"/>
              </a:ext>
            </a:extLst>
          </p:cNvPr>
          <p:cNvPicPr>
            <a:picLocks noChangeAspect="1"/>
          </p:cNvPicPr>
          <p:nvPr/>
        </p:nvPicPr>
        <p:blipFill>
          <a:blip r:embed="rId6"/>
          <a:stretch>
            <a:fillRect/>
          </a:stretch>
        </p:blipFill>
        <p:spPr>
          <a:xfrm>
            <a:off x="1425090" y="529524"/>
            <a:ext cx="4267200" cy="3200400"/>
          </a:xfrm>
          <a:prstGeom prst="rect">
            <a:avLst/>
          </a:prstGeom>
        </p:spPr>
      </p:pic>
      <p:sp>
        <p:nvSpPr>
          <p:cNvPr id="15" name="TextBox 14">
            <a:extLst>
              <a:ext uri="{FF2B5EF4-FFF2-40B4-BE49-F238E27FC236}">
                <a16:creationId xmlns:a16="http://schemas.microsoft.com/office/drawing/2014/main" id="{4E16338F-3052-4492-AB04-8BF824E612B5}"/>
              </a:ext>
            </a:extLst>
          </p:cNvPr>
          <p:cNvSpPr txBox="1"/>
          <p:nvPr/>
        </p:nvSpPr>
        <p:spPr>
          <a:xfrm>
            <a:off x="72151" y="2725975"/>
            <a:ext cx="1352939" cy="1476686"/>
          </a:xfrm>
          <a:prstGeom prst="rect">
            <a:avLst/>
          </a:prstGeom>
          <a:noFill/>
        </p:spPr>
        <p:txBody>
          <a:bodyPr wrap="square" rtlCol="0">
            <a:spAutoFit/>
          </a:bodyPr>
          <a:lstStyle/>
          <a:p>
            <a:r>
              <a:rPr lang="en-GB" dirty="0">
                <a:solidFill>
                  <a:srgbClr val="00B050"/>
                </a:solidFill>
              </a:rPr>
              <a:t>Error in all y-axis legends: Should be kg/MWh</a:t>
            </a:r>
          </a:p>
        </p:txBody>
      </p:sp>
    </p:spTree>
    <p:extLst>
      <p:ext uri="{BB962C8B-B14F-4D97-AF65-F5344CB8AC3E}">
        <p14:creationId xmlns:p14="http://schemas.microsoft.com/office/powerpoint/2010/main" val="254982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9AFA25-4957-4CD0-A2B1-8E8BE317ED03}"/>
              </a:ext>
            </a:extLst>
          </p:cNvPr>
          <p:cNvSpPr>
            <a:spLocks noGrp="1"/>
          </p:cNvSpPr>
          <p:nvPr>
            <p:ph type="title"/>
          </p:nvPr>
        </p:nvSpPr>
        <p:spPr>
          <a:xfrm>
            <a:off x="1082025" y="0"/>
            <a:ext cx="10027949" cy="934411"/>
          </a:xfrm>
        </p:spPr>
        <p:txBody>
          <a:bodyPr/>
          <a:lstStyle/>
          <a:p>
            <a:r>
              <a:rPr lang="en-GB" dirty="0"/>
              <a:t>Engine fuel consumption (per hour)</a:t>
            </a:r>
          </a:p>
        </p:txBody>
      </p:sp>
      <p:sp>
        <p:nvSpPr>
          <p:cNvPr id="4" name="Slide Number Placeholder 3">
            <a:extLst>
              <a:ext uri="{FF2B5EF4-FFF2-40B4-BE49-F238E27FC236}">
                <a16:creationId xmlns:a16="http://schemas.microsoft.com/office/drawing/2014/main" id="{F61BDD9E-457B-4E2F-8547-6CD5F3352E7F}"/>
              </a:ext>
            </a:extLst>
          </p:cNvPr>
          <p:cNvSpPr>
            <a:spLocks noGrp="1"/>
          </p:cNvSpPr>
          <p:nvPr>
            <p:ph type="sldNum" sz="quarter" idx="12"/>
          </p:nvPr>
        </p:nvSpPr>
        <p:spPr/>
        <p:txBody>
          <a:bodyPr/>
          <a:lstStyle/>
          <a:p>
            <a:fld id="{5751DFAA-887F-4071-8EAD-E8CA316FCF06}" type="slidenum">
              <a:rPr lang="en-GB" smtClean="0"/>
              <a:t>17</a:t>
            </a:fld>
            <a:endParaRPr lang="en-GB" dirty="0"/>
          </a:p>
        </p:txBody>
      </p:sp>
      <p:pic>
        <p:nvPicPr>
          <p:cNvPr id="12" name="Picture 11">
            <a:extLst>
              <a:ext uri="{FF2B5EF4-FFF2-40B4-BE49-F238E27FC236}">
                <a16:creationId xmlns:a16="http://schemas.microsoft.com/office/drawing/2014/main" id="{07FBF047-BE34-40E1-825E-1BB5AC84C00B}"/>
              </a:ext>
            </a:extLst>
          </p:cNvPr>
          <p:cNvPicPr>
            <a:picLocks noChangeAspect="1"/>
          </p:cNvPicPr>
          <p:nvPr/>
        </p:nvPicPr>
        <p:blipFill>
          <a:blip r:embed="rId3"/>
          <a:stretch>
            <a:fillRect/>
          </a:stretch>
        </p:blipFill>
        <p:spPr>
          <a:xfrm>
            <a:off x="6489441" y="3657600"/>
            <a:ext cx="4267200" cy="3200400"/>
          </a:xfrm>
          <a:prstGeom prst="rect">
            <a:avLst/>
          </a:prstGeom>
        </p:spPr>
      </p:pic>
      <p:pic>
        <p:nvPicPr>
          <p:cNvPr id="14" name="Picture 13">
            <a:extLst>
              <a:ext uri="{FF2B5EF4-FFF2-40B4-BE49-F238E27FC236}">
                <a16:creationId xmlns:a16="http://schemas.microsoft.com/office/drawing/2014/main" id="{DDC7375E-B107-4EA7-AD04-024ACE6BAF84}"/>
              </a:ext>
            </a:extLst>
          </p:cNvPr>
          <p:cNvPicPr>
            <a:picLocks noChangeAspect="1"/>
          </p:cNvPicPr>
          <p:nvPr/>
        </p:nvPicPr>
        <p:blipFill>
          <a:blip r:embed="rId4"/>
          <a:stretch>
            <a:fillRect/>
          </a:stretch>
        </p:blipFill>
        <p:spPr>
          <a:xfrm>
            <a:off x="6489441" y="588795"/>
            <a:ext cx="4267200" cy="3200400"/>
          </a:xfrm>
          <a:prstGeom prst="rect">
            <a:avLst/>
          </a:prstGeom>
        </p:spPr>
      </p:pic>
      <p:pic>
        <p:nvPicPr>
          <p:cNvPr id="18" name="Picture 17">
            <a:extLst>
              <a:ext uri="{FF2B5EF4-FFF2-40B4-BE49-F238E27FC236}">
                <a16:creationId xmlns:a16="http://schemas.microsoft.com/office/drawing/2014/main" id="{88145BF8-E2E3-46FF-A81B-1F0A6462560B}"/>
              </a:ext>
            </a:extLst>
          </p:cNvPr>
          <p:cNvPicPr>
            <a:picLocks noChangeAspect="1"/>
          </p:cNvPicPr>
          <p:nvPr/>
        </p:nvPicPr>
        <p:blipFill>
          <a:blip r:embed="rId5"/>
          <a:stretch>
            <a:fillRect/>
          </a:stretch>
        </p:blipFill>
        <p:spPr>
          <a:xfrm>
            <a:off x="2252862" y="3657600"/>
            <a:ext cx="4267200" cy="3200400"/>
          </a:xfrm>
          <a:prstGeom prst="rect">
            <a:avLst/>
          </a:prstGeom>
        </p:spPr>
      </p:pic>
      <p:pic>
        <p:nvPicPr>
          <p:cNvPr id="20" name="Picture 19">
            <a:extLst>
              <a:ext uri="{FF2B5EF4-FFF2-40B4-BE49-F238E27FC236}">
                <a16:creationId xmlns:a16="http://schemas.microsoft.com/office/drawing/2014/main" id="{B4CE077C-25DC-4A69-82C8-0C6607B33BBF}"/>
              </a:ext>
            </a:extLst>
          </p:cNvPr>
          <p:cNvPicPr>
            <a:picLocks noChangeAspect="1"/>
          </p:cNvPicPr>
          <p:nvPr/>
        </p:nvPicPr>
        <p:blipFill>
          <a:blip r:embed="rId6"/>
          <a:stretch>
            <a:fillRect/>
          </a:stretch>
        </p:blipFill>
        <p:spPr>
          <a:xfrm>
            <a:off x="2252862" y="588795"/>
            <a:ext cx="4267200" cy="3200400"/>
          </a:xfrm>
          <a:prstGeom prst="rect">
            <a:avLst/>
          </a:prstGeom>
        </p:spPr>
      </p:pic>
      <p:sp>
        <p:nvSpPr>
          <p:cNvPr id="8" name="TextBox 7">
            <a:extLst>
              <a:ext uri="{FF2B5EF4-FFF2-40B4-BE49-F238E27FC236}">
                <a16:creationId xmlns:a16="http://schemas.microsoft.com/office/drawing/2014/main" id="{EB2BAA18-20D9-457B-91B3-182EA12AD795}"/>
              </a:ext>
            </a:extLst>
          </p:cNvPr>
          <p:cNvSpPr txBox="1"/>
          <p:nvPr/>
        </p:nvSpPr>
        <p:spPr>
          <a:xfrm>
            <a:off x="459087" y="1623460"/>
            <a:ext cx="1352939" cy="4799263"/>
          </a:xfrm>
          <a:prstGeom prst="rect">
            <a:avLst/>
          </a:prstGeom>
          <a:noFill/>
        </p:spPr>
        <p:txBody>
          <a:bodyPr wrap="square" rtlCol="0">
            <a:spAutoFit/>
          </a:bodyPr>
          <a:lstStyle/>
          <a:p>
            <a:r>
              <a:rPr lang="en-GB" dirty="0">
                <a:solidFill>
                  <a:srgbClr val="FF0000"/>
                </a:solidFill>
              </a:rPr>
              <a:t>NOTE: New information:</a:t>
            </a:r>
          </a:p>
          <a:p>
            <a:r>
              <a:rPr lang="en-GB" dirty="0">
                <a:solidFill>
                  <a:srgbClr val="FF0000"/>
                </a:solidFill>
              </a:rPr>
              <a:t>Y-axis is</a:t>
            </a:r>
          </a:p>
          <a:p>
            <a:r>
              <a:rPr lang="en-GB" dirty="0" err="1">
                <a:solidFill>
                  <a:srgbClr val="00B050"/>
                </a:solidFill>
              </a:rPr>
              <a:t>liter</a:t>
            </a:r>
            <a:r>
              <a:rPr lang="en-GB" dirty="0">
                <a:solidFill>
                  <a:srgbClr val="00B050"/>
                </a:solidFill>
              </a:rPr>
              <a:t>/hour</a:t>
            </a:r>
          </a:p>
          <a:p>
            <a:endParaRPr lang="en-GB" dirty="0">
              <a:solidFill>
                <a:srgbClr val="FF0000"/>
              </a:solidFill>
            </a:endParaRPr>
          </a:p>
          <a:p>
            <a:r>
              <a:rPr lang="en-GB" dirty="0">
                <a:solidFill>
                  <a:srgbClr val="FF0000"/>
                </a:solidFill>
              </a:rPr>
              <a:t>(not </a:t>
            </a:r>
            <a:r>
              <a:rPr lang="en-GB" strike="sngStrike" dirty="0">
                <a:solidFill>
                  <a:srgbClr val="FF0000"/>
                </a:solidFill>
              </a:rPr>
              <a:t>kg/hour</a:t>
            </a:r>
            <a:r>
              <a:rPr lang="en-GB" dirty="0">
                <a:solidFill>
                  <a:srgbClr val="FF0000"/>
                </a:solidFill>
              </a:rPr>
              <a:t>)</a:t>
            </a:r>
          </a:p>
          <a:p>
            <a:endParaRPr lang="en-GB" dirty="0">
              <a:solidFill>
                <a:srgbClr val="FF0000"/>
              </a:solidFill>
            </a:endParaRPr>
          </a:p>
          <a:p>
            <a:r>
              <a:rPr lang="en-GB" dirty="0">
                <a:solidFill>
                  <a:srgbClr val="FF0000"/>
                </a:solidFill>
              </a:rPr>
              <a:t>Default conversion factor used the logging system is </a:t>
            </a:r>
            <a:r>
              <a:rPr lang="en-GB"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0.865 kg/l</a:t>
            </a:r>
            <a:endParaRPr lang="en-GB" dirty="0">
              <a:solidFill>
                <a:srgbClr val="FF0000"/>
              </a:solidFill>
              <a:highlight>
                <a:srgbClr val="FFFFFF"/>
              </a:highlight>
            </a:endParaRPr>
          </a:p>
          <a:p>
            <a:endParaRPr lang="en-GB" dirty="0">
              <a:solidFill>
                <a:srgbClr val="FF0000"/>
              </a:solidFill>
            </a:endParaRPr>
          </a:p>
          <a:p>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370400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8498-772C-4024-944C-4B4A4F1D9D09}"/>
              </a:ext>
            </a:extLst>
          </p:cNvPr>
          <p:cNvSpPr>
            <a:spLocks noGrp="1"/>
          </p:cNvSpPr>
          <p:nvPr>
            <p:ph type="title"/>
          </p:nvPr>
        </p:nvSpPr>
        <p:spPr>
          <a:xfrm>
            <a:off x="930735" y="172838"/>
            <a:ext cx="9001711" cy="926662"/>
          </a:xfrm>
        </p:spPr>
        <p:txBody>
          <a:bodyPr/>
          <a:lstStyle/>
          <a:p>
            <a:r>
              <a:rPr lang="en-GB" dirty="0"/>
              <a:t>Vessel position each hour (day 1 and 2)</a:t>
            </a:r>
          </a:p>
        </p:txBody>
      </p:sp>
      <p:sp>
        <p:nvSpPr>
          <p:cNvPr id="3" name="Slide Number Placeholder 2">
            <a:extLst>
              <a:ext uri="{FF2B5EF4-FFF2-40B4-BE49-F238E27FC236}">
                <a16:creationId xmlns:a16="http://schemas.microsoft.com/office/drawing/2014/main" id="{160C9BC4-4D21-47C7-9B12-80218595B15D}"/>
              </a:ext>
            </a:extLst>
          </p:cNvPr>
          <p:cNvSpPr>
            <a:spLocks noGrp="1"/>
          </p:cNvSpPr>
          <p:nvPr>
            <p:ph type="sldNum" sz="quarter" idx="12"/>
          </p:nvPr>
        </p:nvSpPr>
        <p:spPr/>
        <p:txBody>
          <a:bodyPr/>
          <a:lstStyle/>
          <a:p>
            <a:fld id="{5751DFAA-887F-4071-8EAD-E8CA316FCF06}" type="slidenum">
              <a:rPr lang="en-GB" smtClean="0"/>
              <a:t>18</a:t>
            </a:fld>
            <a:endParaRPr lang="en-GB" dirty="0"/>
          </a:p>
        </p:txBody>
      </p:sp>
      <p:pic>
        <p:nvPicPr>
          <p:cNvPr id="5" name="Picture 4">
            <a:extLst>
              <a:ext uri="{FF2B5EF4-FFF2-40B4-BE49-F238E27FC236}">
                <a16:creationId xmlns:a16="http://schemas.microsoft.com/office/drawing/2014/main" id="{0D33D254-16BF-497C-9824-3FC61A0C5EB7}"/>
              </a:ext>
            </a:extLst>
          </p:cNvPr>
          <p:cNvPicPr>
            <a:picLocks noChangeAspect="1"/>
          </p:cNvPicPr>
          <p:nvPr/>
        </p:nvPicPr>
        <p:blipFill>
          <a:blip r:embed="rId3"/>
          <a:stretch>
            <a:fillRect/>
          </a:stretch>
        </p:blipFill>
        <p:spPr>
          <a:xfrm>
            <a:off x="459087" y="1680797"/>
            <a:ext cx="5334000" cy="4000500"/>
          </a:xfrm>
          <a:prstGeom prst="rect">
            <a:avLst/>
          </a:prstGeom>
        </p:spPr>
      </p:pic>
      <p:pic>
        <p:nvPicPr>
          <p:cNvPr id="7" name="Picture 6">
            <a:extLst>
              <a:ext uri="{FF2B5EF4-FFF2-40B4-BE49-F238E27FC236}">
                <a16:creationId xmlns:a16="http://schemas.microsoft.com/office/drawing/2014/main" id="{68A082B3-BEC3-4C05-869A-E6A2DB91A438}"/>
              </a:ext>
            </a:extLst>
          </p:cNvPr>
          <p:cNvPicPr>
            <a:picLocks noChangeAspect="1"/>
          </p:cNvPicPr>
          <p:nvPr/>
        </p:nvPicPr>
        <p:blipFill>
          <a:blip r:embed="rId4"/>
          <a:stretch>
            <a:fillRect/>
          </a:stretch>
        </p:blipFill>
        <p:spPr>
          <a:xfrm>
            <a:off x="6096000" y="1680797"/>
            <a:ext cx="5334000" cy="4000500"/>
          </a:xfrm>
          <a:prstGeom prst="rect">
            <a:avLst/>
          </a:prstGeom>
        </p:spPr>
      </p:pic>
    </p:spTree>
    <p:extLst>
      <p:ext uri="{BB962C8B-B14F-4D97-AF65-F5344CB8AC3E}">
        <p14:creationId xmlns:p14="http://schemas.microsoft.com/office/powerpoint/2010/main" val="63565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8498-772C-4024-944C-4B4A4F1D9D09}"/>
              </a:ext>
            </a:extLst>
          </p:cNvPr>
          <p:cNvSpPr>
            <a:spLocks noGrp="1"/>
          </p:cNvSpPr>
          <p:nvPr>
            <p:ph type="title"/>
          </p:nvPr>
        </p:nvSpPr>
        <p:spPr>
          <a:xfrm>
            <a:off x="930735" y="172838"/>
            <a:ext cx="9001711" cy="926662"/>
          </a:xfrm>
        </p:spPr>
        <p:txBody>
          <a:bodyPr/>
          <a:lstStyle/>
          <a:p>
            <a:r>
              <a:rPr lang="en-GB" dirty="0"/>
              <a:t>Vessel position each hour (day 3 and 4)</a:t>
            </a:r>
          </a:p>
        </p:txBody>
      </p:sp>
      <p:sp>
        <p:nvSpPr>
          <p:cNvPr id="3" name="Slide Number Placeholder 2">
            <a:extLst>
              <a:ext uri="{FF2B5EF4-FFF2-40B4-BE49-F238E27FC236}">
                <a16:creationId xmlns:a16="http://schemas.microsoft.com/office/drawing/2014/main" id="{160C9BC4-4D21-47C7-9B12-80218595B15D}"/>
              </a:ext>
            </a:extLst>
          </p:cNvPr>
          <p:cNvSpPr>
            <a:spLocks noGrp="1"/>
          </p:cNvSpPr>
          <p:nvPr>
            <p:ph type="sldNum" sz="quarter" idx="12"/>
          </p:nvPr>
        </p:nvSpPr>
        <p:spPr/>
        <p:txBody>
          <a:bodyPr/>
          <a:lstStyle/>
          <a:p>
            <a:fld id="{5751DFAA-887F-4071-8EAD-E8CA316FCF06}" type="slidenum">
              <a:rPr lang="en-GB" smtClean="0"/>
              <a:t>19</a:t>
            </a:fld>
            <a:endParaRPr lang="en-GB" dirty="0"/>
          </a:p>
        </p:txBody>
      </p:sp>
      <p:pic>
        <p:nvPicPr>
          <p:cNvPr id="6" name="Picture 5">
            <a:extLst>
              <a:ext uri="{FF2B5EF4-FFF2-40B4-BE49-F238E27FC236}">
                <a16:creationId xmlns:a16="http://schemas.microsoft.com/office/drawing/2014/main" id="{872833FD-829E-483C-97DB-3F0E9D872EA9}"/>
              </a:ext>
            </a:extLst>
          </p:cNvPr>
          <p:cNvPicPr>
            <a:picLocks noChangeAspect="1"/>
          </p:cNvPicPr>
          <p:nvPr/>
        </p:nvPicPr>
        <p:blipFill>
          <a:blip r:embed="rId3"/>
          <a:stretch>
            <a:fillRect/>
          </a:stretch>
        </p:blipFill>
        <p:spPr>
          <a:xfrm>
            <a:off x="357554" y="1628042"/>
            <a:ext cx="5334000" cy="4000500"/>
          </a:xfrm>
          <a:prstGeom prst="rect">
            <a:avLst/>
          </a:prstGeom>
        </p:spPr>
      </p:pic>
      <p:pic>
        <p:nvPicPr>
          <p:cNvPr id="9" name="Picture 8">
            <a:extLst>
              <a:ext uri="{FF2B5EF4-FFF2-40B4-BE49-F238E27FC236}">
                <a16:creationId xmlns:a16="http://schemas.microsoft.com/office/drawing/2014/main" id="{43701325-66F3-440E-9A74-44A438990BB5}"/>
              </a:ext>
            </a:extLst>
          </p:cNvPr>
          <p:cNvPicPr>
            <a:picLocks noChangeAspect="1"/>
          </p:cNvPicPr>
          <p:nvPr/>
        </p:nvPicPr>
        <p:blipFill>
          <a:blip r:embed="rId4"/>
          <a:stretch>
            <a:fillRect/>
          </a:stretch>
        </p:blipFill>
        <p:spPr>
          <a:xfrm>
            <a:off x="6096000" y="1628042"/>
            <a:ext cx="5334000" cy="4000500"/>
          </a:xfrm>
          <a:prstGeom prst="rect">
            <a:avLst/>
          </a:prstGeom>
        </p:spPr>
      </p:pic>
    </p:spTree>
    <p:extLst>
      <p:ext uri="{BB962C8B-B14F-4D97-AF65-F5344CB8AC3E}">
        <p14:creationId xmlns:p14="http://schemas.microsoft.com/office/powerpoint/2010/main" val="398937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4AD8E3-E297-49A6-BAFF-7B08E30BB49D}"/>
              </a:ext>
            </a:extLst>
          </p:cNvPr>
          <p:cNvSpPr>
            <a:spLocks noGrp="1"/>
          </p:cNvSpPr>
          <p:nvPr>
            <p:ph type="title"/>
          </p:nvPr>
        </p:nvSpPr>
        <p:spPr/>
        <p:txBody>
          <a:bodyPr/>
          <a:lstStyle/>
          <a:p>
            <a:r>
              <a:rPr lang="nb-NO" dirty="0" err="1"/>
              <a:t>Revision</a:t>
            </a:r>
            <a:endParaRPr lang="en-GB" dirty="0"/>
          </a:p>
        </p:txBody>
      </p:sp>
      <p:sp>
        <p:nvSpPr>
          <p:cNvPr id="6" name="Content Placeholder 5">
            <a:extLst>
              <a:ext uri="{FF2B5EF4-FFF2-40B4-BE49-F238E27FC236}">
                <a16:creationId xmlns:a16="http://schemas.microsoft.com/office/drawing/2014/main" id="{E98B0312-3FBC-4B2D-AE83-BF2B877A4B67}"/>
              </a:ext>
            </a:extLst>
          </p:cNvPr>
          <p:cNvSpPr>
            <a:spLocks noGrp="1"/>
          </p:cNvSpPr>
          <p:nvPr>
            <p:ph idx="1"/>
          </p:nvPr>
        </p:nvSpPr>
        <p:spPr/>
        <p:txBody>
          <a:bodyPr/>
          <a:lstStyle/>
          <a:p>
            <a:pPr marL="180036" indent="0">
              <a:buNone/>
            </a:pPr>
            <a:r>
              <a:rPr lang="nb-NO" dirty="0" err="1"/>
              <a:t>Revision</a:t>
            </a:r>
            <a:r>
              <a:rPr lang="nb-NO"/>
              <a:t> 01</a:t>
            </a:r>
          </a:p>
          <a:p>
            <a:r>
              <a:rPr lang="nb-NO" dirty="0" err="1"/>
              <a:t>Corrected</a:t>
            </a:r>
            <a:r>
              <a:rPr lang="nb-NO" dirty="0"/>
              <a:t> </a:t>
            </a:r>
            <a:r>
              <a:rPr lang="nb-NO" dirty="0" err="1"/>
              <a:t>measurement</a:t>
            </a:r>
            <a:r>
              <a:rPr lang="nb-NO" dirty="0"/>
              <a:t> unit for </a:t>
            </a:r>
            <a:r>
              <a:rPr lang="nb-NO" dirty="0" err="1"/>
              <a:t>fuel</a:t>
            </a:r>
            <a:r>
              <a:rPr lang="nb-NO" dirty="0"/>
              <a:t> </a:t>
            </a:r>
            <a:r>
              <a:rPr lang="nb-NO" dirty="0" err="1"/>
              <a:t>consumption</a:t>
            </a:r>
            <a:r>
              <a:rPr lang="nb-NO" dirty="0"/>
              <a:t>. See slide 5 and 17 </a:t>
            </a:r>
          </a:p>
          <a:p>
            <a:r>
              <a:rPr lang="nb-NO" dirty="0"/>
              <a:t>See </a:t>
            </a:r>
            <a:r>
              <a:rPr lang="nb-NO" dirty="0" err="1"/>
              <a:t>new</a:t>
            </a:r>
            <a:r>
              <a:rPr lang="nb-NO" dirty="0"/>
              <a:t> slide 6 </a:t>
            </a:r>
            <a:r>
              <a:rPr lang="nb-NO" dirty="0" err="1"/>
              <a:t>with</a:t>
            </a:r>
            <a:r>
              <a:rPr lang="nb-NO" dirty="0"/>
              <a:t> </a:t>
            </a:r>
            <a:r>
              <a:rPr lang="nb-NO" dirty="0" err="1"/>
              <a:t>explanation</a:t>
            </a:r>
            <a:r>
              <a:rPr lang="nb-NO" dirty="0"/>
              <a:t> </a:t>
            </a:r>
            <a:r>
              <a:rPr lang="nb-NO" dirty="0" err="1"/>
              <a:t>of</a:t>
            </a:r>
            <a:r>
              <a:rPr lang="nb-NO" dirty="0"/>
              <a:t> </a:t>
            </a:r>
            <a:r>
              <a:rPr lang="nb-NO" dirty="0" err="1"/>
              <a:t>dpMode</a:t>
            </a:r>
            <a:r>
              <a:rPr lang="nb-NO" dirty="0"/>
              <a:t> and </a:t>
            </a:r>
            <a:r>
              <a:rPr lang="nb-NO" dirty="0" err="1"/>
              <a:t>operationId</a:t>
            </a:r>
            <a:r>
              <a:rPr lang="nb-NO" dirty="0"/>
              <a:t> </a:t>
            </a:r>
            <a:endParaRPr lang="en-GB" dirty="0"/>
          </a:p>
        </p:txBody>
      </p:sp>
    </p:spTree>
    <p:extLst>
      <p:ext uri="{BB962C8B-B14F-4D97-AF65-F5344CB8AC3E}">
        <p14:creationId xmlns:p14="http://schemas.microsoft.com/office/powerpoint/2010/main" val="239475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8498-772C-4024-944C-4B4A4F1D9D09}"/>
              </a:ext>
            </a:extLst>
          </p:cNvPr>
          <p:cNvSpPr>
            <a:spLocks noGrp="1"/>
          </p:cNvSpPr>
          <p:nvPr>
            <p:ph type="title"/>
          </p:nvPr>
        </p:nvSpPr>
        <p:spPr>
          <a:xfrm>
            <a:off x="930735" y="172838"/>
            <a:ext cx="9001711" cy="926662"/>
          </a:xfrm>
        </p:spPr>
        <p:txBody>
          <a:bodyPr/>
          <a:lstStyle/>
          <a:p>
            <a:r>
              <a:rPr lang="en-GB" dirty="0"/>
              <a:t>Vessel position each hour (day 5 and 6)</a:t>
            </a:r>
          </a:p>
        </p:txBody>
      </p:sp>
      <p:sp>
        <p:nvSpPr>
          <p:cNvPr id="3" name="Slide Number Placeholder 2">
            <a:extLst>
              <a:ext uri="{FF2B5EF4-FFF2-40B4-BE49-F238E27FC236}">
                <a16:creationId xmlns:a16="http://schemas.microsoft.com/office/drawing/2014/main" id="{160C9BC4-4D21-47C7-9B12-80218595B15D}"/>
              </a:ext>
            </a:extLst>
          </p:cNvPr>
          <p:cNvSpPr>
            <a:spLocks noGrp="1"/>
          </p:cNvSpPr>
          <p:nvPr>
            <p:ph type="sldNum" sz="quarter" idx="12"/>
          </p:nvPr>
        </p:nvSpPr>
        <p:spPr/>
        <p:txBody>
          <a:bodyPr/>
          <a:lstStyle/>
          <a:p>
            <a:fld id="{5751DFAA-887F-4071-8EAD-E8CA316FCF06}" type="slidenum">
              <a:rPr lang="en-GB" smtClean="0"/>
              <a:t>20</a:t>
            </a:fld>
            <a:endParaRPr lang="en-GB" dirty="0"/>
          </a:p>
        </p:txBody>
      </p:sp>
      <p:pic>
        <p:nvPicPr>
          <p:cNvPr id="10" name="Picture 9">
            <a:extLst>
              <a:ext uri="{FF2B5EF4-FFF2-40B4-BE49-F238E27FC236}">
                <a16:creationId xmlns:a16="http://schemas.microsoft.com/office/drawing/2014/main" id="{8AAFC6A3-7AB8-4557-B62F-DD5296ADC551}"/>
              </a:ext>
            </a:extLst>
          </p:cNvPr>
          <p:cNvPicPr>
            <a:picLocks noChangeAspect="1"/>
          </p:cNvPicPr>
          <p:nvPr/>
        </p:nvPicPr>
        <p:blipFill>
          <a:blip r:embed="rId3"/>
          <a:stretch>
            <a:fillRect/>
          </a:stretch>
        </p:blipFill>
        <p:spPr>
          <a:xfrm>
            <a:off x="613493" y="1686658"/>
            <a:ext cx="5334000" cy="4000500"/>
          </a:xfrm>
          <a:prstGeom prst="rect">
            <a:avLst/>
          </a:prstGeom>
        </p:spPr>
      </p:pic>
      <p:pic>
        <p:nvPicPr>
          <p:cNvPr id="12" name="Picture 11">
            <a:extLst>
              <a:ext uri="{FF2B5EF4-FFF2-40B4-BE49-F238E27FC236}">
                <a16:creationId xmlns:a16="http://schemas.microsoft.com/office/drawing/2014/main" id="{AF41D40B-C1F9-4B8B-98E9-9DD55B248FE6}"/>
              </a:ext>
            </a:extLst>
          </p:cNvPr>
          <p:cNvPicPr>
            <a:picLocks noChangeAspect="1"/>
          </p:cNvPicPr>
          <p:nvPr/>
        </p:nvPicPr>
        <p:blipFill>
          <a:blip r:embed="rId4"/>
          <a:stretch>
            <a:fillRect/>
          </a:stretch>
        </p:blipFill>
        <p:spPr>
          <a:xfrm>
            <a:off x="6096000" y="1686658"/>
            <a:ext cx="5334000" cy="4000500"/>
          </a:xfrm>
          <a:prstGeom prst="rect">
            <a:avLst/>
          </a:prstGeom>
        </p:spPr>
      </p:pic>
    </p:spTree>
    <p:extLst>
      <p:ext uri="{BB962C8B-B14F-4D97-AF65-F5344CB8AC3E}">
        <p14:creationId xmlns:p14="http://schemas.microsoft.com/office/powerpoint/2010/main" val="106557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8498-772C-4024-944C-4B4A4F1D9D09}"/>
              </a:ext>
            </a:extLst>
          </p:cNvPr>
          <p:cNvSpPr>
            <a:spLocks noGrp="1"/>
          </p:cNvSpPr>
          <p:nvPr>
            <p:ph type="title"/>
          </p:nvPr>
        </p:nvSpPr>
        <p:spPr>
          <a:xfrm>
            <a:off x="930735" y="172838"/>
            <a:ext cx="9001711" cy="926662"/>
          </a:xfrm>
        </p:spPr>
        <p:txBody>
          <a:bodyPr/>
          <a:lstStyle/>
          <a:p>
            <a:r>
              <a:rPr lang="en-GB" dirty="0"/>
              <a:t>Vessel position each hour (day 7)</a:t>
            </a:r>
          </a:p>
        </p:txBody>
      </p:sp>
      <p:sp>
        <p:nvSpPr>
          <p:cNvPr id="3" name="Slide Number Placeholder 2">
            <a:extLst>
              <a:ext uri="{FF2B5EF4-FFF2-40B4-BE49-F238E27FC236}">
                <a16:creationId xmlns:a16="http://schemas.microsoft.com/office/drawing/2014/main" id="{160C9BC4-4D21-47C7-9B12-80218595B15D}"/>
              </a:ext>
            </a:extLst>
          </p:cNvPr>
          <p:cNvSpPr>
            <a:spLocks noGrp="1"/>
          </p:cNvSpPr>
          <p:nvPr>
            <p:ph type="sldNum" sz="quarter" idx="12"/>
          </p:nvPr>
        </p:nvSpPr>
        <p:spPr/>
        <p:txBody>
          <a:bodyPr/>
          <a:lstStyle/>
          <a:p>
            <a:fld id="{5751DFAA-887F-4071-8EAD-E8CA316FCF06}" type="slidenum">
              <a:rPr lang="en-GB" smtClean="0"/>
              <a:t>21</a:t>
            </a:fld>
            <a:endParaRPr lang="en-GB" dirty="0"/>
          </a:p>
        </p:txBody>
      </p:sp>
      <p:pic>
        <p:nvPicPr>
          <p:cNvPr id="5" name="Picture 4">
            <a:extLst>
              <a:ext uri="{FF2B5EF4-FFF2-40B4-BE49-F238E27FC236}">
                <a16:creationId xmlns:a16="http://schemas.microsoft.com/office/drawing/2014/main" id="{E2287E6E-C959-410E-BA0A-4FD5F1991C3E}"/>
              </a:ext>
            </a:extLst>
          </p:cNvPr>
          <p:cNvPicPr>
            <a:picLocks noChangeAspect="1"/>
          </p:cNvPicPr>
          <p:nvPr/>
        </p:nvPicPr>
        <p:blipFill>
          <a:blip r:embed="rId3"/>
          <a:stretch>
            <a:fillRect/>
          </a:stretch>
        </p:blipFill>
        <p:spPr>
          <a:xfrm>
            <a:off x="762000" y="1686658"/>
            <a:ext cx="5334000" cy="4000500"/>
          </a:xfrm>
          <a:prstGeom prst="rect">
            <a:avLst/>
          </a:prstGeom>
        </p:spPr>
      </p:pic>
    </p:spTree>
    <p:extLst>
      <p:ext uri="{BB962C8B-B14F-4D97-AF65-F5344CB8AC3E}">
        <p14:creationId xmlns:p14="http://schemas.microsoft.com/office/powerpoint/2010/main" val="300042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C69F-148E-4A55-8216-E99666CB308E}"/>
              </a:ext>
            </a:extLst>
          </p:cNvPr>
          <p:cNvSpPr>
            <a:spLocks noGrp="1"/>
          </p:cNvSpPr>
          <p:nvPr>
            <p:ph type="title"/>
          </p:nvPr>
        </p:nvSpPr>
        <p:spPr>
          <a:xfrm>
            <a:off x="954182" y="193250"/>
            <a:ext cx="10773627" cy="934411"/>
          </a:xfrm>
        </p:spPr>
        <p:txBody>
          <a:bodyPr/>
          <a:lstStyle/>
          <a:p>
            <a:r>
              <a:rPr lang="en-GB" dirty="0"/>
              <a:t>Files on the shared folder (Microsoft </a:t>
            </a:r>
            <a:r>
              <a:rPr lang="en-GB" dirty="0" err="1"/>
              <a:t>Onedrive</a:t>
            </a:r>
            <a:r>
              <a:rPr lang="en-GB" dirty="0"/>
              <a:t>)</a:t>
            </a:r>
          </a:p>
        </p:txBody>
      </p:sp>
      <p:sp>
        <p:nvSpPr>
          <p:cNvPr id="4" name="Content Placeholder 3">
            <a:extLst>
              <a:ext uri="{FF2B5EF4-FFF2-40B4-BE49-F238E27FC236}">
                <a16:creationId xmlns:a16="http://schemas.microsoft.com/office/drawing/2014/main" id="{4425EB9D-49CD-4F95-95A1-9FA727AF7F09}"/>
              </a:ext>
            </a:extLst>
          </p:cNvPr>
          <p:cNvSpPr>
            <a:spLocks noGrp="1"/>
          </p:cNvSpPr>
          <p:nvPr>
            <p:ph idx="1"/>
          </p:nvPr>
        </p:nvSpPr>
        <p:spPr>
          <a:xfrm>
            <a:off x="954182" y="1465385"/>
            <a:ext cx="9001711" cy="4655381"/>
          </a:xfrm>
        </p:spPr>
        <p:txBody>
          <a:bodyPr>
            <a:normAutofit fontScale="92500" lnSpcReduction="10000"/>
          </a:bodyPr>
          <a:lstStyle/>
          <a:p>
            <a:r>
              <a:rPr lang="en-GB" dirty="0">
                <a:solidFill>
                  <a:srgbClr val="00B050"/>
                </a:solidFill>
              </a:rPr>
              <a:t>Data for student work.ppt</a:t>
            </a:r>
          </a:p>
          <a:p>
            <a:pPr lvl="1"/>
            <a:r>
              <a:rPr lang="en-GB" dirty="0"/>
              <a:t>This presentation</a:t>
            </a:r>
          </a:p>
          <a:p>
            <a:r>
              <a:rPr lang="en-GB" dirty="0" err="1">
                <a:solidFill>
                  <a:srgbClr val="00B050"/>
                </a:solidFill>
              </a:rPr>
              <a:t>dataTableStudents.mat</a:t>
            </a:r>
            <a:endParaRPr lang="en-GB" dirty="0">
              <a:solidFill>
                <a:srgbClr val="00B050"/>
              </a:solidFill>
            </a:endParaRPr>
          </a:p>
          <a:p>
            <a:pPr lvl="1"/>
            <a:r>
              <a:rPr lang="en-GB" dirty="0"/>
              <a:t>All data on </a:t>
            </a:r>
            <a:r>
              <a:rPr lang="en-GB" dirty="0" err="1"/>
              <a:t>Matlab</a:t>
            </a:r>
            <a:r>
              <a:rPr lang="en-GB" dirty="0"/>
              <a:t> format</a:t>
            </a:r>
          </a:p>
          <a:p>
            <a:pPr lvl="1"/>
            <a:r>
              <a:rPr lang="en-GB" dirty="0"/>
              <a:t>Contains the </a:t>
            </a:r>
            <a:r>
              <a:rPr lang="en-GB" dirty="0" err="1"/>
              <a:t>Matlab</a:t>
            </a:r>
            <a:r>
              <a:rPr lang="en-GB" dirty="0"/>
              <a:t> table "</a:t>
            </a:r>
            <a:r>
              <a:rPr lang="en-GB" dirty="0" err="1"/>
              <a:t>dataTableStudents</a:t>
            </a:r>
            <a:r>
              <a:rPr lang="en-GB" dirty="0"/>
              <a:t>"</a:t>
            </a:r>
          </a:p>
          <a:p>
            <a:pPr lvl="1"/>
            <a:r>
              <a:rPr lang="en-GB" dirty="0"/>
              <a:t>Note: The </a:t>
            </a:r>
            <a:r>
              <a:rPr lang="en-GB" dirty="0" err="1"/>
              <a:t>Matlab</a:t>
            </a:r>
            <a:r>
              <a:rPr lang="en-GB" dirty="0"/>
              <a:t> syntax for tables need to be used to access the data. Use table2array or table2struct if you prefer to work with other formats</a:t>
            </a:r>
          </a:p>
          <a:p>
            <a:r>
              <a:rPr lang="en-GB" dirty="0">
                <a:solidFill>
                  <a:srgbClr val="00B050"/>
                </a:solidFill>
              </a:rPr>
              <a:t>dataTableStudents_I.xlsx</a:t>
            </a:r>
          </a:p>
          <a:p>
            <a:pPr lvl="1"/>
            <a:r>
              <a:rPr lang="en-GB" dirty="0"/>
              <a:t>Data on Excel format</a:t>
            </a:r>
          </a:p>
          <a:p>
            <a:pPr lvl="1"/>
            <a:r>
              <a:rPr lang="en-GB" dirty="0"/>
              <a:t>Contains all but the fuel consumption data </a:t>
            </a:r>
          </a:p>
          <a:p>
            <a:r>
              <a:rPr lang="en-GB" dirty="0">
                <a:solidFill>
                  <a:srgbClr val="00B050"/>
                </a:solidFill>
              </a:rPr>
              <a:t>dataTableStudents_II.xlsx</a:t>
            </a:r>
          </a:p>
          <a:p>
            <a:pPr lvl="1"/>
            <a:r>
              <a:rPr lang="en-GB" dirty="0"/>
              <a:t>Data on Excel format</a:t>
            </a:r>
          </a:p>
          <a:p>
            <a:pPr lvl="1"/>
            <a:r>
              <a:rPr lang="en-GB" dirty="0"/>
              <a:t>Contains the time vector and the fuel consumption data</a:t>
            </a:r>
          </a:p>
          <a:p>
            <a:endParaRPr lang="en-GB" dirty="0"/>
          </a:p>
        </p:txBody>
      </p:sp>
      <p:sp>
        <p:nvSpPr>
          <p:cNvPr id="3" name="Slide Number Placeholder 2">
            <a:extLst>
              <a:ext uri="{FF2B5EF4-FFF2-40B4-BE49-F238E27FC236}">
                <a16:creationId xmlns:a16="http://schemas.microsoft.com/office/drawing/2014/main" id="{5FF8C3B9-D723-4324-8523-E85533DD6DB2}"/>
              </a:ext>
            </a:extLst>
          </p:cNvPr>
          <p:cNvSpPr>
            <a:spLocks noGrp="1"/>
          </p:cNvSpPr>
          <p:nvPr>
            <p:ph type="sldNum" sz="quarter" idx="12"/>
          </p:nvPr>
        </p:nvSpPr>
        <p:spPr/>
        <p:txBody>
          <a:bodyPr/>
          <a:lstStyle/>
          <a:p>
            <a:fld id="{5751DFAA-887F-4071-8EAD-E8CA316FCF06}" type="slidenum">
              <a:rPr lang="en-GB" smtClean="0"/>
              <a:t>22</a:t>
            </a:fld>
            <a:endParaRPr lang="en-GB" dirty="0"/>
          </a:p>
        </p:txBody>
      </p:sp>
    </p:spTree>
    <p:extLst>
      <p:ext uri="{BB962C8B-B14F-4D97-AF65-F5344CB8AC3E}">
        <p14:creationId xmlns:p14="http://schemas.microsoft.com/office/powerpoint/2010/main" val="27955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81755" y="122792"/>
            <a:ext cx="9001711" cy="926662"/>
          </a:xfrm>
        </p:spPr>
        <p:txBody>
          <a:bodyPr/>
          <a:lstStyle/>
          <a:p>
            <a:r>
              <a:rPr lang="en-GB" dirty="0"/>
              <a:t>Summary</a:t>
            </a:r>
          </a:p>
        </p:txBody>
      </p:sp>
      <p:sp>
        <p:nvSpPr>
          <p:cNvPr id="3" name="Plassholder for innhold 2"/>
          <p:cNvSpPr>
            <a:spLocks noGrp="1"/>
          </p:cNvSpPr>
          <p:nvPr>
            <p:ph idx="1"/>
          </p:nvPr>
        </p:nvSpPr>
        <p:spPr>
          <a:xfrm>
            <a:off x="1" y="1339913"/>
            <a:ext cx="12192000" cy="5100535"/>
          </a:xfrm>
        </p:spPr>
        <p:txBody>
          <a:bodyPr numCol="2">
            <a:normAutofit/>
          </a:bodyPr>
          <a:lstStyle/>
          <a:p>
            <a:r>
              <a:rPr lang="en-GB" dirty="0"/>
              <a:t>Data for one week of operation (168 hours):</a:t>
            </a:r>
          </a:p>
          <a:p>
            <a:pPr lvl="1"/>
            <a:r>
              <a:rPr lang="en-GB" dirty="0"/>
              <a:t> From 00:00h on January 30</a:t>
            </a:r>
            <a:r>
              <a:rPr lang="en-GB" baseline="30000" dirty="0"/>
              <a:t>th</a:t>
            </a:r>
            <a:r>
              <a:rPr lang="en-GB" dirty="0"/>
              <a:t>  </a:t>
            </a:r>
            <a:br>
              <a:rPr lang="en-GB" dirty="0"/>
            </a:br>
            <a:r>
              <a:rPr lang="en-GB" dirty="0"/>
              <a:t>to 23:59h on February 5</a:t>
            </a:r>
            <a:r>
              <a:rPr lang="en-GB" baseline="30000" dirty="0"/>
              <a:t>th</a:t>
            </a:r>
            <a:r>
              <a:rPr lang="en-GB" dirty="0"/>
              <a:t> 2020</a:t>
            </a:r>
          </a:p>
          <a:p>
            <a:r>
              <a:rPr lang="en-GB" dirty="0"/>
              <a:t>Covers three trips offshore and the beginning of a forth trip</a:t>
            </a:r>
          </a:p>
          <a:p>
            <a:r>
              <a:rPr lang="en-GB" dirty="0"/>
              <a:t>Sample time: 1 second</a:t>
            </a:r>
          </a:p>
          <a:p>
            <a:r>
              <a:rPr lang="en-GB" dirty="0"/>
              <a:t>Time vector is given in minutes relative to 00:00h  on January 30</a:t>
            </a:r>
            <a:r>
              <a:rPr lang="en-GB" baseline="30000" dirty="0"/>
              <a:t>st</a:t>
            </a:r>
            <a:r>
              <a:rPr lang="en-GB" dirty="0"/>
              <a:t> 2020</a:t>
            </a:r>
          </a:p>
          <a:p>
            <a:endParaRPr lang="en-GB" dirty="0"/>
          </a:p>
          <a:p>
            <a:endParaRPr lang="en-GB" dirty="0"/>
          </a:p>
          <a:p>
            <a:r>
              <a:rPr lang="en-GB" dirty="0"/>
              <a:t>Data included:</a:t>
            </a:r>
          </a:p>
          <a:p>
            <a:pPr lvl="1"/>
            <a:r>
              <a:rPr lang="en-GB" dirty="0"/>
              <a:t>Battery power (power to the vessel grid)</a:t>
            </a:r>
          </a:p>
          <a:p>
            <a:pPr lvl="1"/>
            <a:r>
              <a:rPr lang="en-GB" dirty="0"/>
              <a:t>Sum consumed power for thrusters and propulsion</a:t>
            </a:r>
          </a:p>
          <a:p>
            <a:pPr lvl="1"/>
            <a:r>
              <a:rPr lang="en-GB" dirty="0"/>
              <a:t>Sum power to other loads on the vessel  (calculated)</a:t>
            </a:r>
          </a:p>
          <a:p>
            <a:pPr lvl="1"/>
            <a:r>
              <a:rPr lang="en-GB" dirty="0"/>
              <a:t>Shore power (estimated/calculated)</a:t>
            </a:r>
          </a:p>
          <a:p>
            <a:pPr lvl="1"/>
            <a:r>
              <a:rPr lang="en-GB" dirty="0"/>
              <a:t>Number of engines running</a:t>
            </a:r>
          </a:p>
          <a:p>
            <a:pPr lvl="1"/>
            <a:r>
              <a:rPr lang="en-GB" dirty="0"/>
              <a:t>Sum power from diesel generators</a:t>
            </a:r>
          </a:p>
          <a:p>
            <a:pPr lvl="1"/>
            <a:r>
              <a:rPr lang="en-GB" dirty="0"/>
              <a:t>Power delivered from each of the four engines (4x)</a:t>
            </a:r>
          </a:p>
          <a:p>
            <a:pPr lvl="1"/>
            <a:r>
              <a:rPr lang="en-GB" dirty="0"/>
              <a:t>Instantaneous specific fuel consumption for each of the engines (4x)</a:t>
            </a:r>
          </a:p>
          <a:p>
            <a:pPr lvl="1"/>
            <a:r>
              <a:rPr lang="en-GB" dirty="0"/>
              <a:t>Instantaneous fuel consumption for each of the engines (4x)</a:t>
            </a:r>
          </a:p>
          <a:p>
            <a:pPr lvl="1"/>
            <a:r>
              <a:rPr lang="en-GB" dirty="0"/>
              <a:t>DP mode</a:t>
            </a:r>
          </a:p>
          <a:p>
            <a:pPr lvl="1"/>
            <a:r>
              <a:rPr lang="en-GB" dirty="0"/>
              <a:t>Operation mode Id</a:t>
            </a:r>
          </a:p>
        </p:txBody>
      </p:sp>
      <p:sp>
        <p:nvSpPr>
          <p:cNvPr id="4" name="Plassholder for lysbildenummer 3"/>
          <p:cNvSpPr>
            <a:spLocks noGrp="1"/>
          </p:cNvSpPr>
          <p:nvPr>
            <p:ph type="sldNum" sz="quarter" idx="12"/>
          </p:nvPr>
        </p:nvSpPr>
        <p:spPr/>
        <p:txBody>
          <a:bodyPr/>
          <a:lstStyle/>
          <a:p>
            <a:fld id="{5751DFAA-887F-4071-8EAD-E8CA316FCF06}" type="slidenum">
              <a:rPr lang="en-GB" smtClean="0"/>
              <a:t>3</a:t>
            </a:fld>
            <a:endParaRPr lang="en-GB" dirty="0"/>
          </a:p>
        </p:txBody>
      </p:sp>
    </p:spTree>
    <p:extLst>
      <p:ext uri="{BB962C8B-B14F-4D97-AF65-F5344CB8AC3E}">
        <p14:creationId xmlns:p14="http://schemas.microsoft.com/office/powerpoint/2010/main" val="273326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2ACE-00D4-45BF-9B16-D6D9B3EB3B0B}"/>
              </a:ext>
            </a:extLst>
          </p:cNvPr>
          <p:cNvSpPr>
            <a:spLocks noGrp="1"/>
          </p:cNvSpPr>
          <p:nvPr>
            <p:ph type="title"/>
          </p:nvPr>
        </p:nvSpPr>
        <p:spPr>
          <a:xfrm>
            <a:off x="344583" y="417553"/>
            <a:ext cx="3120070" cy="3581289"/>
          </a:xfrm>
        </p:spPr>
        <p:txBody>
          <a:bodyPr/>
          <a:lstStyle/>
          <a:p>
            <a:r>
              <a:rPr lang="en-GB" dirty="0"/>
              <a:t>Vessel latitude-longitude position,</a:t>
            </a:r>
            <a:br>
              <a:rPr lang="en-GB" dirty="0"/>
            </a:br>
            <a:r>
              <a:rPr lang="en-GB" dirty="0"/>
              <a:t>day by day. </a:t>
            </a:r>
          </a:p>
        </p:txBody>
      </p:sp>
      <p:sp>
        <p:nvSpPr>
          <p:cNvPr id="4" name="Slide Number Placeholder 3">
            <a:extLst>
              <a:ext uri="{FF2B5EF4-FFF2-40B4-BE49-F238E27FC236}">
                <a16:creationId xmlns:a16="http://schemas.microsoft.com/office/drawing/2014/main" id="{5426BCB3-2D48-40F9-8ABE-C24CB6592E6E}"/>
              </a:ext>
            </a:extLst>
          </p:cNvPr>
          <p:cNvSpPr>
            <a:spLocks noGrp="1"/>
          </p:cNvSpPr>
          <p:nvPr>
            <p:ph type="sldNum" sz="quarter" idx="12"/>
          </p:nvPr>
        </p:nvSpPr>
        <p:spPr/>
        <p:txBody>
          <a:bodyPr/>
          <a:lstStyle/>
          <a:p>
            <a:fld id="{5751DFAA-887F-4071-8EAD-E8CA316FCF06}" type="slidenum">
              <a:rPr lang="en-GB" smtClean="0"/>
              <a:t>4</a:t>
            </a:fld>
            <a:endParaRPr lang="en-GB" dirty="0"/>
          </a:p>
        </p:txBody>
      </p:sp>
      <p:pic>
        <p:nvPicPr>
          <p:cNvPr id="6" name="Picture 5">
            <a:extLst>
              <a:ext uri="{FF2B5EF4-FFF2-40B4-BE49-F238E27FC236}">
                <a16:creationId xmlns:a16="http://schemas.microsoft.com/office/drawing/2014/main" id="{1154F96F-0083-46E8-A9FE-5AC953523235}"/>
              </a:ext>
            </a:extLst>
          </p:cNvPr>
          <p:cNvPicPr>
            <a:picLocks noChangeAspect="1"/>
          </p:cNvPicPr>
          <p:nvPr/>
        </p:nvPicPr>
        <p:blipFill>
          <a:blip r:embed="rId3"/>
          <a:stretch>
            <a:fillRect/>
          </a:stretch>
        </p:blipFill>
        <p:spPr>
          <a:xfrm>
            <a:off x="3210791" y="7793"/>
            <a:ext cx="9133609" cy="6850207"/>
          </a:xfrm>
          <a:prstGeom prst="rect">
            <a:avLst/>
          </a:prstGeom>
        </p:spPr>
      </p:pic>
    </p:spTree>
    <p:extLst>
      <p:ext uri="{BB962C8B-B14F-4D97-AF65-F5344CB8AC3E}">
        <p14:creationId xmlns:p14="http://schemas.microsoft.com/office/powerpoint/2010/main" val="155442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7AB6-A76F-4F95-A1D7-D5609E84AA1B}"/>
              </a:ext>
            </a:extLst>
          </p:cNvPr>
          <p:cNvSpPr>
            <a:spLocks noGrp="1"/>
          </p:cNvSpPr>
          <p:nvPr>
            <p:ph type="title"/>
          </p:nvPr>
        </p:nvSpPr>
        <p:spPr>
          <a:xfrm>
            <a:off x="954182" y="-15684"/>
            <a:ext cx="9001711" cy="934411"/>
          </a:xfrm>
        </p:spPr>
        <p:txBody>
          <a:bodyPr/>
          <a:lstStyle/>
          <a:p>
            <a:r>
              <a:rPr lang="en-GB" dirty="0"/>
              <a:t>Measurement tags</a:t>
            </a:r>
          </a:p>
        </p:txBody>
      </p:sp>
      <p:sp>
        <p:nvSpPr>
          <p:cNvPr id="4" name="Slide Number Placeholder 3">
            <a:extLst>
              <a:ext uri="{FF2B5EF4-FFF2-40B4-BE49-F238E27FC236}">
                <a16:creationId xmlns:a16="http://schemas.microsoft.com/office/drawing/2014/main" id="{B062BEFC-2FEE-4D5A-BDA2-0BBED56A334A}"/>
              </a:ext>
            </a:extLst>
          </p:cNvPr>
          <p:cNvSpPr>
            <a:spLocks noGrp="1"/>
          </p:cNvSpPr>
          <p:nvPr>
            <p:ph type="sldNum" sz="quarter" idx="12"/>
          </p:nvPr>
        </p:nvSpPr>
        <p:spPr/>
        <p:txBody>
          <a:bodyPr/>
          <a:lstStyle/>
          <a:p>
            <a:fld id="{5751DFAA-887F-4071-8EAD-E8CA316FCF06}" type="slidenum">
              <a:rPr lang="en-GB" smtClean="0"/>
              <a:t>5</a:t>
            </a:fld>
            <a:endParaRPr lang="en-GB" dirty="0"/>
          </a:p>
        </p:txBody>
      </p:sp>
      <p:graphicFrame>
        <p:nvGraphicFramePr>
          <p:cNvPr id="7" name="Table 7">
            <a:extLst>
              <a:ext uri="{FF2B5EF4-FFF2-40B4-BE49-F238E27FC236}">
                <a16:creationId xmlns:a16="http://schemas.microsoft.com/office/drawing/2014/main" id="{C12722DC-6F82-4A4F-BC08-916A76D96331}"/>
              </a:ext>
            </a:extLst>
          </p:cNvPr>
          <p:cNvGraphicFramePr>
            <a:graphicFrameLocks noGrp="1"/>
          </p:cNvGraphicFramePr>
          <p:nvPr>
            <p:extLst>
              <p:ext uri="{D42A27DB-BD31-4B8C-83A1-F6EECF244321}">
                <p14:modId xmlns:p14="http://schemas.microsoft.com/office/powerpoint/2010/main" val="323478605"/>
              </p:ext>
            </p:extLst>
          </p:nvPr>
        </p:nvGraphicFramePr>
        <p:xfrm>
          <a:off x="0" y="603007"/>
          <a:ext cx="12192000" cy="5863164"/>
        </p:xfrm>
        <a:graphic>
          <a:graphicData uri="http://schemas.openxmlformats.org/drawingml/2006/table">
            <a:tbl>
              <a:tblPr firstRow="1" bandRow="1">
                <a:tableStyleId>{5C22544A-7EE6-4342-B048-85BDC9FD1C3A}</a:tableStyleId>
              </a:tblPr>
              <a:tblGrid>
                <a:gridCol w="3069125">
                  <a:extLst>
                    <a:ext uri="{9D8B030D-6E8A-4147-A177-3AD203B41FA5}">
                      <a16:colId xmlns:a16="http://schemas.microsoft.com/office/drawing/2014/main" val="1747845828"/>
                    </a:ext>
                  </a:extLst>
                </a:gridCol>
                <a:gridCol w="1023041">
                  <a:extLst>
                    <a:ext uri="{9D8B030D-6E8A-4147-A177-3AD203B41FA5}">
                      <a16:colId xmlns:a16="http://schemas.microsoft.com/office/drawing/2014/main" val="864891601"/>
                    </a:ext>
                  </a:extLst>
                </a:gridCol>
                <a:gridCol w="8099834">
                  <a:extLst>
                    <a:ext uri="{9D8B030D-6E8A-4147-A177-3AD203B41FA5}">
                      <a16:colId xmlns:a16="http://schemas.microsoft.com/office/drawing/2014/main" val="3631524652"/>
                    </a:ext>
                  </a:extLst>
                </a:gridCol>
              </a:tblGrid>
              <a:tr h="435257">
                <a:tc>
                  <a:txBody>
                    <a:bodyPr/>
                    <a:lstStyle/>
                    <a:p>
                      <a:r>
                        <a:rPr lang="en-GB" dirty="0"/>
                        <a:t>Tag</a:t>
                      </a:r>
                    </a:p>
                  </a:txBody>
                  <a:tcPr/>
                </a:tc>
                <a:tc>
                  <a:txBody>
                    <a:bodyPr/>
                    <a:lstStyle/>
                    <a:p>
                      <a:r>
                        <a:rPr lang="en-GB" dirty="0"/>
                        <a:t>Unit</a:t>
                      </a:r>
                    </a:p>
                  </a:txBody>
                  <a:tcPr/>
                </a:tc>
                <a:tc>
                  <a:txBody>
                    <a:bodyPr/>
                    <a:lstStyle/>
                    <a:p>
                      <a:r>
                        <a:rPr lang="en-GB" dirty="0"/>
                        <a:t>Description</a:t>
                      </a:r>
                    </a:p>
                  </a:txBody>
                  <a:tcPr/>
                </a:tc>
                <a:extLst>
                  <a:ext uri="{0D108BD9-81ED-4DB2-BD59-A6C34878D82A}">
                    <a16:rowId xmlns:a16="http://schemas.microsoft.com/office/drawing/2014/main" val="3148953763"/>
                  </a:ext>
                </a:extLst>
              </a:tr>
              <a:tr h="435257">
                <a:tc>
                  <a:txBody>
                    <a:bodyPr/>
                    <a:lstStyle/>
                    <a:p>
                      <a:r>
                        <a:rPr lang="en-GB" sz="1800" dirty="0" err="1"/>
                        <a:t>timeVectRelMinutes</a:t>
                      </a:r>
                      <a:endParaRPr lang="en-GB" dirty="0"/>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sz="1800" dirty="0"/>
                        <a:t>Minutes</a:t>
                      </a:r>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sz="1800" dirty="0"/>
                        <a:t>Time relative to 00:00h  on January 30</a:t>
                      </a:r>
                      <a:r>
                        <a:rPr lang="en-GB" sz="1800" baseline="30000" dirty="0"/>
                        <a:t>st</a:t>
                      </a:r>
                      <a:r>
                        <a:rPr lang="en-GB" sz="1800" dirty="0"/>
                        <a:t> 2020</a:t>
                      </a:r>
                    </a:p>
                  </a:txBody>
                  <a:tcPr/>
                </a:tc>
                <a:extLst>
                  <a:ext uri="{0D108BD9-81ED-4DB2-BD59-A6C34878D82A}">
                    <a16:rowId xmlns:a16="http://schemas.microsoft.com/office/drawing/2014/main" val="1662578339"/>
                  </a:ext>
                </a:extLst>
              </a:tr>
              <a:tr h="435257">
                <a:tc>
                  <a:txBody>
                    <a:bodyPr/>
                    <a:lstStyle/>
                    <a:p>
                      <a:r>
                        <a:rPr lang="en-GB" sz="1800" dirty="0"/>
                        <a:t>battery_0_actualPower</a:t>
                      </a:r>
                      <a:endParaRPr lang="en-GB" dirty="0"/>
                    </a:p>
                  </a:txBody>
                  <a:tcPr/>
                </a:tc>
                <a:tc>
                  <a:txBody>
                    <a:bodyPr/>
                    <a:lstStyle/>
                    <a:p>
                      <a:r>
                        <a:rPr lang="en-GB" dirty="0"/>
                        <a:t>kW</a:t>
                      </a:r>
                    </a:p>
                  </a:txBody>
                  <a:tcPr/>
                </a:tc>
                <a:tc>
                  <a:txBody>
                    <a:bodyPr/>
                    <a:lstStyle/>
                    <a:p>
                      <a:r>
                        <a:rPr lang="en-GB" dirty="0"/>
                        <a:t>Power delivered from battery to vessel grid (negative for charging)</a:t>
                      </a:r>
                    </a:p>
                  </a:txBody>
                  <a:tcPr/>
                </a:tc>
                <a:extLst>
                  <a:ext uri="{0D108BD9-81ED-4DB2-BD59-A6C34878D82A}">
                    <a16:rowId xmlns:a16="http://schemas.microsoft.com/office/drawing/2014/main" val="2072659390"/>
                  </a:ext>
                </a:extLst>
              </a:tr>
              <a:tr h="435257">
                <a:tc>
                  <a:txBody>
                    <a:bodyPr/>
                    <a:lstStyle/>
                    <a:p>
                      <a:r>
                        <a:rPr lang="en-GB" dirty="0" err="1"/>
                        <a:t>thrusterAndPropulsion</a:t>
                      </a:r>
                      <a:endParaRPr lang="en-GB" dirty="0"/>
                    </a:p>
                  </a:txBody>
                  <a:tcPr/>
                </a:tc>
                <a:tc>
                  <a:txBody>
                    <a:bodyPr/>
                    <a:lstStyle/>
                    <a:p>
                      <a:r>
                        <a:rPr lang="en-GB" dirty="0"/>
                        <a:t>kW</a:t>
                      </a:r>
                    </a:p>
                  </a:txBody>
                  <a:tcPr/>
                </a:tc>
                <a:tc>
                  <a:txBody>
                    <a:bodyPr/>
                    <a:lstStyle/>
                    <a:p>
                      <a:r>
                        <a:rPr lang="en-GB" dirty="0"/>
                        <a:t>Power consumed by thrusters and propulsion</a:t>
                      </a:r>
                    </a:p>
                  </a:txBody>
                  <a:tcPr/>
                </a:tc>
                <a:extLst>
                  <a:ext uri="{0D108BD9-81ED-4DB2-BD59-A6C34878D82A}">
                    <a16:rowId xmlns:a16="http://schemas.microsoft.com/office/drawing/2014/main" val="3869863720"/>
                  </a:ext>
                </a:extLst>
              </a:tr>
              <a:tr h="435257">
                <a:tc>
                  <a:txBody>
                    <a:bodyPr/>
                    <a:lstStyle/>
                    <a:p>
                      <a:r>
                        <a:rPr lang="en-GB" dirty="0" err="1"/>
                        <a:t>hotelLoad</a:t>
                      </a:r>
                      <a:endParaRPr lang="en-GB" dirty="0"/>
                    </a:p>
                  </a:txBody>
                  <a:tcPr/>
                </a:tc>
                <a:tc>
                  <a:txBody>
                    <a:bodyPr/>
                    <a:lstStyle/>
                    <a:p>
                      <a:r>
                        <a:rPr lang="en-GB" dirty="0"/>
                        <a:t>kW</a:t>
                      </a:r>
                    </a:p>
                  </a:txBody>
                  <a:tcPr/>
                </a:tc>
                <a:tc>
                  <a:txBody>
                    <a:bodyPr/>
                    <a:lstStyle/>
                    <a:p>
                      <a:r>
                        <a:rPr lang="en-GB" dirty="0"/>
                        <a:t>Vessel hotel load: non-thrusters and propulsion loads such as accommodation and auxiliaries. Estimation used when connected to shore power.</a:t>
                      </a:r>
                    </a:p>
                  </a:txBody>
                  <a:tcPr/>
                </a:tc>
                <a:extLst>
                  <a:ext uri="{0D108BD9-81ED-4DB2-BD59-A6C34878D82A}">
                    <a16:rowId xmlns:a16="http://schemas.microsoft.com/office/drawing/2014/main" val="2153089790"/>
                  </a:ext>
                </a:extLst>
              </a:tr>
              <a:tr h="435257">
                <a:tc>
                  <a:txBody>
                    <a:bodyPr/>
                    <a:lstStyle/>
                    <a:p>
                      <a:r>
                        <a:rPr lang="en-GB" sz="1800" dirty="0" err="1"/>
                        <a:t>sumEngMdoPower</a:t>
                      </a:r>
                      <a:endParaRPr lang="en-GB" dirty="0"/>
                    </a:p>
                  </a:txBody>
                  <a:tcPr/>
                </a:tc>
                <a:tc>
                  <a:txBody>
                    <a:bodyPr/>
                    <a:lstStyle/>
                    <a:p>
                      <a:r>
                        <a:rPr lang="en-GB" dirty="0"/>
                        <a:t>kW</a:t>
                      </a:r>
                    </a:p>
                  </a:txBody>
                  <a:tcPr/>
                </a:tc>
                <a:tc>
                  <a:txBody>
                    <a:bodyPr/>
                    <a:lstStyle/>
                    <a:p>
                      <a:r>
                        <a:rPr lang="en-GB" dirty="0"/>
                        <a:t>Sum power delivered from 4x diesel engines</a:t>
                      </a:r>
                    </a:p>
                  </a:txBody>
                  <a:tcPr/>
                </a:tc>
                <a:extLst>
                  <a:ext uri="{0D108BD9-81ED-4DB2-BD59-A6C34878D82A}">
                    <a16:rowId xmlns:a16="http://schemas.microsoft.com/office/drawing/2014/main" val="2542987162"/>
                  </a:ext>
                </a:extLst>
              </a:tr>
              <a:tr h="435257">
                <a:tc>
                  <a:txBody>
                    <a:bodyPr/>
                    <a:lstStyle/>
                    <a:p>
                      <a:r>
                        <a:rPr lang="en-GB" sz="1800" dirty="0" err="1"/>
                        <a:t>shorePowerEstimated</a:t>
                      </a:r>
                      <a:endParaRPr lang="en-GB" dirty="0"/>
                    </a:p>
                  </a:txBody>
                  <a:tcPr/>
                </a:tc>
                <a:tc>
                  <a:txBody>
                    <a:bodyPr/>
                    <a:lstStyle/>
                    <a:p>
                      <a:r>
                        <a:rPr lang="en-GB" dirty="0"/>
                        <a:t>kW</a:t>
                      </a:r>
                    </a:p>
                  </a:txBody>
                  <a:tcPr/>
                </a:tc>
                <a:tc>
                  <a:txBody>
                    <a:bodyPr/>
                    <a:lstStyle/>
                    <a:p>
                      <a:r>
                        <a:rPr lang="en-GB" dirty="0"/>
                        <a:t>Estimated shore power delivered to vessel (Estimation based on records from shore)</a:t>
                      </a:r>
                    </a:p>
                  </a:txBody>
                  <a:tcPr/>
                </a:tc>
                <a:extLst>
                  <a:ext uri="{0D108BD9-81ED-4DB2-BD59-A6C34878D82A}">
                    <a16:rowId xmlns:a16="http://schemas.microsoft.com/office/drawing/2014/main" val="3021587072"/>
                  </a:ext>
                </a:extLst>
              </a:tr>
              <a:tr h="435257">
                <a:tc>
                  <a:txBody>
                    <a:bodyPr/>
                    <a:lstStyle/>
                    <a:p>
                      <a:r>
                        <a:rPr lang="en-GB" sz="1800" dirty="0" err="1"/>
                        <a:t>engineMdoPower_x</a:t>
                      </a:r>
                      <a:r>
                        <a:rPr lang="en-GB" sz="1800" dirty="0"/>
                        <a:t>_</a:t>
                      </a:r>
                      <a:endParaRPr lang="en-GB" dirty="0"/>
                    </a:p>
                  </a:txBody>
                  <a:tcPr/>
                </a:tc>
                <a:tc>
                  <a:txBody>
                    <a:bodyPr/>
                    <a:lstStyle/>
                    <a:p>
                      <a:r>
                        <a:rPr lang="en-GB" dirty="0"/>
                        <a:t>kW</a:t>
                      </a:r>
                    </a:p>
                  </a:txBody>
                  <a:tcPr/>
                </a:tc>
                <a:tc>
                  <a:txBody>
                    <a:bodyPr/>
                    <a:lstStyle/>
                    <a:p>
                      <a:r>
                        <a:rPr lang="en-GB" dirty="0"/>
                        <a:t>Power delivered from engine x (4x signals)</a:t>
                      </a:r>
                    </a:p>
                  </a:txBody>
                  <a:tcPr/>
                </a:tc>
                <a:extLst>
                  <a:ext uri="{0D108BD9-81ED-4DB2-BD59-A6C34878D82A}">
                    <a16:rowId xmlns:a16="http://schemas.microsoft.com/office/drawing/2014/main" val="1122563804"/>
                  </a:ext>
                </a:extLst>
              </a:tr>
              <a:tr h="435257">
                <a:tc>
                  <a:txBody>
                    <a:bodyPr/>
                    <a:lstStyle/>
                    <a:p>
                      <a:r>
                        <a:rPr lang="en-GB" sz="1800" dirty="0" err="1"/>
                        <a:t>engineMdoPerformance_x</a:t>
                      </a:r>
                      <a:r>
                        <a:rPr lang="en-GB" sz="1800" dirty="0"/>
                        <a:t>_</a:t>
                      </a:r>
                      <a:endParaRPr lang="en-GB" dirty="0"/>
                    </a:p>
                  </a:txBody>
                  <a:tcPr/>
                </a:tc>
                <a:tc>
                  <a:txBody>
                    <a:bodyPr/>
                    <a:lstStyle/>
                    <a:p>
                      <a:r>
                        <a:rPr lang="en-GB" sz="1800" dirty="0"/>
                        <a:t>kg/MWh</a:t>
                      </a:r>
                      <a:endParaRPr lang="en-GB" dirty="0"/>
                    </a:p>
                  </a:txBody>
                  <a:tcPr/>
                </a:tc>
                <a:tc>
                  <a:txBody>
                    <a:bodyPr/>
                    <a:lstStyle/>
                    <a:p>
                      <a:r>
                        <a:rPr lang="en-GB" sz="1800" dirty="0"/>
                        <a:t>Instantaneous specific fuel consumption for engine x</a:t>
                      </a:r>
                      <a:endParaRPr lang="en-GB" dirty="0"/>
                    </a:p>
                  </a:txBody>
                  <a:tcPr/>
                </a:tc>
                <a:extLst>
                  <a:ext uri="{0D108BD9-81ED-4DB2-BD59-A6C34878D82A}">
                    <a16:rowId xmlns:a16="http://schemas.microsoft.com/office/drawing/2014/main" val="1210733213"/>
                  </a:ext>
                </a:extLst>
              </a:tr>
              <a:tr h="435257">
                <a:tc>
                  <a:txBody>
                    <a:bodyPr/>
                    <a:lstStyle/>
                    <a:p>
                      <a:r>
                        <a:rPr lang="en-GB" sz="1800" dirty="0" err="1"/>
                        <a:t>engineMdoConsumption_x</a:t>
                      </a:r>
                      <a:r>
                        <a:rPr lang="en-GB" sz="1800" dirty="0"/>
                        <a:t>_</a:t>
                      </a:r>
                      <a:endParaRPr lang="en-GB" dirty="0"/>
                    </a:p>
                  </a:txBody>
                  <a:tcPr/>
                </a:tc>
                <a:tc>
                  <a:txBody>
                    <a:bodyPr/>
                    <a:lstStyle/>
                    <a:p>
                      <a:r>
                        <a:rPr lang="en-GB" strike="sngStrike" dirty="0"/>
                        <a:t>kg/h </a:t>
                      </a:r>
                      <a:r>
                        <a:rPr lang="en-GB" dirty="0">
                          <a:solidFill>
                            <a:srgbClr val="FF0000"/>
                          </a:solidFill>
                        </a:rPr>
                        <a:t>l/h</a:t>
                      </a:r>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sz="1800" dirty="0"/>
                        <a:t>Instantaneous fuel consumption for engine x</a:t>
                      </a:r>
                      <a:endParaRPr lang="en-GB" dirty="0"/>
                    </a:p>
                  </a:txBody>
                  <a:tcPr/>
                </a:tc>
                <a:extLst>
                  <a:ext uri="{0D108BD9-81ED-4DB2-BD59-A6C34878D82A}">
                    <a16:rowId xmlns:a16="http://schemas.microsoft.com/office/drawing/2014/main" val="3895006049"/>
                  </a:ext>
                </a:extLst>
              </a:tr>
              <a:tr h="435257">
                <a:tc>
                  <a:txBody>
                    <a:bodyPr/>
                    <a:lstStyle/>
                    <a:p>
                      <a:r>
                        <a:rPr lang="en-GB" dirty="0" err="1"/>
                        <a:t>numberOfMdoEnginesRunning</a:t>
                      </a:r>
                      <a:endParaRPr lang="en-GB" dirty="0"/>
                    </a:p>
                  </a:txBody>
                  <a:tcPr/>
                </a:tc>
                <a:tc>
                  <a:txBody>
                    <a:bodyPr/>
                    <a:lstStyle/>
                    <a:p>
                      <a:r>
                        <a:rPr lang="en-GB" dirty="0"/>
                        <a:t>-</a:t>
                      </a:r>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dirty="0"/>
                        <a:t>Number of engines running</a:t>
                      </a:r>
                    </a:p>
                  </a:txBody>
                  <a:tcPr/>
                </a:tc>
                <a:extLst>
                  <a:ext uri="{0D108BD9-81ED-4DB2-BD59-A6C34878D82A}">
                    <a16:rowId xmlns:a16="http://schemas.microsoft.com/office/drawing/2014/main" val="3034176584"/>
                  </a:ext>
                </a:extLst>
              </a:tr>
              <a:tr h="435257">
                <a:tc>
                  <a:txBody>
                    <a:bodyPr/>
                    <a:lstStyle/>
                    <a:p>
                      <a:r>
                        <a:rPr lang="en-GB" dirty="0" err="1"/>
                        <a:t>operationId</a:t>
                      </a:r>
                      <a:endParaRPr lang="en-GB" dirty="0"/>
                    </a:p>
                  </a:txBody>
                  <a:tcPr/>
                </a:tc>
                <a:tc>
                  <a:txBody>
                    <a:bodyPr/>
                    <a:lstStyle/>
                    <a:p>
                      <a:r>
                        <a:rPr lang="en-GB" dirty="0"/>
                        <a:t>-</a:t>
                      </a:r>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dirty="0"/>
                        <a:t>Type of operation (se next page)</a:t>
                      </a:r>
                    </a:p>
                  </a:txBody>
                  <a:tcPr/>
                </a:tc>
                <a:extLst>
                  <a:ext uri="{0D108BD9-81ED-4DB2-BD59-A6C34878D82A}">
                    <a16:rowId xmlns:a16="http://schemas.microsoft.com/office/drawing/2014/main" val="828816872"/>
                  </a:ext>
                </a:extLst>
              </a:tr>
              <a:tr h="435257">
                <a:tc>
                  <a:txBody>
                    <a:bodyPr/>
                    <a:lstStyle/>
                    <a:p>
                      <a:r>
                        <a:rPr lang="en-GB" dirty="0" err="1"/>
                        <a:t>dpMode</a:t>
                      </a:r>
                      <a:endParaRPr lang="en-GB" dirty="0"/>
                    </a:p>
                  </a:txBody>
                  <a:tcPr/>
                </a:tc>
                <a:tc>
                  <a:txBody>
                    <a:bodyPr/>
                    <a:lstStyle/>
                    <a:p>
                      <a:r>
                        <a:rPr lang="en-GB" dirty="0"/>
                        <a:t>-</a:t>
                      </a:r>
                    </a:p>
                  </a:txBody>
                  <a:tcPr/>
                </a:tc>
                <a:tc>
                  <a:txBody>
                    <a:bodyPr/>
                    <a:lstStyle/>
                    <a:p>
                      <a:pPr marL="0" marR="0" lvl="0" indent="0" algn="l" defTabSz="914537" rtl="0" eaLnBrk="1" fontAlgn="auto" latinLnBrk="0" hangingPunct="1">
                        <a:lnSpc>
                          <a:spcPct val="100000"/>
                        </a:lnSpc>
                        <a:spcBef>
                          <a:spcPts val="0"/>
                        </a:spcBef>
                        <a:spcAft>
                          <a:spcPts val="0"/>
                        </a:spcAft>
                        <a:buClrTx/>
                        <a:buSzTx/>
                        <a:buFontTx/>
                        <a:buNone/>
                        <a:tabLst/>
                        <a:defRPr/>
                      </a:pPr>
                      <a:r>
                        <a:rPr lang="en-GB" dirty="0"/>
                        <a:t>Dynamic positioning mode (see next page)</a:t>
                      </a:r>
                    </a:p>
                  </a:txBody>
                  <a:tcPr/>
                </a:tc>
                <a:extLst>
                  <a:ext uri="{0D108BD9-81ED-4DB2-BD59-A6C34878D82A}">
                    <a16:rowId xmlns:a16="http://schemas.microsoft.com/office/drawing/2014/main" val="761400450"/>
                  </a:ext>
                </a:extLst>
              </a:tr>
            </a:tbl>
          </a:graphicData>
        </a:graphic>
      </p:graphicFrame>
    </p:spTree>
    <p:extLst>
      <p:ext uri="{BB962C8B-B14F-4D97-AF65-F5344CB8AC3E}">
        <p14:creationId xmlns:p14="http://schemas.microsoft.com/office/powerpoint/2010/main" val="81235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8DFC-1DE6-4487-8339-A67334BC53E1}"/>
              </a:ext>
            </a:extLst>
          </p:cNvPr>
          <p:cNvSpPr>
            <a:spLocks noGrp="1"/>
          </p:cNvSpPr>
          <p:nvPr>
            <p:ph type="title"/>
          </p:nvPr>
        </p:nvSpPr>
        <p:spPr>
          <a:xfrm>
            <a:off x="954182" y="876377"/>
            <a:ext cx="9001711" cy="949800"/>
          </a:xfrm>
        </p:spPr>
        <p:txBody>
          <a:bodyPr/>
          <a:lstStyle/>
          <a:p>
            <a:r>
              <a:rPr lang="en-GB" sz="4400" b="1" i="1" dirty="0" err="1"/>
              <a:t>operationId</a:t>
            </a:r>
            <a:r>
              <a:rPr lang="en-GB" dirty="0"/>
              <a:t> / </a:t>
            </a:r>
            <a:r>
              <a:rPr lang="en-GB" sz="4400" b="1" i="1" dirty="0" err="1"/>
              <a:t>dpMode</a:t>
            </a:r>
            <a:endParaRPr lang="en-GB" dirty="0"/>
          </a:p>
        </p:txBody>
      </p:sp>
      <p:sp>
        <p:nvSpPr>
          <p:cNvPr id="3" name="Content Placeholder 2">
            <a:extLst>
              <a:ext uri="{FF2B5EF4-FFF2-40B4-BE49-F238E27FC236}">
                <a16:creationId xmlns:a16="http://schemas.microsoft.com/office/drawing/2014/main" id="{EBA20F38-72A7-4B1D-BA91-90627F903EF6}"/>
              </a:ext>
            </a:extLst>
          </p:cNvPr>
          <p:cNvSpPr>
            <a:spLocks noGrp="1"/>
          </p:cNvSpPr>
          <p:nvPr>
            <p:ph idx="1"/>
          </p:nvPr>
        </p:nvSpPr>
        <p:spPr>
          <a:xfrm>
            <a:off x="954182" y="2200275"/>
            <a:ext cx="9001711" cy="4240173"/>
          </a:xfrm>
        </p:spPr>
        <p:txBody>
          <a:bodyPr numCol="2">
            <a:normAutofit/>
          </a:bodyPr>
          <a:lstStyle/>
          <a:p>
            <a:r>
              <a:rPr lang="en-GB" sz="1600" b="1" i="1" dirty="0" err="1"/>
              <a:t>operationId</a:t>
            </a:r>
            <a:r>
              <a:rPr lang="en-GB" sz="1600" dirty="0"/>
              <a:t> has the following interpretation</a:t>
            </a:r>
          </a:p>
          <a:p>
            <a:pPr lvl="1"/>
            <a:r>
              <a:rPr lang="en-GB" sz="1200" dirty="0"/>
              <a:t>Other = 0,</a:t>
            </a:r>
          </a:p>
          <a:p>
            <a:pPr lvl="1"/>
            <a:r>
              <a:rPr lang="en-GB" sz="1200" dirty="0"/>
              <a:t>Port = 1,</a:t>
            </a:r>
          </a:p>
          <a:p>
            <a:pPr lvl="1"/>
            <a:r>
              <a:rPr lang="en-GB" sz="1200" dirty="0" err="1"/>
              <a:t>Maneuver</a:t>
            </a:r>
            <a:r>
              <a:rPr lang="en-GB" sz="1200" dirty="0"/>
              <a:t> = 2,</a:t>
            </a:r>
          </a:p>
          <a:p>
            <a:pPr lvl="1"/>
            <a:r>
              <a:rPr lang="en-GB" sz="1200" dirty="0" err="1"/>
              <a:t>Transit_Eco</a:t>
            </a:r>
            <a:r>
              <a:rPr lang="en-GB" sz="1200" dirty="0"/>
              <a:t> = 3,</a:t>
            </a:r>
          </a:p>
          <a:p>
            <a:pPr lvl="1"/>
            <a:r>
              <a:rPr lang="en-GB" sz="1200" dirty="0"/>
              <a:t>Transit = 4,</a:t>
            </a:r>
          </a:p>
          <a:p>
            <a:pPr lvl="1"/>
            <a:r>
              <a:rPr lang="en-GB" sz="1200" dirty="0" err="1"/>
              <a:t>Transit_Fast</a:t>
            </a:r>
            <a:r>
              <a:rPr lang="en-GB" sz="1200" dirty="0"/>
              <a:t> = 5,</a:t>
            </a:r>
          </a:p>
          <a:p>
            <a:pPr lvl="1"/>
            <a:r>
              <a:rPr lang="en-GB" sz="1200" dirty="0" err="1"/>
              <a:t>Port_ShoreConnection</a:t>
            </a:r>
            <a:r>
              <a:rPr lang="en-GB" sz="1200" dirty="0"/>
              <a:t> = 6,</a:t>
            </a:r>
          </a:p>
          <a:p>
            <a:pPr lvl="1"/>
            <a:r>
              <a:rPr lang="en-GB" sz="1200" dirty="0"/>
              <a:t>Standby = 7,</a:t>
            </a:r>
          </a:p>
          <a:p>
            <a:pPr lvl="1"/>
            <a:r>
              <a:rPr lang="en-GB" sz="1200" dirty="0" err="1"/>
              <a:t>Port_Battery</a:t>
            </a:r>
            <a:r>
              <a:rPr lang="en-GB" sz="1200" dirty="0"/>
              <a:t> = 8,</a:t>
            </a:r>
          </a:p>
          <a:p>
            <a:pPr lvl="1"/>
            <a:r>
              <a:rPr lang="en-GB" sz="1200" dirty="0" err="1"/>
              <a:t>DP_Standby</a:t>
            </a:r>
            <a:r>
              <a:rPr lang="en-GB" sz="1200" dirty="0"/>
              <a:t> = 100,</a:t>
            </a:r>
          </a:p>
          <a:p>
            <a:pPr lvl="1"/>
            <a:r>
              <a:rPr lang="en-GB" sz="1200" dirty="0"/>
              <a:t>DP_Class2 = 101,</a:t>
            </a:r>
          </a:p>
          <a:p>
            <a:pPr lvl="1"/>
            <a:r>
              <a:rPr lang="en-GB" sz="1200" dirty="0" err="1"/>
              <a:t>DP_Gangway</a:t>
            </a:r>
            <a:r>
              <a:rPr lang="en-GB" sz="1200" dirty="0"/>
              <a:t> = 102,</a:t>
            </a:r>
          </a:p>
          <a:p>
            <a:pPr lvl="1"/>
            <a:r>
              <a:rPr lang="en-GB" sz="1200" dirty="0" err="1"/>
              <a:t>DP_Maneuver</a:t>
            </a:r>
            <a:r>
              <a:rPr lang="en-GB" sz="1200" dirty="0"/>
              <a:t> = 103</a:t>
            </a:r>
          </a:p>
          <a:p>
            <a:endParaRPr lang="en-GB" sz="1600" dirty="0"/>
          </a:p>
          <a:p>
            <a:r>
              <a:rPr lang="en-GB" sz="1600" b="1" i="1" dirty="0" err="1"/>
              <a:t>dpMode</a:t>
            </a:r>
            <a:r>
              <a:rPr lang="en-GB" sz="1600" dirty="0"/>
              <a:t> has the following interpretation</a:t>
            </a:r>
          </a:p>
          <a:p>
            <a:pPr lvl="1"/>
            <a:r>
              <a:rPr lang="en-GB" sz="1200" dirty="0"/>
              <a:t>0 = no </a:t>
            </a:r>
            <a:r>
              <a:rPr lang="en-GB" sz="1200" dirty="0" err="1"/>
              <a:t>dp</a:t>
            </a:r>
            <a:r>
              <a:rPr lang="en-GB" sz="1200" dirty="0"/>
              <a:t> mode. </a:t>
            </a:r>
          </a:p>
          <a:p>
            <a:pPr lvl="1"/>
            <a:r>
              <a:rPr lang="en-GB" sz="1200" dirty="0"/>
              <a:t>1 = standby/station keeping. </a:t>
            </a:r>
          </a:p>
          <a:p>
            <a:pPr lvl="1"/>
            <a:r>
              <a:rPr lang="en-GB" sz="1200" dirty="0"/>
              <a:t>2 = </a:t>
            </a:r>
            <a:r>
              <a:rPr lang="en-GB" sz="1200" dirty="0" err="1"/>
              <a:t>manevering</a:t>
            </a:r>
            <a:endParaRPr lang="en-GB" sz="1200" dirty="0"/>
          </a:p>
          <a:p>
            <a:endParaRPr lang="en-GB" dirty="0"/>
          </a:p>
        </p:txBody>
      </p:sp>
      <p:sp>
        <p:nvSpPr>
          <p:cNvPr id="4" name="Slide Number Placeholder 3">
            <a:extLst>
              <a:ext uri="{FF2B5EF4-FFF2-40B4-BE49-F238E27FC236}">
                <a16:creationId xmlns:a16="http://schemas.microsoft.com/office/drawing/2014/main" id="{FC2CF630-F136-436B-9EA6-5463EDD11B94}"/>
              </a:ext>
            </a:extLst>
          </p:cNvPr>
          <p:cNvSpPr>
            <a:spLocks noGrp="1"/>
          </p:cNvSpPr>
          <p:nvPr>
            <p:ph type="sldNum" sz="quarter" idx="12"/>
          </p:nvPr>
        </p:nvSpPr>
        <p:spPr/>
        <p:txBody>
          <a:bodyPr/>
          <a:lstStyle/>
          <a:p>
            <a:fld id="{5751DFAA-887F-4071-8EAD-E8CA316FCF06}" type="slidenum">
              <a:rPr lang="en-GB" smtClean="0"/>
              <a:t>6</a:t>
            </a:fld>
            <a:endParaRPr lang="en-GB" dirty="0"/>
          </a:p>
        </p:txBody>
      </p:sp>
    </p:spTree>
    <p:extLst>
      <p:ext uri="{BB962C8B-B14F-4D97-AF65-F5344CB8AC3E}">
        <p14:creationId xmlns:p14="http://schemas.microsoft.com/office/powerpoint/2010/main" val="205334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44A6-9A37-4D71-884C-D43CACF2EF8D}"/>
              </a:ext>
            </a:extLst>
          </p:cNvPr>
          <p:cNvSpPr>
            <a:spLocks noGrp="1"/>
          </p:cNvSpPr>
          <p:nvPr>
            <p:ph type="title"/>
          </p:nvPr>
        </p:nvSpPr>
        <p:spPr>
          <a:xfrm>
            <a:off x="954182" y="82187"/>
            <a:ext cx="9001711" cy="926662"/>
          </a:xfrm>
        </p:spPr>
        <p:txBody>
          <a:bodyPr/>
          <a:lstStyle/>
          <a:p>
            <a:r>
              <a:rPr lang="en-GB" dirty="0"/>
              <a:t>Hotel load remarks</a:t>
            </a:r>
          </a:p>
        </p:txBody>
      </p:sp>
      <p:sp>
        <p:nvSpPr>
          <p:cNvPr id="3" name="Content Placeholder 2">
            <a:extLst>
              <a:ext uri="{FF2B5EF4-FFF2-40B4-BE49-F238E27FC236}">
                <a16:creationId xmlns:a16="http://schemas.microsoft.com/office/drawing/2014/main" id="{07FD8061-42A7-4613-BDCC-176E2AB40517}"/>
              </a:ext>
            </a:extLst>
          </p:cNvPr>
          <p:cNvSpPr>
            <a:spLocks noGrp="1"/>
          </p:cNvSpPr>
          <p:nvPr>
            <p:ph idx="1"/>
          </p:nvPr>
        </p:nvSpPr>
        <p:spPr>
          <a:xfrm>
            <a:off x="459088" y="1249378"/>
            <a:ext cx="11006082" cy="4871388"/>
          </a:xfrm>
        </p:spPr>
        <p:txBody>
          <a:bodyPr/>
          <a:lstStyle/>
          <a:p>
            <a:r>
              <a:rPr lang="en-GB" dirty="0"/>
              <a:t>Hotel load is all loads except for thrusters and propulsion</a:t>
            </a:r>
          </a:p>
          <a:p>
            <a:r>
              <a:rPr lang="en-GB" dirty="0"/>
              <a:t>The hotel load is not actually measured, it is in the logging system calculated based on thruster, propulsion, engine and battery power</a:t>
            </a:r>
          </a:p>
          <a:p>
            <a:r>
              <a:rPr lang="en-GB" dirty="0"/>
              <a:t>The real measurements are not necessarily perfectly synchronized, and somewhat different filtering is probably applied in the different systems</a:t>
            </a:r>
          </a:p>
          <a:p>
            <a:r>
              <a:rPr lang="en-GB" dirty="0"/>
              <a:t>For measurements with 1 second sampling this can give some strange results in calculated hotel load when power flow for engines, battery and thrusters changes fast</a:t>
            </a:r>
          </a:p>
          <a:p>
            <a:r>
              <a:rPr lang="en-GB" b="1" dirty="0"/>
              <a:t>The consequence: </a:t>
            </a:r>
            <a:r>
              <a:rPr lang="en-GB" dirty="0"/>
              <a:t>Hotel load may look a bit strange during fast transients, e.g. going to zero or below for short periods. In reality, the hotel load will be less oscillating than what appears on the plots and will in reality never be zero.</a:t>
            </a:r>
          </a:p>
        </p:txBody>
      </p:sp>
      <p:sp>
        <p:nvSpPr>
          <p:cNvPr id="4" name="Slide Number Placeholder 3">
            <a:extLst>
              <a:ext uri="{FF2B5EF4-FFF2-40B4-BE49-F238E27FC236}">
                <a16:creationId xmlns:a16="http://schemas.microsoft.com/office/drawing/2014/main" id="{597C6550-A27F-4168-B1EF-C46C299D1ACB}"/>
              </a:ext>
            </a:extLst>
          </p:cNvPr>
          <p:cNvSpPr>
            <a:spLocks noGrp="1"/>
          </p:cNvSpPr>
          <p:nvPr>
            <p:ph type="sldNum" sz="quarter" idx="12"/>
          </p:nvPr>
        </p:nvSpPr>
        <p:spPr/>
        <p:txBody>
          <a:bodyPr/>
          <a:lstStyle/>
          <a:p>
            <a:fld id="{5751DFAA-887F-4071-8EAD-E8CA316FCF06}" type="slidenum">
              <a:rPr lang="en-GB" smtClean="0"/>
              <a:t>7</a:t>
            </a:fld>
            <a:endParaRPr lang="en-GB" dirty="0"/>
          </a:p>
        </p:txBody>
      </p:sp>
    </p:spTree>
    <p:extLst>
      <p:ext uri="{BB962C8B-B14F-4D97-AF65-F5344CB8AC3E}">
        <p14:creationId xmlns:p14="http://schemas.microsoft.com/office/powerpoint/2010/main" val="309743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99D5-E83B-42F6-829A-020ACAD0916B}"/>
              </a:ext>
            </a:extLst>
          </p:cNvPr>
          <p:cNvSpPr>
            <a:spLocks noGrp="1"/>
          </p:cNvSpPr>
          <p:nvPr>
            <p:ph type="title"/>
          </p:nvPr>
        </p:nvSpPr>
        <p:spPr>
          <a:xfrm>
            <a:off x="767899" y="201088"/>
            <a:ext cx="10682883" cy="934411"/>
          </a:xfrm>
        </p:spPr>
        <p:txBody>
          <a:bodyPr/>
          <a:lstStyle/>
          <a:p>
            <a:r>
              <a:rPr lang="en-GB" dirty="0"/>
              <a:t>Hotel load remarks (cont.)</a:t>
            </a:r>
          </a:p>
        </p:txBody>
      </p:sp>
      <p:sp>
        <p:nvSpPr>
          <p:cNvPr id="3" name="Content Placeholder 2">
            <a:extLst>
              <a:ext uri="{FF2B5EF4-FFF2-40B4-BE49-F238E27FC236}">
                <a16:creationId xmlns:a16="http://schemas.microsoft.com/office/drawing/2014/main" id="{615A8706-28F1-4113-8E91-C12727AC505B}"/>
              </a:ext>
            </a:extLst>
          </p:cNvPr>
          <p:cNvSpPr>
            <a:spLocks noGrp="1"/>
          </p:cNvSpPr>
          <p:nvPr>
            <p:ph idx="1"/>
          </p:nvPr>
        </p:nvSpPr>
        <p:spPr>
          <a:xfrm>
            <a:off x="459087" y="1213164"/>
            <a:ext cx="10991695" cy="5443748"/>
          </a:xfrm>
        </p:spPr>
        <p:txBody>
          <a:bodyPr/>
          <a:lstStyle/>
          <a:p>
            <a:r>
              <a:rPr lang="en-GB" dirty="0"/>
              <a:t>As explained on previous slide, the hotel load are a calculated value. The way the calculation is carried out in the logging system gives apparently zero power consumption while vessel is on shore power since the system does not know about the shore power. This is however not correct since there will always be some consumption onboard.</a:t>
            </a:r>
          </a:p>
          <a:p>
            <a:r>
              <a:rPr lang="en-GB" dirty="0"/>
              <a:t>A realistic value to assume for shore power and onboard consumption while on shore power is 250kW based on recordings from shore measurements provided by </a:t>
            </a:r>
            <a:r>
              <a:rPr lang="en-GB" dirty="0" err="1"/>
              <a:t>Havilla</a:t>
            </a:r>
            <a:r>
              <a:rPr lang="en-GB" dirty="0"/>
              <a:t> (need to estimate since only average values each month available)</a:t>
            </a:r>
          </a:p>
          <a:p>
            <a:r>
              <a:rPr lang="en-GB" dirty="0"/>
              <a:t>Thus, in the data prepared and shown here, 250kW is assumed to be the hotel load whenever the vessel is supplied from shore</a:t>
            </a:r>
          </a:p>
          <a:p>
            <a:r>
              <a:rPr lang="en-GB" dirty="0"/>
              <a:t>The criteria's used to assume that vessel is fully, or partly, supplied from shore are:</a:t>
            </a:r>
          </a:p>
          <a:p>
            <a:pPr lvl="1"/>
            <a:r>
              <a:rPr lang="en-GB" dirty="0"/>
              <a:t>No engine running </a:t>
            </a:r>
          </a:p>
          <a:p>
            <a:pPr lvl="1"/>
            <a:r>
              <a:rPr lang="en-GB" dirty="0"/>
              <a:t>Engine running but engine load less than 100kW</a:t>
            </a:r>
          </a:p>
          <a:p>
            <a:endParaRPr lang="en-GB" dirty="0"/>
          </a:p>
        </p:txBody>
      </p:sp>
      <p:sp>
        <p:nvSpPr>
          <p:cNvPr id="4" name="Slide Number Placeholder 3">
            <a:extLst>
              <a:ext uri="{FF2B5EF4-FFF2-40B4-BE49-F238E27FC236}">
                <a16:creationId xmlns:a16="http://schemas.microsoft.com/office/drawing/2014/main" id="{06C7AABA-34ED-4A37-A792-03BA5501A44A}"/>
              </a:ext>
            </a:extLst>
          </p:cNvPr>
          <p:cNvSpPr>
            <a:spLocks noGrp="1"/>
          </p:cNvSpPr>
          <p:nvPr>
            <p:ph type="sldNum" sz="quarter" idx="12"/>
          </p:nvPr>
        </p:nvSpPr>
        <p:spPr/>
        <p:txBody>
          <a:bodyPr/>
          <a:lstStyle/>
          <a:p>
            <a:fld id="{5751DFAA-887F-4071-8EAD-E8CA316FCF06}" type="slidenum">
              <a:rPr lang="en-GB" smtClean="0"/>
              <a:t>8</a:t>
            </a:fld>
            <a:endParaRPr lang="en-GB" dirty="0"/>
          </a:p>
        </p:txBody>
      </p:sp>
    </p:spTree>
    <p:extLst>
      <p:ext uri="{BB962C8B-B14F-4D97-AF65-F5344CB8AC3E}">
        <p14:creationId xmlns:p14="http://schemas.microsoft.com/office/powerpoint/2010/main" val="288440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99D5-E83B-42F6-829A-020ACAD0916B}"/>
              </a:ext>
            </a:extLst>
          </p:cNvPr>
          <p:cNvSpPr>
            <a:spLocks noGrp="1"/>
          </p:cNvSpPr>
          <p:nvPr>
            <p:ph type="title"/>
          </p:nvPr>
        </p:nvSpPr>
        <p:spPr>
          <a:xfrm>
            <a:off x="1113782" y="445532"/>
            <a:ext cx="10682883" cy="934411"/>
          </a:xfrm>
        </p:spPr>
        <p:txBody>
          <a:bodyPr/>
          <a:lstStyle/>
          <a:p>
            <a:r>
              <a:rPr lang="en-GB" dirty="0"/>
              <a:t>Shore power remarks</a:t>
            </a:r>
          </a:p>
        </p:txBody>
      </p:sp>
      <p:sp>
        <p:nvSpPr>
          <p:cNvPr id="3" name="Content Placeholder 2">
            <a:extLst>
              <a:ext uri="{FF2B5EF4-FFF2-40B4-BE49-F238E27FC236}">
                <a16:creationId xmlns:a16="http://schemas.microsoft.com/office/drawing/2014/main" id="{615A8706-28F1-4113-8E91-C12727AC505B}"/>
              </a:ext>
            </a:extLst>
          </p:cNvPr>
          <p:cNvSpPr>
            <a:spLocks noGrp="1"/>
          </p:cNvSpPr>
          <p:nvPr>
            <p:ph idx="1"/>
          </p:nvPr>
        </p:nvSpPr>
        <p:spPr>
          <a:xfrm>
            <a:off x="767899" y="1892173"/>
            <a:ext cx="10682883" cy="4228593"/>
          </a:xfrm>
        </p:spPr>
        <p:txBody>
          <a:bodyPr/>
          <a:lstStyle/>
          <a:p>
            <a:r>
              <a:rPr lang="en-GB" dirty="0"/>
              <a:t>Power from shore is not measured by the onboard logging systems. The energy from shore  is therefore not available in the logged data.</a:t>
            </a:r>
          </a:p>
          <a:p>
            <a:r>
              <a:rPr lang="en-GB" dirty="0"/>
              <a:t>The criteria's used to assume that vessel is fully, or partly, supplied from shore are:</a:t>
            </a:r>
          </a:p>
          <a:p>
            <a:pPr lvl="1"/>
            <a:r>
              <a:rPr lang="en-GB" dirty="0"/>
              <a:t>No engine running </a:t>
            </a:r>
          </a:p>
          <a:p>
            <a:pPr lvl="1"/>
            <a:r>
              <a:rPr lang="en-GB" dirty="0"/>
              <a:t>Engine running but engine load less than 100kW (assumes generator runs in parallel to shore connection)</a:t>
            </a:r>
          </a:p>
          <a:p>
            <a:r>
              <a:rPr lang="en-GB" dirty="0"/>
              <a:t>The shore power in the provided data has then been estimated as :</a:t>
            </a:r>
          </a:p>
          <a:p>
            <a:pPr lvl="1"/>
            <a:r>
              <a:rPr lang="en-GB" dirty="0"/>
              <a:t>shore power = (estimated hotel load) – (battery system power) -  (engine power)</a:t>
            </a:r>
          </a:p>
          <a:p>
            <a:r>
              <a:rPr lang="en-GB" dirty="0"/>
              <a:t>The way the hotel load and shore power is estimated ensures consistency such that</a:t>
            </a:r>
          </a:p>
          <a:p>
            <a:pPr lvl="1"/>
            <a:r>
              <a:rPr lang="en-GB" dirty="0"/>
              <a:t>(engine power)+ (shore power)+ (battery system power) -(estimated hotel load) – (Thrust.&amp;</a:t>
            </a:r>
            <a:r>
              <a:rPr lang="en-GB" dirty="0" err="1"/>
              <a:t>prop.load</a:t>
            </a:r>
            <a:r>
              <a:rPr lang="en-GB" dirty="0"/>
              <a:t>) = 0</a:t>
            </a:r>
          </a:p>
          <a:p>
            <a:endParaRPr lang="en-GB" dirty="0"/>
          </a:p>
          <a:p>
            <a:pPr lvl="1"/>
            <a:endParaRPr lang="en-GB" dirty="0"/>
          </a:p>
        </p:txBody>
      </p:sp>
      <p:sp>
        <p:nvSpPr>
          <p:cNvPr id="4" name="Slide Number Placeholder 3">
            <a:extLst>
              <a:ext uri="{FF2B5EF4-FFF2-40B4-BE49-F238E27FC236}">
                <a16:creationId xmlns:a16="http://schemas.microsoft.com/office/drawing/2014/main" id="{06C7AABA-34ED-4A37-A792-03BA5501A44A}"/>
              </a:ext>
            </a:extLst>
          </p:cNvPr>
          <p:cNvSpPr>
            <a:spLocks noGrp="1"/>
          </p:cNvSpPr>
          <p:nvPr>
            <p:ph type="sldNum" sz="quarter" idx="12"/>
          </p:nvPr>
        </p:nvSpPr>
        <p:spPr/>
        <p:txBody>
          <a:bodyPr/>
          <a:lstStyle/>
          <a:p>
            <a:fld id="{5751DFAA-887F-4071-8EAD-E8CA316FCF06}" type="slidenum">
              <a:rPr lang="en-GB" smtClean="0"/>
              <a:t>9</a:t>
            </a:fld>
            <a:endParaRPr lang="en-GB" dirty="0"/>
          </a:p>
        </p:txBody>
      </p:sp>
    </p:spTree>
    <p:extLst>
      <p:ext uri="{BB962C8B-B14F-4D97-AF65-F5344CB8AC3E}">
        <p14:creationId xmlns:p14="http://schemas.microsoft.com/office/powerpoint/2010/main" val="198570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INTEF Lys">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676D1FAD-FBF7-4F1B-9BBD-E2D4A311B57D}" vid="{F884FE9E-3A83-4DEC-9D4E-E8B92084A30D}"/>
    </a:ext>
  </a:extLst>
</a:theme>
</file>

<file path=ppt/theme/theme2.xml><?xml version="1.0" encoding="utf-8"?>
<a:theme xmlns:a="http://schemas.openxmlformats.org/drawingml/2006/main" name="SINTEF Mørk">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676D1FAD-FBF7-4F1B-9BBD-E2D4A311B57D}" vid="{1DDE62B7-6BC5-4138-9EE4-C928A9BB5209}"/>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rpSiteAccess xmlns="8bbd4995-53b7-43e2-b62f-10947586ac31">Kun navngitte medlemmer</CorpSiteAccess>
    <CorpSiteClassification xmlns="8bbd4995-53b7-43e2-b62f-10947586ac31">Åpen</CorpSiteClassification>
    <CorpDocClassificationEnUs xmlns="8bbd4995-53b7-43e2-b62f-10947586ac31">Unrestricted</CorpDocClassificationEnUs>
    <CorpDocClassificationNbNo xmlns="8bbd4995-53b7-43e2-b62f-10947586ac31">Åpen</CorpDocClassificationNbNo>
    <CorpDocPageClassificationEnUs xmlns="8bbd4995-53b7-43e2-b62f-10947586ac31">Unrestricted</CorpDocPageClassificationEnUs>
    <CorpDocPageClassificationNbNo xmlns="8bbd4995-53b7-43e2-b62f-10947586ac31">Åpen</CorpDocPageClassificationNbNo>
    <CorpSiteZipContact xmlns="8bbd4995-53b7-43e2-b62f-10947586ac31" xsi:nil="true"/>
    <CorpSiteProjectLeader xmlns="8bbd4995-53b7-43e2-b62f-10947586ac31">
      <UserInfo>
        <DisplayName/>
        <AccountId xsi:nil="true"/>
        <AccountType/>
      </UserInfo>
    </CorpSiteProjectLeader>
    <CorpSiteSubTitle xmlns="8bbd4995-53b7-43e2-b62f-10947586ac31" xsi:nil="true"/>
    <CorpSiteTags xmlns="8bbd4995-53b7-43e2-b62f-10947586ac31" xsi:nil="true"/>
    <CorpSiteISBN xmlns="8bbd4995-53b7-43e2-b62f-10947586ac31" xsi:nil="true"/>
    <CorpWorkflowFeedback xmlns="8bbd4995-53b7-43e2-b62f-10947586ac31" xsi:nil="true"/>
    <CorpSiteRecipientPerson xmlns="8bbd4995-53b7-43e2-b62f-10947586ac31" xsi:nil="true"/>
    <CorpSiteProjectNumber xmlns="8bbd4995-53b7-43e2-b62f-10947586ac31" xsi:nil="true"/>
    <CorpSiteProjectName xmlns="8bbd4995-53b7-43e2-b62f-10947586ac31" xsi:nil="true"/>
    <CorpDocInstitute xmlns="8bbd4995-53b7-43e2-b62f-10947586ac31" xsi:nil="true"/>
    <CorpSiteInstitutePhone xmlns="8bbd4995-53b7-43e2-b62f-10947586ac31" xsi:nil="true"/>
    <CorpWorkflowStatus xmlns="8bbd4995-53b7-43e2-b62f-10947586ac31" xsi:nil="true"/>
    <CorpSiteProjectOwner xmlns="8bbd4995-53b7-43e2-b62f-10947586ac31">
      <UserInfo>
        <DisplayName/>
        <AccountId xsi:nil="true"/>
        <AccountType/>
      </UserInfo>
    </CorpSiteProjectOwner>
    <CorpSiteInstituteEmail xmlns="8bbd4995-53b7-43e2-b62f-10947586ac31" xsi:nil="true"/>
    <CorpSiteCoAuthors xmlns="8bbd4995-53b7-43e2-b62f-10947586ac31" xsi:nil="true"/>
    <CorpSiteDocumentAuthor xmlns="8bbd4995-53b7-43e2-b62f-10947586ac31">
      <UserInfo>
        <DisplayName/>
        <AccountId xsi:nil="true"/>
        <AccountType/>
      </UserInfo>
    </CorpSiteDocumentAuthor>
    <CorpSiteInstituteEnUs xmlns="8bbd4995-53b7-43e2-b62f-10947586ac31" xsi:nil="true"/>
    <CorpSiteRecipientCompany xmlns="8bbd4995-53b7-43e2-b62f-10947586ac31" xsi:nil="true"/>
    <CorpSiteDocLanguage xmlns="8bbd4995-53b7-43e2-b62f-10947586ac31" xsi:nil="true"/>
    <CorpDocVersion xmlns="8bbd4995-53b7-43e2-b62f-10947586ac31" xsi:nil="true"/>
    <CorpWorkflowApproval xmlns="8bbd4995-53b7-43e2-b62f-10947586ac31" xsi:nil="true"/>
    <ArchiveStatus xmlns="8bbd4995-53b7-43e2-b62f-10947586ac31" xsi:nil="true"/>
    <CorpSiteProjectQA xmlns="8bbd4995-53b7-43e2-b62f-10947586ac31">
      <UserInfo>
        <DisplayName/>
        <AccountId xsi:nil="true"/>
        <AccountType/>
      </UserInfo>
    </CorpSiteProjectQA>
    <CorpSiteZipAddress xmlns="8bbd4995-53b7-43e2-b62f-10947586ac31" xsi:nil="true"/>
    <CorpSiteVATNumber xmlns="8bbd4995-53b7-43e2-b62f-10947586ac31" xsi:nil="true"/>
    <CorpSiteReportNumber xmlns="8bbd4995-53b7-43e2-b62f-10947586ac31" xsi:nil="true"/>
    <CorpSiteOurRef xmlns="8bbd4995-53b7-43e2-b62f-10947586ac3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ic document" ma:contentTypeID="0x01010031B82B69D2361148B4D8F7EC1568021308007EB33EA7FCEF31479463E0F088ABB0DF" ma:contentTypeVersion="42" ma:contentTypeDescription="Opprett et nytt dokument." ma:contentTypeScope="" ma:versionID="e513d72ee4fadfaa18e24d04b5135ad9">
  <xsd:schema xmlns:xsd="http://www.w3.org/2001/XMLSchema" xmlns:xs="http://www.w3.org/2001/XMLSchema" xmlns:p="http://schemas.microsoft.com/office/2006/metadata/properties" xmlns:ns2="8bbd4995-53b7-43e2-b62f-10947586ac31" xmlns:ns3="50e29cd9-86ad-4c5c-b791-8031b36bca5b" xmlns:ns4="26780dba-fdc7-4f6b-a7db-66aa17530e65" targetNamespace="http://schemas.microsoft.com/office/2006/metadata/properties" ma:root="true" ma:fieldsID="7f24e1097b3ea4d1f24e5899f1fa7dfc" ns2:_="" ns3:_="" ns4:_="">
    <xsd:import namespace="8bbd4995-53b7-43e2-b62f-10947586ac31"/>
    <xsd:import namespace="50e29cd9-86ad-4c5c-b791-8031b36bca5b"/>
    <xsd:import namespace="26780dba-fdc7-4f6b-a7db-66aa17530e65"/>
    <xsd:element name="properties">
      <xsd:complexType>
        <xsd:sequence>
          <xsd:element name="documentManagement">
            <xsd:complexType>
              <xsd:all>
                <xsd:element ref="ns2:ArchiveStatus" minOccurs="0"/>
                <xsd:element ref="ns2:CorpWorkflowApproval" minOccurs="0"/>
                <xsd:element ref="ns2:CorpWorkflowFeedback" minOccurs="0"/>
                <xsd:element ref="ns2:CorpWorkflowStatus" minOccurs="0"/>
                <xsd:element ref="ns2:CorpSiteProjectNumber" minOccurs="0"/>
                <xsd:element ref="ns2:CorpSiteProjectName" minOccurs="0"/>
                <xsd:element ref="ns2:CorpSiteSubTitle" minOccurs="0"/>
                <xsd:element ref="ns2:CorpSiteAccess" minOccurs="0"/>
                <xsd:element ref="ns2:CorpSiteClassification" minOccurs="0"/>
                <xsd:element ref="ns2:CorpSiteTags" minOccurs="0"/>
                <xsd:element ref="ns2:CorpSiteProjectQA" minOccurs="0"/>
                <xsd:element ref="ns2:CorpSiteProjectOwner" minOccurs="0"/>
                <xsd:element ref="ns2:CorpSiteProjectLeader" minOccurs="0"/>
                <xsd:element ref="ns2:CorpSiteReportNumber" minOccurs="0"/>
                <xsd:element ref="ns2:CorpSiteISBN" minOccurs="0"/>
                <xsd:element ref="ns2:CorpSiteCoAuthors" minOccurs="0"/>
                <xsd:element ref="ns2:CorpSiteRecipientCompany" minOccurs="0"/>
                <xsd:element ref="ns2:CorpSiteRecipientPerson" minOccurs="0"/>
                <xsd:element ref="ns2:CorpSiteOurRef" minOccurs="0"/>
                <xsd:element ref="ns2:CorpSiteDocumentAuthor" minOccurs="0"/>
                <xsd:element ref="ns2:CorpSiteZipAddress" minOccurs="0"/>
                <xsd:element ref="ns2:CorpSiteZipContact" minOccurs="0"/>
                <xsd:element ref="ns2:CorpSiteVATNumber" minOccurs="0"/>
                <xsd:element ref="ns2:CorpSiteInstituteEmail" minOccurs="0"/>
                <xsd:element ref="ns2:CorpDocPageClassificationNbNo" minOccurs="0"/>
                <xsd:element ref="ns2:CorpDocClassificationEnUs" minOccurs="0"/>
                <xsd:element ref="ns2:CorpDocPageClassificationEnUs" minOccurs="0"/>
                <xsd:element ref="ns2:CorpDocClassificationNbNo" minOccurs="0"/>
                <xsd:element ref="ns2:CorpSiteInstituteEnUs" minOccurs="0"/>
                <xsd:element ref="ns2:CorpSiteInstitutePhone" minOccurs="0"/>
                <xsd:element ref="ns2:CorpSiteDocLanguage" minOccurs="0"/>
                <xsd:element ref="ns2:CorpDocInstitute" minOccurs="0"/>
                <xsd:element ref="ns2:CorpDocVersion" minOccurs="0"/>
                <xsd:element ref="ns3:MediaServiceMetadata" minOccurs="0"/>
                <xsd:element ref="ns3:MediaServiceFastMetadata" minOccurs="0"/>
                <xsd:element ref="ns4:SharedWithUsers" minOccurs="0"/>
                <xsd:element ref="ns4: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d4995-53b7-43e2-b62f-10947586ac31" elementFormDefault="qualified">
    <xsd:import namespace="http://schemas.microsoft.com/office/2006/documentManagement/types"/>
    <xsd:import namespace="http://schemas.microsoft.com/office/infopath/2007/PartnerControls"/>
    <xsd:element name="ArchiveStatus" ma:index="8" nillable="true" ma:displayName="Arkivstatus" ma:internalName="ArchiveStatus">
      <xsd:simpleType>
        <xsd:restriction base="dms:Text">
          <xsd:maxLength value="255"/>
        </xsd:restriction>
      </xsd:simpleType>
    </xsd:element>
    <xsd:element name="CorpWorkflowApproval" ma:index="9" nillable="true" ma:displayName="Status godkjenning" ma:internalName="CorpWorkflowApproval">
      <xsd:simpleType>
        <xsd:restriction base="dms:Text">
          <xsd:maxLength value="255"/>
        </xsd:restriction>
      </xsd:simpleType>
    </xsd:element>
    <xsd:element name="CorpWorkflowFeedback" ma:index="10" nillable="true" ma:displayName="Status kvalitetssikring" ma:internalName="CorpWorkflowFeedback">
      <xsd:simpleType>
        <xsd:restriction base="dms:Text">
          <xsd:maxLength value="255"/>
        </xsd:restriction>
      </xsd:simpleType>
    </xsd:element>
    <xsd:element name="CorpWorkflowStatus" ma:index="11" nillable="true" ma:displayName="Status arbeidsflyt" ma:internalName="CorpWorkflowStatus">
      <xsd:simpleType>
        <xsd:restriction base="dms:Text">
          <xsd:maxLength value="255"/>
        </xsd:restriction>
      </xsd:simpleType>
    </xsd:element>
    <xsd:element name="CorpSiteProjectNumber" ma:index="12" nillable="true" ma:displayName="Prosjektnummer" ma:default="" ma:internalName="CorpSiteProjectNumber">
      <xsd:simpleType>
        <xsd:restriction base="dms:Text">
          <xsd:maxLength value="255"/>
        </xsd:restriction>
      </xsd:simpleType>
    </xsd:element>
    <xsd:element name="CorpSiteProjectName" ma:index="13" nillable="true" ma:displayName="Prosjektnavn" ma:internalName="CorpSiteProjectName">
      <xsd:simpleType>
        <xsd:restriction base="dms:Text">
          <xsd:maxLength value="255"/>
        </xsd:restriction>
      </xsd:simpleType>
    </xsd:element>
    <xsd:element name="CorpSiteSubTitle" ma:index="14" nillable="true" ma:displayName="Undertittel" ma:internalName="CorpSiteSubTitle">
      <xsd:simpleType>
        <xsd:restriction base="dms:Text">
          <xsd:maxLength value="255"/>
        </xsd:restriction>
      </xsd:simpleType>
    </xsd:element>
    <xsd:element name="CorpSiteAccess" ma:index="15" nillable="true" ma:displayName="Lesetilgang" ma:default="Kun navngitte medlemmer" ma:format="Dropdown" ma:internalName="CorpSiteAccess">
      <xsd:simpleType>
        <xsd:restriction base="dms:Choice">
          <xsd:enumeration value="Kun navngitte medlemmer"/>
          <xsd:enumeration value="SINTEF"/>
          <xsd:enumeration value="Institutt"/>
          <xsd:enumeration value="Avdeling"/>
          <xsd:maxLength value="255"/>
        </xsd:restriction>
      </xsd:simpleType>
    </xsd:element>
    <xsd:element name="CorpSiteClassification" ma:index="16" nillable="true" ma:displayName="Gradering" ma:default="Åpen" ma:internalName="CorpSiteClassification">
      <xsd:simpleType>
        <xsd:restriction base="dms:Choice">
          <xsd:enumeration value="Åpen"/>
          <xsd:enumeration value="Fortrolig"/>
          <xsd:enumeration value="Strengt fortrolig"/>
          <xsd:maxLength value="255"/>
        </xsd:restriction>
      </xsd:simpleType>
    </xsd:element>
    <xsd:element name="CorpSiteTags" ma:index="17" nillable="true" ma:displayName="Tags" ma:internalName="CorpSiteTags">
      <xsd:simpleType>
        <xsd:restriction base="dms:Text">
          <xsd:maxLength value="255"/>
        </xsd:restriction>
      </xsd:simpleType>
    </xsd:element>
    <xsd:element name="CorpSiteProjectQA" ma:index="18" nillable="true" ma:displayName="Kvalitestsansvarlig" ma:list="UserInfo" ma:SharePointGroup="0" ma:internalName="CorpSiteProjectQA"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Owner" ma:index="19" nillable="true" ma:displayName="Prosjekteier" ma:list="UserInfo" ma:SharePointGroup="0" ma:internalName="CorpSiteProjec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Leader" ma:index="20" nillable="true" ma:displayName="Prosjektleder" ma:list="UserInfo" ma:SharePointGroup="0" ma:internalName="CorpSiteProjectLead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ReportNumber" ma:index="21" nillable="true" ma:displayName="Rapport nummer" ma:internalName="CorpSiteReportNumber">
      <xsd:simpleType>
        <xsd:restriction base="dms:Text">
          <xsd:maxLength value="255"/>
        </xsd:restriction>
      </xsd:simpleType>
    </xsd:element>
    <xsd:element name="CorpSiteISBN" ma:index="22" nillable="true" ma:displayName="ISBN" ma:internalName="CorpSiteISBN">
      <xsd:simpleType>
        <xsd:restriction base="dms:Text">
          <xsd:maxLength value="255"/>
        </xsd:restriction>
      </xsd:simpleType>
    </xsd:element>
    <xsd:element name="CorpSiteCoAuthors" ma:index="23" nillable="true" ma:displayName="Medforfattere" ma:internalName="CorpSiteCoAuthors">
      <xsd:simpleType>
        <xsd:restriction base="dms:Text">
          <xsd:maxLength value="255"/>
        </xsd:restriction>
      </xsd:simpleType>
    </xsd:element>
    <xsd:element name="CorpSiteRecipientCompany" ma:index="24" nillable="true" ma:displayName="Mottakende selskap" ma:internalName="CorpSiteRecipientCompany">
      <xsd:simpleType>
        <xsd:restriction base="dms:Text">
          <xsd:maxLength value="255"/>
        </xsd:restriction>
      </xsd:simpleType>
    </xsd:element>
    <xsd:element name="CorpSiteRecipientPerson" ma:index="25" nillable="true" ma:displayName="Mottakende person" ma:internalName="CorpSiteRecipientPerson">
      <xsd:simpleType>
        <xsd:restriction base="dms:Text">
          <xsd:maxLength value="255"/>
        </xsd:restriction>
      </xsd:simpleType>
    </xsd:element>
    <xsd:element name="CorpSiteOurRef" ma:index="26" nillable="true" ma:displayName="Vår ref" ma:internalName="CorpSiteOurRef">
      <xsd:simpleType>
        <xsd:restriction base="dms:Text">
          <xsd:maxLength value="255"/>
        </xsd:restriction>
      </xsd:simpleType>
    </xsd:element>
    <xsd:element name="CorpSiteDocumentAuthor" ma:index="27" nillable="true" ma:displayName="Hovedforfatter" ma:internalName="CorpSiteDocumentAuth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ZipAddress" ma:index="28" nillable="true" ma:displayName="Adresse" ma:internalName="CorpSiteZipAddress">
      <xsd:simpleType>
        <xsd:restriction base="dms:Note">
          <xsd:maxLength value="255"/>
        </xsd:restriction>
      </xsd:simpleType>
    </xsd:element>
    <xsd:element name="CorpSiteZipContact" ma:index="29" nillable="true" ma:displayName="Kontakt" ma:internalName="CorpSiteZipContact">
      <xsd:simpleType>
        <xsd:restriction base="dms:Note">
          <xsd:maxLength value="255"/>
        </xsd:restriction>
      </xsd:simpleType>
    </xsd:element>
    <xsd:element name="CorpSiteVATNumber" ma:index="30" nillable="true" ma:displayName="Foretaksnummer" ma:internalName="CorpSiteVATNumber">
      <xsd:simpleType>
        <xsd:restriction base="dms:Text">
          <xsd:maxLength value="255"/>
        </xsd:restriction>
      </xsd:simpleType>
    </xsd:element>
    <xsd:element name="CorpSiteInstituteEmail" ma:index="31" nillable="true" ma:displayName="E-post institutt" ma:internalName="CorpSiteInstituteEmail">
      <xsd:simpleType>
        <xsd:restriction base="dms:Text">
          <xsd:maxLength value="255"/>
        </xsd:restriction>
      </xsd:simpleType>
    </xsd:element>
    <xsd:element name="CorpDocPageClassificationNbNo" ma:index="32" nillable="true" ma:displayName="Gradering Denne Siden" ma:default="Åpen" ma:internalName="CorpDocPageClassificationNbNo">
      <xsd:simpleType>
        <xsd:restriction base="dms:Choice">
          <xsd:enumeration value="Åpen"/>
          <xsd:enumeration value="Intern"/>
          <xsd:enumeration value="Fortrolig"/>
          <xsd:enumeration value="Strengt fortrolig"/>
          <xsd:maxLength value="255"/>
        </xsd:restriction>
      </xsd:simpleType>
    </xsd:element>
    <xsd:element name="CorpDocClassificationEnUs" ma:index="33" nillable="true" ma:displayName="Classification" ma:default="Unrestricted" ma:internalName="CorpDocClassificationEnUs">
      <xsd:simpleType>
        <xsd:restriction base="dms:Choice">
          <xsd:enumeration value="Unrestricted"/>
          <xsd:enumeration value="Internal"/>
          <xsd:enumeration value="Restricted"/>
          <xsd:enumeration value="Confidential"/>
          <xsd:maxLength value="255"/>
        </xsd:restriction>
      </xsd:simpleType>
    </xsd:element>
    <xsd:element name="CorpDocPageClassificationEnUs" ma:index="34" nillable="true" ma:displayName="Classification This Page" ma:default="Unrestricted" ma:internalName="CorpDocPageClassificationEnUs">
      <xsd:simpleType>
        <xsd:restriction base="dms:Choice">
          <xsd:enumeration value="Unrestricted"/>
          <xsd:enumeration value="Internal"/>
          <xsd:enumeration value="Restricted"/>
          <xsd:enumeration value="Confidential"/>
          <xsd:maxLength value="255"/>
        </xsd:restriction>
      </xsd:simpleType>
    </xsd:element>
    <xsd:element name="CorpDocClassificationNbNo" ma:index="35" nillable="true" ma:displayName="Gradering" ma:default="Åpen" ma:internalName="CorpDocClassificationNbNo">
      <xsd:simpleType>
        <xsd:restriction base="dms:Choice">
          <xsd:enumeration value="Åpen"/>
          <xsd:enumeration value="Intern"/>
          <xsd:enumeration value="Fortrolig"/>
          <xsd:enumeration value="Strengt fortrolig"/>
          <xsd:maxLength value="255"/>
        </xsd:restriction>
      </xsd:simpleType>
    </xsd:element>
    <xsd:element name="CorpSiteInstituteEnUs" ma:index="36" nillable="true" ma:displayName="InstituteEng" ma:internalName="CorpSiteInstituteEnUs">
      <xsd:simpleType>
        <xsd:restriction base="dms:Text">
          <xsd:maxLength value="255"/>
        </xsd:restriction>
      </xsd:simpleType>
    </xsd:element>
    <xsd:element name="CorpSiteInstitutePhone" ma:index="37" nillable="true" ma:displayName="Institutt telefon" ma:internalName="CorpSiteInstitutePhone">
      <xsd:simpleType>
        <xsd:restriction base="dms:Text">
          <xsd:maxLength value="255"/>
        </xsd:restriction>
      </xsd:simpleType>
    </xsd:element>
    <xsd:element name="CorpSiteDocLanguage" ma:index="38" nillable="true" ma:displayName="Språk" ma:internalName="CorpSiteDocLanguage">
      <xsd:simpleType>
        <xsd:restriction base="dms:Text">
          <xsd:maxLength value="255"/>
        </xsd:restriction>
      </xsd:simpleType>
    </xsd:element>
    <xsd:element name="CorpDocInstitute" ma:index="39" nillable="true" ma:displayName="Institutt" ma:internalName="CorpDocInstitute">
      <xsd:simpleType>
        <xsd:restriction base="dms:Text">
          <xsd:maxLength value="255"/>
        </xsd:restriction>
      </xsd:simpleType>
    </xsd:element>
    <xsd:element name="CorpDocVersion" ma:index="40" nillable="true" ma:displayName="Versjon" ma:internalName="CorpDocVers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e29cd9-86ad-4c5c-b791-8031b36bca5b"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AutoKeyPoints" ma:index="45" nillable="true" ma:displayName="MediaServiceAutoKeyPoints" ma:hidden="true" ma:internalName="MediaServiceAutoKeyPoints" ma:readOnly="true">
      <xsd:simpleType>
        <xsd:restriction base="dms:Note"/>
      </xsd:simpleType>
    </xsd:element>
    <xsd:element name="MediaServiceKeyPoints" ma:index="4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780dba-fdc7-4f6b-a7db-66aa17530e65" elementFormDefault="qualified">
    <xsd:import namespace="http://schemas.microsoft.com/office/2006/documentManagement/types"/>
    <xsd:import namespace="http://schemas.microsoft.com/office/infopath/2007/PartnerControls"/>
    <xsd:element name="SharedWithUsers" ma:index="43"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44"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06FDFF-329D-4CB2-9692-5CF676677D73}">
  <ds:schemaRefs>
    <ds:schemaRef ds:uri="8bbd4995-53b7-43e2-b62f-10947586ac3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25A68F-4625-4C53-BC49-1F6FAFB7FF95}">
  <ds:schemaRefs>
    <ds:schemaRef ds:uri="26780dba-fdc7-4f6b-a7db-66aa17530e65"/>
    <ds:schemaRef ds:uri="50e29cd9-86ad-4c5c-b791-8031b36bca5b"/>
    <ds:schemaRef ds:uri="8bbd4995-53b7-43e2-b62f-10947586ac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AC84A7-FA47-42D2-ACE5-2F4EE5A8D1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SINTEF Presentation</Template>
  <TotalTime>0</TotalTime>
  <Words>1190</Words>
  <Application>Microsoft Office PowerPoint</Application>
  <PresentationFormat>Widescreen</PresentationFormat>
  <Paragraphs>191</Paragraphs>
  <Slides>23</Slides>
  <Notes>23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Calibri</vt:lpstr>
      <vt:lpstr>SINTEF Lys</vt:lpstr>
      <vt:lpstr>SINTEF Mørk</vt:lpstr>
      <vt:lpstr>Data prepared for student work</vt:lpstr>
      <vt:lpstr>Revision</vt:lpstr>
      <vt:lpstr>Summary</vt:lpstr>
      <vt:lpstr>Vessel latitude-longitude position, day by day. </vt:lpstr>
      <vt:lpstr>Measurement tags</vt:lpstr>
      <vt:lpstr>operationId / dpMode</vt:lpstr>
      <vt:lpstr>Hotel load remarks</vt:lpstr>
      <vt:lpstr>Hotel load remarks (cont.)</vt:lpstr>
      <vt:lpstr>Shore power remarks</vt:lpstr>
      <vt:lpstr>Power flow overview</vt:lpstr>
      <vt:lpstr>Main power flows</vt:lpstr>
      <vt:lpstr>Power delivered from battery to vessel grid</vt:lpstr>
      <vt:lpstr>Number of running engines</vt:lpstr>
      <vt:lpstr>DP mode and Operation id</vt:lpstr>
      <vt:lpstr>Output power for each of the four engines</vt:lpstr>
      <vt:lpstr>Engine specific fuel consumption (kg per MWh)</vt:lpstr>
      <vt:lpstr>Engine fuel consumption (per hour)</vt:lpstr>
      <vt:lpstr>Vessel position each hour (day 1 and 2)</vt:lpstr>
      <vt:lpstr>Vessel position each hour (day 3 and 4)</vt:lpstr>
      <vt:lpstr>Vessel position each hour (day 5 and 6)</vt:lpstr>
      <vt:lpstr>Vessel position each hour (day 7)</vt:lpstr>
      <vt:lpstr>Files on the shared folder (Microsoft Onedrive)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 student work</dc:title>
  <dc:creator>Olve Mo</dc:creator>
  <dc:description>template by officeconsult.no</dc:description>
  <cp:lastModifiedBy>Olve Mo</cp:lastModifiedBy>
  <cp:revision>1</cp:revision>
  <dcterms:created xsi:type="dcterms:W3CDTF">2021-02-15T14:35:25Z</dcterms:created>
  <dcterms:modified xsi:type="dcterms:W3CDTF">2021-03-18T08:32:58Z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y fmtid="{D5CDD505-2E9C-101B-9397-08002B2CF9AE}" pid="3" name="ContentTypeId">
    <vt:lpwstr>0x01010031B82B69D2361148B4D8F7EC1568021308007EB33EA7FCEF31479463E0F088ABB0DF</vt:lpwstr>
  </property>
</Properties>
</file>