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bookmarkIdSeed="7">
  <p:sldMasterIdLst>
    <p:sldMasterId id="2147483648" r:id="rId9"/>
    <p:sldMasterId id="2147483675" r:id="rId10"/>
  </p:sldMasterIdLst>
  <p:notesMasterIdLst>
    <p:notesMasterId r:id="rId14"/>
  </p:notesMasterIdLst>
  <p:handoutMasterIdLst>
    <p:handoutMasterId r:id="rId15"/>
  </p:handoutMasterIdLst>
  <p:sldIdLst>
    <p:sldId id="1289" r:id="rId11"/>
    <p:sldId id="1287" r:id="rId12"/>
    <p:sldId id="1342" r:id="rId13"/>
  </p:sldIdLst>
  <p:sldSz cx="12192000" cy="6858000"/>
  <p:notesSz cx="6819900" cy="9918700"/>
  <p:embeddedFontLst>
    <p:embeddedFont>
      <p:font typeface="Calibri" panose="020F0502020204030204" pitchFamily="34" charset="0"/>
      <p:regular r:id="rId16"/>
      <p:bold r:id="rId17"/>
      <p:italic r:id="rId18"/>
      <p:boldItalic r:id="rId19"/>
    </p:embeddedFont>
    <p:embeddedFont>
      <p:font typeface="Equinor" panose="020B0604020202020204" charset="0"/>
      <p:regular r:id="rId20"/>
      <p:bold r:id="rId21"/>
      <p:italic r:id="rId22"/>
      <p:boldItalic r:id="rId23"/>
    </p:embeddedFont>
    <p:embeddedFont>
      <p:font typeface="Equinor Light" panose="020B0604020202020204" charset="0"/>
      <p:regular r:id="rId24"/>
      <p:bold r:id="rId25"/>
      <p:italic r:id="rId26"/>
      <p:boldItalic r:id="rId27"/>
    </p:embeddedFont>
    <p:embeddedFont>
      <p:font typeface="Equinor Medium" panose="020B060402020202020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ier" initials="E" lastIdx="6" clrIdx="0">
    <p:extLst>
      <p:ext uri="{19B8F6BF-5375-455C-9EA6-DF929625EA0E}">
        <p15:presenceInfo xmlns:p15="http://schemas.microsoft.com/office/powerpoint/2012/main" userId="Eier" providerId="None"/>
      </p:ext>
    </p:extLst>
  </p:cmAuthor>
  <p:cmAuthor id="2" name="Cecilie Gotaas Johnsen" initials="CGJ" lastIdx="24" clrIdx="1">
    <p:extLst>
      <p:ext uri="{19B8F6BF-5375-455C-9EA6-DF929625EA0E}">
        <p15:presenceInfo xmlns:p15="http://schemas.microsoft.com/office/powerpoint/2012/main" userId="S::CEGO@equinor.com::c4a53317-6b8e-47a0-ba2e-d53d47e992d6" providerId="AD"/>
      </p:ext>
    </p:extLst>
  </p:cmAuthor>
  <p:cmAuthor id="3" name="Wei He" initials="WH" lastIdx="10" clrIdx="2">
    <p:extLst>
      <p:ext uri="{19B8F6BF-5375-455C-9EA6-DF929625EA0E}">
        <p15:presenceInfo xmlns:p15="http://schemas.microsoft.com/office/powerpoint/2012/main" userId="S::WEIH@equinor.com::8d3e8f22-8be2-46ec-bc15-7038d9b7d554" providerId="AD"/>
      </p:ext>
    </p:extLst>
  </p:cmAuthor>
  <p:cmAuthor id="4" name="Aaron Howie" initials="AH" lastIdx="5" clrIdx="3">
    <p:extLst>
      <p:ext uri="{19B8F6BF-5375-455C-9EA6-DF929625EA0E}">
        <p15:presenceInfo xmlns:p15="http://schemas.microsoft.com/office/powerpoint/2012/main" userId="S::AHOWI@equinor.com::19eed3c1-c7d8-43c1-9f9a-3c689e251b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FF1243"/>
    <a:srgbClr val="F2FCF5"/>
    <a:srgbClr val="007079"/>
    <a:srgbClr val="333333"/>
    <a:srgbClr val="E6FAEC"/>
    <a:srgbClr val="B2D4D7"/>
    <a:srgbClr val="7FB7BC"/>
    <a:srgbClr val="4C9B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4" d="100"/>
          <a:sy n="114" d="100"/>
        </p:scale>
        <p:origin x="402" y="132"/>
      </p:cViewPr>
      <p:guideLst>
        <p:guide orient="horz" pos="2160"/>
        <p:guide pos="3840"/>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9" d="100"/>
          <a:sy n="89" d="100"/>
        </p:scale>
        <p:origin x="4114"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3.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font" Target="fonts/font9.fntdata"/><Relationship Id="rId32"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Master" Target="slideMasters/slideMaster2.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EC84AE-7282-4695-8716-C7A09A106EBB}"/>
              </a:ext>
            </a:extLst>
          </p:cNvPr>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A54720E-115C-42D4-A6F4-FA2F6CC0A06B}"/>
              </a:ext>
            </a:extLst>
          </p:cNvPr>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2CEA88EB-8FDD-45EC-96FC-94A1AF99DAFF}" type="datetimeFigureOut">
              <a:rPr lang="en-GB" smtClean="0"/>
              <a:t>19/03/2021</a:t>
            </a:fld>
            <a:endParaRPr lang="en-GB"/>
          </a:p>
        </p:txBody>
      </p:sp>
      <p:sp>
        <p:nvSpPr>
          <p:cNvPr id="4" name="Footer Placeholder 3">
            <a:extLst>
              <a:ext uri="{FF2B5EF4-FFF2-40B4-BE49-F238E27FC236}">
                <a16:creationId xmlns:a16="http://schemas.microsoft.com/office/drawing/2014/main" id="{4CECD3B8-7ADF-49DE-84B0-42BA73A8C7FE}"/>
              </a:ext>
            </a:extLst>
          </p:cNvPr>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1A57CE3-8B90-4654-A56B-20F3524C0EA7}"/>
              </a:ext>
            </a:extLst>
          </p:cNvPr>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B76F21D-FBDA-415F-AD90-9EF411C40755}" type="slidenum">
              <a:rPr lang="en-GB" smtClean="0"/>
              <a:t>‹#›</a:t>
            </a:fld>
            <a:endParaRPr lang="en-GB"/>
          </a:p>
        </p:txBody>
      </p:sp>
    </p:spTree>
    <p:extLst>
      <p:ext uri="{BB962C8B-B14F-4D97-AF65-F5344CB8AC3E}">
        <p14:creationId xmlns:p14="http://schemas.microsoft.com/office/powerpoint/2010/main" val="3242756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1200"/>
            </a:lvl1pPr>
          </a:lstStyle>
          <a:p>
            <a:fld id="{4F35AAD9-D119-47C5-9471-94F136996FDC}" type="datetimeFigureOut">
              <a:rPr lang="en-GB" smtClean="0"/>
              <a:t>19/03/2021</a:t>
            </a:fld>
            <a:endParaRPr lang="en-GB"/>
          </a:p>
        </p:txBody>
      </p:sp>
      <p:sp>
        <p:nvSpPr>
          <p:cNvPr id="4" name="Slide Image Placeholder 3"/>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1200"/>
            </a:lvl1pPr>
          </a:lstStyle>
          <a:p>
            <a:fld id="{73C46255-B0A8-41CF-A15B-EB86725FC229}" type="slidenum">
              <a:rPr lang="en-GB" smtClean="0"/>
              <a:t>‹#›</a:t>
            </a:fld>
            <a:endParaRPr lang="en-GB"/>
          </a:p>
        </p:txBody>
      </p:sp>
    </p:spTree>
    <p:extLst>
      <p:ext uri="{BB962C8B-B14F-4D97-AF65-F5344CB8AC3E}">
        <p14:creationId xmlns:p14="http://schemas.microsoft.com/office/powerpoint/2010/main" val="90029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B0886A0-1408-4B15-B50C-5F9BB6C1C23F}"/>
              </a:ext>
            </a:extLst>
          </p:cNvPr>
          <p:cNvSpPr txBox="1">
            <a:spLocks noGrp="1" noChangeArrowheads="1"/>
          </p:cNvSpPr>
          <p:nvPr/>
        </p:nvSpPr>
        <p:spPr bwMode="auto">
          <a:xfrm>
            <a:off x="3863975" y="9420225"/>
            <a:ext cx="29543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5" tIns="45907" rIns="91815" bIns="45907" anchor="b"/>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926E3713-BAA8-44F3-BC12-76F0FB446A9E}" type="slidenum">
              <a:rPr lang="en-GB" altLang="zh-CN" sz="1200">
                <a:latin typeface="Arial" panose="020B0604020202020204" pitchFamily="34" charset="0"/>
              </a:rPr>
              <a:pPr algn="r" eaLnBrk="1" hangingPunct="1"/>
              <a:t>2</a:t>
            </a:fld>
            <a:endParaRPr lang="en-GB" altLang="zh-CN" sz="1200">
              <a:latin typeface="Arial" panose="020B0604020202020204" pitchFamily="34" charset="0"/>
            </a:endParaRPr>
          </a:p>
        </p:txBody>
      </p:sp>
      <p:sp>
        <p:nvSpPr>
          <p:cNvPr id="14339" name="Rectangle 2">
            <a:extLst>
              <a:ext uri="{FF2B5EF4-FFF2-40B4-BE49-F238E27FC236}">
                <a16:creationId xmlns:a16="http://schemas.microsoft.com/office/drawing/2014/main" id="{DE09C645-0C70-4955-AA64-5B8685ECD507}"/>
              </a:ext>
            </a:extLst>
          </p:cNvPr>
          <p:cNvSpPr>
            <a:spLocks noGrp="1" noRot="1" noChangeAspect="1" noChangeArrowheads="1" noTextEdit="1"/>
          </p:cNvSpPr>
          <p:nvPr>
            <p:ph type="sldImg"/>
          </p:nvPr>
        </p:nvSpPr>
        <p:spPr bwMode="auto">
          <a:xfrm>
            <a:off x="166688" y="766763"/>
            <a:ext cx="6538912" cy="3679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a:extLst>
              <a:ext uri="{FF2B5EF4-FFF2-40B4-BE49-F238E27FC236}">
                <a16:creationId xmlns:a16="http://schemas.microsoft.com/office/drawing/2014/main" id="{409B720D-0C31-4CA9-9210-45C94B43481C}"/>
              </a:ext>
            </a:extLst>
          </p:cNvPr>
          <p:cNvSpPr>
            <a:spLocks noGrp="1" noChangeArrowheads="1"/>
          </p:cNvSpPr>
          <p:nvPr>
            <p:ph type="body" idx="1"/>
          </p:nvPr>
        </p:nvSpPr>
        <p:spPr bwMode="auto">
          <a:xfrm>
            <a:off x="928688" y="4678363"/>
            <a:ext cx="5018087" cy="4522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b-NO" altLang="nb-NO"/>
          </a:p>
        </p:txBody>
      </p:sp>
    </p:spTree>
    <p:extLst>
      <p:ext uri="{BB962C8B-B14F-4D97-AF65-F5344CB8AC3E}">
        <p14:creationId xmlns:p14="http://schemas.microsoft.com/office/powerpoint/2010/main" val="3035572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33E418-C684-4945-99FD-AD67B519583E}" type="slidenum">
              <a:rPr lang="en-GB" smtClean="0"/>
              <a:t>3</a:t>
            </a:fld>
            <a:endParaRPr lang="en-GB"/>
          </a:p>
        </p:txBody>
      </p:sp>
    </p:spTree>
    <p:extLst>
      <p:ext uri="{BB962C8B-B14F-4D97-AF65-F5344CB8AC3E}">
        <p14:creationId xmlns:p14="http://schemas.microsoft.com/office/powerpoint/2010/main" val="23503200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accent6"/>
                </a:solidFill>
                <a:latin typeface="+mj-lt"/>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11186EE5-AECD-4CEC-A023-9347A1BFD171}"/>
              </a:ext>
            </a:extLst>
          </p:cNvPr>
          <p:cNvSpPr>
            <a:spLocks noGrp="1"/>
          </p:cNvSpPr>
          <p:nvPr userDrawn="1">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10344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E188DCC9-1E72-4738-9BF4-4D96C25B1EB5}"/>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079CA15A-2079-4227-80FD-5DA488067229}"/>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EA78C8AF-F980-4E1E-88AB-AF9D7879AF54}"/>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CDA8CEEA-4612-4465-9815-ED9F56459266}"/>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0C5B7F3B-808B-4B91-9AF9-F72936F8C86A}"/>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01666F7F-A02F-4270-9C25-BEE10EA64756}"/>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6F54B416-10C0-4F0B-A083-4341FBF364E1}"/>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C051CD14-11DB-4178-A452-261AE23C8C1C}"/>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BDDACEF3-424A-4672-AF5B-BEC2A6244EA7}"/>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98F559E9-8F7B-464D-9E0B-B7796190A385}"/>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990D1ABB-929C-47D0-954E-F73DD96EDAE9}"/>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7A17BB8A-C23C-4B8C-8B72-A35A9060BC3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3306DBD9-13A5-46DE-9173-2DAB780954FB}"/>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9D23C359-515E-4761-9551-B58234910DE6}"/>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87B95BE0-5F19-42EF-A37B-4289C03B4E66}"/>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3BEFFBA2-D014-46B9-B5B5-20BC9948E92F}"/>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932B0186-76B4-4CF5-8E29-73B065BEEA01}"/>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D86F5E44-CEAE-42D8-8972-0CBB59B2A721}"/>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D5A73430-E091-4FC9-83BC-AA139417EF97}"/>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3C137230-0F4A-4B48-9731-417C3BD4383F}"/>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CFC461A7-9E26-4C3E-A4F4-68490800F88F}"/>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65CFB6AA-93F6-4010-8E6D-D239281B5E58}"/>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5766B4A-7515-4382-9CAC-BE803DA048DE}"/>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BE79A808-88BF-45AA-A554-12C3CC6E4428}"/>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14F46305-12AB-473F-A8CC-A75A725575CB}"/>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9743D191-4B6F-41BA-8230-72D28DC521F0}"/>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275BF7C8-AA06-4195-A2C9-98B58CA8478A}"/>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8447B37F-691E-464F-BEFA-A73DB70A8CB3}"/>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2001F3F5-4373-4399-B6BD-40DF418C5A34}"/>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8CF84D46-811B-4077-8568-30DC091CF298}"/>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C6F9D2FF-01CB-4D31-A903-04E026215D17}"/>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E5166E44-5AF8-45C5-AC05-B9F61C3D8FA7}"/>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A42945EA-39DF-4F2B-9336-A99E65F63701}"/>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633E4C68-1161-4803-9126-36D7F68EB2B5}"/>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C8949F76-4F7E-47F7-8918-4B3ECDCD2450}"/>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5EDCAC5D-A9AA-4151-8772-53F9BC4DFC0E}"/>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8B680DA4-943F-42A0-B1A8-7B602CD0D4A0}"/>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7636CAFA-CBA6-46A0-AE47-07F72E5C6DD1}"/>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3" name="Graphic 42">
            <a:extLst>
              <a:ext uri="{FF2B5EF4-FFF2-40B4-BE49-F238E27FC236}">
                <a16:creationId xmlns:a16="http://schemas.microsoft.com/office/drawing/2014/main" id="{CE96131C-B81B-4A9C-A64B-413F047F15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12646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One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4056-C69C-4FBC-AE58-E44496D28FA2}"/>
              </a:ext>
            </a:extLst>
          </p:cNvPr>
          <p:cNvSpPr>
            <a:spLocks noGrp="1"/>
          </p:cNvSpPr>
          <p:nvPr>
            <p:ph type="title"/>
          </p:nvPr>
        </p:nvSpPr>
        <p:spPr>
          <a:xfrm>
            <a:off x="695325" y="800100"/>
            <a:ext cx="10801350" cy="1152525"/>
          </a:xfrm>
        </p:spPr>
        <p:txBody>
          <a:bodyPr anchor="t"/>
          <a:lstStyle/>
          <a:p>
            <a:r>
              <a:rPr lang="en-US" noProof="0"/>
              <a:t>Click to edit Master title style</a:t>
            </a:r>
            <a:endParaRPr lang="en-GB" noProof="0" dirty="0"/>
          </a:p>
        </p:txBody>
      </p:sp>
      <p:sp>
        <p:nvSpPr>
          <p:cNvPr id="3" name="Content Placeholder 2">
            <a:extLst>
              <a:ext uri="{FF2B5EF4-FFF2-40B4-BE49-F238E27FC236}">
                <a16:creationId xmlns:a16="http://schemas.microsoft.com/office/drawing/2014/main" id="{69FFE683-C623-4C3E-8A1E-D0CBFFA36A69}"/>
              </a:ext>
            </a:extLst>
          </p:cNvPr>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cxnSp>
        <p:nvCxnSpPr>
          <p:cNvPr id="8" name="Straight Connector 7">
            <a:extLst>
              <a:ext uri="{FF2B5EF4-FFF2-40B4-BE49-F238E27FC236}">
                <a16:creationId xmlns:a16="http://schemas.microsoft.com/office/drawing/2014/main" id="{FB947B7D-D288-4B86-BBDA-0325B488791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50A219CA-56C7-4FC0-AF3C-443253982630}"/>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2827965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F340-8562-4337-AC99-60EBFF7D663B}"/>
              </a:ext>
            </a:extLst>
          </p:cNvPr>
          <p:cNvSpPr>
            <a:spLocks noGrp="1"/>
          </p:cNvSpPr>
          <p:nvPr>
            <p:ph type="title"/>
          </p:nvPr>
        </p:nvSpPr>
        <p:spPr/>
        <p:txBody>
          <a:bodyPr anchor="t"/>
          <a:lstStyle/>
          <a:p>
            <a:r>
              <a:rPr lang="en-US" noProof="0"/>
              <a:t>Click to edit Master title style</a:t>
            </a:r>
            <a:endParaRPr lang="en-GB" noProof="0" dirty="0"/>
          </a:p>
        </p:txBody>
      </p:sp>
      <p:sp>
        <p:nvSpPr>
          <p:cNvPr id="3" name="Content Placeholder 2">
            <a:extLst>
              <a:ext uri="{FF2B5EF4-FFF2-40B4-BE49-F238E27FC236}">
                <a16:creationId xmlns:a16="http://schemas.microsoft.com/office/drawing/2014/main" id="{923CEEBF-586D-454D-88EE-A658145444B2}"/>
              </a:ext>
            </a:extLst>
          </p:cNvPr>
          <p:cNvSpPr>
            <a:spLocks noGrp="1"/>
          </p:cNvSpPr>
          <p:nvPr>
            <p:ph sz="half" idx="1"/>
          </p:nvPr>
        </p:nvSpPr>
        <p:spPr>
          <a:xfrm>
            <a:off x="695325" y="2023453"/>
            <a:ext cx="5364163" cy="4216127"/>
          </a:xfrm>
        </p:spPr>
        <p:txBody>
          <a:bodyPr r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a:extLst>
              <a:ext uri="{FF2B5EF4-FFF2-40B4-BE49-F238E27FC236}">
                <a16:creationId xmlns:a16="http://schemas.microsoft.com/office/drawing/2014/main" id="{7C9542C3-B055-4FCA-9F98-B79594662E29}"/>
              </a:ext>
            </a:extLst>
          </p:cNvPr>
          <p:cNvSpPr>
            <a:spLocks noGrp="1"/>
          </p:cNvSpPr>
          <p:nvPr>
            <p:ph sz="half" idx="2"/>
          </p:nvPr>
        </p:nvSpPr>
        <p:spPr>
          <a:xfrm>
            <a:off x="6132513" y="2023453"/>
            <a:ext cx="5364161" cy="4216127"/>
          </a:xfrm>
        </p:spPr>
        <p:txBody>
          <a:bodyPr l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cxnSp>
        <p:nvCxnSpPr>
          <p:cNvPr id="21" name="Straight Connector 20">
            <a:extLst>
              <a:ext uri="{FF2B5EF4-FFF2-40B4-BE49-F238E27FC236}">
                <a16:creationId xmlns:a16="http://schemas.microsoft.com/office/drawing/2014/main" id="{2CCC49FA-71F7-4CDF-ABE5-B447D9F8F15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58A78EE1-E17C-46F7-8814-5155A1C7169D}"/>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2007542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F340-8562-4337-AC99-60EBFF7D663B}"/>
              </a:ext>
            </a:extLst>
          </p:cNvPr>
          <p:cNvSpPr>
            <a:spLocks noGrp="1"/>
          </p:cNvSpPr>
          <p:nvPr>
            <p:ph type="title"/>
          </p:nvPr>
        </p:nvSpPr>
        <p:spPr/>
        <p:txBody>
          <a:bodyPr anchor="t"/>
          <a:lstStyle/>
          <a:p>
            <a:r>
              <a:rPr lang="en-US" noProof="0"/>
              <a:t>Click to edit Master title style</a:t>
            </a:r>
            <a:endParaRPr lang="en-GB" noProof="0" dirty="0"/>
          </a:p>
        </p:txBody>
      </p:sp>
      <p:sp>
        <p:nvSpPr>
          <p:cNvPr id="3" name="Content Placeholder 2">
            <a:extLst>
              <a:ext uri="{FF2B5EF4-FFF2-40B4-BE49-F238E27FC236}">
                <a16:creationId xmlns:a16="http://schemas.microsoft.com/office/drawing/2014/main" id="{923CEEBF-586D-454D-88EE-A658145444B2}"/>
              </a:ext>
            </a:extLst>
          </p:cNvPr>
          <p:cNvSpPr>
            <a:spLocks noGrp="1"/>
          </p:cNvSpPr>
          <p:nvPr>
            <p:ph sz="half" idx="1"/>
          </p:nvPr>
        </p:nvSpPr>
        <p:spPr>
          <a:xfrm>
            <a:off x="695325" y="2023453"/>
            <a:ext cx="3552825" cy="4216127"/>
          </a:xfrm>
        </p:spPr>
        <p:txBody>
          <a:bodyPr rIns="144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Content Placeholder 3">
            <a:extLst>
              <a:ext uri="{FF2B5EF4-FFF2-40B4-BE49-F238E27FC236}">
                <a16:creationId xmlns:a16="http://schemas.microsoft.com/office/drawing/2014/main" id="{7C9542C3-B055-4FCA-9F98-B79594662E29}"/>
              </a:ext>
            </a:extLst>
          </p:cNvPr>
          <p:cNvSpPr>
            <a:spLocks noGrp="1"/>
          </p:cNvSpPr>
          <p:nvPr>
            <p:ph sz="half" idx="2"/>
          </p:nvPr>
        </p:nvSpPr>
        <p:spPr>
          <a:xfrm>
            <a:off x="7943850" y="2023453"/>
            <a:ext cx="3552824" cy="4216127"/>
          </a:xfrm>
        </p:spPr>
        <p:txBody>
          <a:bodyPr lIns="144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Content Placeholder 9">
            <a:extLst>
              <a:ext uri="{FF2B5EF4-FFF2-40B4-BE49-F238E27FC236}">
                <a16:creationId xmlns:a16="http://schemas.microsoft.com/office/drawing/2014/main" id="{6AB9CE00-B409-4DCF-A8B0-07E48E598F5B}"/>
              </a:ext>
            </a:extLst>
          </p:cNvPr>
          <p:cNvSpPr>
            <a:spLocks noGrp="1"/>
          </p:cNvSpPr>
          <p:nvPr>
            <p:ph sz="quarter" idx="13"/>
          </p:nvPr>
        </p:nvSpPr>
        <p:spPr>
          <a:xfrm>
            <a:off x="4321175" y="2023453"/>
            <a:ext cx="3538538" cy="4216127"/>
          </a:xfrm>
        </p:spPr>
        <p:txBody>
          <a:bodyPr lIns="72000" rIns="72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cxnSp>
        <p:nvCxnSpPr>
          <p:cNvPr id="21" name="Straight Connector 20">
            <a:extLst>
              <a:ext uri="{FF2B5EF4-FFF2-40B4-BE49-F238E27FC236}">
                <a16:creationId xmlns:a16="http://schemas.microsoft.com/office/drawing/2014/main" id="{73C00FD3-6F20-4FE5-8C18-5101DA4956EE}"/>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11" name="Slide Number Placeholder 19">
            <a:extLst>
              <a:ext uri="{FF2B5EF4-FFF2-40B4-BE49-F238E27FC236}">
                <a16:creationId xmlns:a16="http://schemas.microsoft.com/office/drawing/2014/main" id="{3EAACCE9-428D-4665-9135-ACC3F08D070F}"/>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61641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content w subtitl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B17FA0E-AA13-4C42-8188-620374EFB3E0}"/>
              </a:ext>
            </a:extLst>
          </p:cNvPr>
          <p:cNvSpPr>
            <a:spLocks noGrp="1"/>
          </p:cNvSpPr>
          <p:nvPr>
            <p:ph type="title"/>
          </p:nvPr>
        </p:nvSpPr>
        <p:spPr/>
        <p:txBody>
          <a:bodyPr/>
          <a:lstStyle/>
          <a:p>
            <a:r>
              <a:rPr lang="en-US" noProof="0"/>
              <a:t>Click to edit Master title style</a:t>
            </a:r>
            <a:endParaRPr lang="en-GB" noProof="0" dirty="0"/>
          </a:p>
        </p:txBody>
      </p:sp>
      <p:sp>
        <p:nvSpPr>
          <p:cNvPr id="3" name="Plassholder for lysbildenummer 2">
            <a:extLst>
              <a:ext uri="{FF2B5EF4-FFF2-40B4-BE49-F238E27FC236}">
                <a16:creationId xmlns:a16="http://schemas.microsoft.com/office/drawing/2014/main" id="{543011A7-1579-467E-9777-CBD2ED66A949}"/>
              </a:ext>
            </a:extLst>
          </p:cNvPr>
          <p:cNvSpPr>
            <a:spLocks noGrp="1"/>
          </p:cNvSpPr>
          <p:nvPr>
            <p:ph type="sldNum" sz="quarter" idx="10"/>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cxnSp>
        <p:nvCxnSpPr>
          <p:cNvPr id="13" name="Straight Connector 20">
            <a:extLst>
              <a:ext uri="{FF2B5EF4-FFF2-40B4-BE49-F238E27FC236}">
                <a16:creationId xmlns:a16="http://schemas.microsoft.com/office/drawing/2014/main" id="{54CF3EFF-B0B9-46D3-AD03-4CED9D5EB5E5}"/>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14" name="Plassholder for tekst 8">
            <a:extLst>
              <a:ext uri="{FF2B5EF4-FFF2-40B4-BE49-F238E27FC236}">
                <a16:creationId xmlns:a16="http://schemas.microsoft.com/office/drawing/2014/main" id="{8E74CE31-3457-4C54-9AC4-603EA7DF5777}"/>
              </a:ext>
            </a:extLst>
          </p:cNvPr>
          <p:cNvSpPr>
            <a:spLocks noGrp="1"/>
          </p:cNvSpPr>
          <p:nvPr>
            <p:ph type="body" sz="quarter" idx="17"/>
          </p:nvPr>
        </p:nvSpPr>
        <p:spPr>
          <a:xfrm>
            <a:off x="695324" y="2642836"/>
            <a:ext cx="3552825" cy="3594779"/>
          </a:xfrm>
        </p:spPr>
        <p:txBody>
          <a:bodyPr rIns="144000"/>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6" name="Plassholder for tekst 8">
            <a:extLst>
              <a:ext uri="{FF2B5EF4-FFF2-40B4-BE49-F238E27FC236}">
                <a16:creationId xmlns:a16="http://schemas.microsoft.com/office/drawing/2014/main" id="{007297FB-DFA9-41BB-AD98-EF67B10AFA8D}"/>
              </a:ext>
            </a:extLst>
          </p:cNvPr>
          <p:cNvSpPr>
            <a:spLocks noGrp="1"/>
          </p:cNvSpPr>
          <p:nvPr>
            <p:ph type="body" sz="quarter" idx="18"/>
          </p:nvPr>
        </p:nvSpPr>
        <p:spPr>
          <a:xfrm>
            <a:off x="4321175" y="2642836"/>
            <a:ext cx="3538538" cy="3594779"/>
          </a:xfrm>
        </p:spPr>
        <p:txBody>
          <a:bodyPr lIns="72000" rIns="72000"/>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8" name="Plassholder for tekst 8">
            <a:extLst>
              <a:ext uri="{FF2B5EF4-FFF2-40B4-BE49-F238E27FC236}">
                <a16:creationId xmlns:a16="http://schemas.microsoft.com/office/drawing/2014/main" id="{3886D0C4-44B7-49C8-9434-C6C25F9E0286}"/>
              </a:ext>
            </a:extLst>
          </p:cNvPr>
          <p:cNvSpPr>
            <a:spLocks noGrp="1"/>
          </p:cNvSpPr>
          <p:nvPr>
            <p:ph type="body" sz="quarter" idx="19"/>
          </p:nvPr>
        </p:nvSpPr>
        <p:spPr>
          <a:xfrm>
            <a:off x="7943849" y="2642835"/>
            <a:ext cx="3552825" cy="3594779"/>
          </a:xfrm>
        </p:spPr>
        <p:txBody>
          <a:bodyPr lIns="144000" rIns="0"/>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0" name="Plassholder for tekst 18">
            <a:extLst>
              <a:ext uri="{FF2B5EF4-FFF2-40B4-BE49-F238E27FC236}">
                <a16:creationId xmlns:a16="http://schemas.microsoft.com/office/drawing/2014/main" id="{DBFAF301-F8FD-4231-A63B-9F6E3A9ED215}"/>
              </a:ext>
            </a:extLst>
          </p:cNvPr>
          <p:cNvSpPr>
            <a:spLocks noGrp="1"/>
          </p:cNvSpPr>
          <p:nvPr>
            <p:ph type="body" sz="quarter" idx="20"/>
          </p:nvPr>
        </p:nvSpPr>
        <p:spPr>
          <a:xfrm>
            <a:off x="691775" y="2023519"/>
            <a:ext cx="3553200" cy="529200"/>
          </a:xfrm>
        </p:spPr>
        <p:txBody>
          <a:bodyPr rIns="144000" anchor="ctr"/>
          <a:lstStyle>
            <a:lvl1pPr marL="0" indent="0">
              <a:buNone/>
              <a:defRPr>
                <a:latin typeface="+mj-lt"/>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Edit Master text styles</a:t>
            </a:r>
          </a:p>
        </p:txBody>
      </p:sp>
      <p:sp>
        <p:nvSpPr>
          <p:cNvPr id="21" name="Plassholder for tekst 18">
            <a:extLst>
              <a:ext uri="{FF2B5EF4-FFF2-40B4-BE49-F238E27FC236}">
                <a16:creationId xmlns:a16="http://schemas.microsoft.com/office/drawing/2014/main" id="{1D294CE1-173D-46A6-8782-22CC552D7500}"/>
              </a:ext>
            </a:extLst>
          </p:cNvPr>
          <p:cNvSpPr>
            <a:spLocks noGrp="1"/>
          </p:cNvSpPr>
          <p:nvPr>
            <p:ph type="body" sz="quarter" idx="21"/>
          </p:nvPr>
        </p:nvSpPr>
        <p:spPr>
          <a:xfrm>
            <a:off x="4321175" y="2023519"/>
            <a:ext cx="3538912" cy="529200"/>
          </a:xfrm>
        </p:spPr>
        <p:txBody>
          <a:bodyPr lIns="72000" rIns="72000" anchor="ctr"/>
          <a:lstStyle>
            <a:lvl1pPr marL="0" indent="0">
              <a:buNone/>
              <a:defRPr>
                <a:latin typeface="+mj-lt"/>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Edit Master text styles</a:t>
            </a:r>
          </a:p>
        </p:txBody>
      </p:sp>
      <p:sp>
        <p:nvSpPr>
          <p:cNvPr id="22" name="Plassholder for tekst 18">
            <a:extLst>
              <a:ext uri="{FF2B5EF4-FFF2-40B4-BE49-F238E27FC236}">
                <a16:creationId xmlns:a16="http://schemas.microsoft.com/office/drawing/2014/main" id="{C0C9451C-6A50-40CA-A503-0AE05FF0FDA5}"/>
              </a:ext>
            </a:extLst>
          </p:cNvPr>
          <p:cNvSpPr>
            <a:spLocks noGrp="1"/>
          </p:cNvSpPr>
          <p:nvPr>
            <p:ph type="body" sz="quarter" idx="22"/>
          </p:nvPr>
        </p:nvSpPr>
        <p:spPr>
          <a:xfrm>
            <a:off x="7943849" y="2023519"/>
            <a:ext cx="3553200" cy="529200"/>
          </a:xfrm>
        </p:spPr>
        <p:txBody>
          <a:bodyPr lIns="144000" anchor="ctr"/>
          <a:lstStyle>
            <a:lvl1pPr marL="0" indent="0">
              <a:buNone/>
              <a:defRPr>
                <a:latin typeface="+mj-lt"/>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Edit Master text styles</a:t>
            </a:r>
          </a:p>
        </p:txBody>
      </p:sp>
    </p:spTree>
    <p:extLst>
      <p:ext uri="{BB962C8B-B14F-4D97-AF65-F5344CB8AC3E}">
        <p14:creationId xmlns:p14="http://schemas.microsoft.com/office/powerpoint/2010/main" val="315068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 column content ">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44D30790-6A03-42E4-B5B4-C7E32366134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D7126C13-CE7D-485F-BA74-1C8043D8A3D5}"/>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
        <p:nvSpPr>
          <p:cNvPr id="8" name="Plassholder for tekst 7">
            <a:extLst>
              <a:ext uri="{FF2B5EF4-FFF2-40B4-BE49-F238E27FC236}">
                <a16:creationId xmlns:a16="http://schemas.microsoft.com/office/drawing/2014/main" id="{1F975F6F-F276-4F4B-AE2F-8E303044452A}"/>
              </a:ext>
            </a:extLst>
          </p:cNvPr>
          <p:cNvSpPr>
            <a:spLocks noGrp="1"/>
          </p:cNvSpPr>
          <p:nvPr>
            <p:ph type="body" sz="quarter" idx="14"/>
          </p:nvPr>
        </p:nvSpPr>
        <p:spPr>
          <a:xfrm>
            <a:off x="695324" y="2636838"/>
            <a:ext cx="2646363" cy="3600448"/>
          </a:xfrm>
        </p:spPr>
        <p:txBody>
          <a:bodyPr rIns="180000"/>
          <a:lstStyle>
            <a:lvl1pPr marL="0" indent="0">
              <a:buNone/>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Edit Master text styles</a:t>
            </a:r>
          </a:p>
        </p:txBody>
      </p:sp>
      <p:sp>
        <p:nvSpPr>
          <p:cNvPr id="3" name="Title 2">
            <a:extLst>
              <a:ext uri="{FF2B5EF4-FFF2-40B4-BE49-F238E27FC236}">
                <a16:creationId xmlns:a16="http://schemas.microsoft.com/office/drawing/2014/main" id="{8D4F1FA1-F8C4-4A70-8714-30D127834C57}"/>
              </a:ext>
            </a:extLst>
          </p:cNvPr>
          <p:cNvSpPr>
            <a:spLocks noGrp="1"/>
          </p:cNvSpPr>
          <p:nvPr>
            <p:ph type="title"/>
          </p:nvPr>
        </p:nvSpPr>
        <p:spPr>
          <a:xfrm>
            <a:off x="695325" y="800099"/>
            <a:ext cx="2646362" cy="1764000"/>
          </a:xfrm>
        </p:spPr>
        <p:txBody>
          <a:bodyPr rIns="180000" bIns="180000" anchor="b"/>
          <a:lstStyle/>
          <a:p>
            <a:r>
              <a:rPr lang="en-US" noProof="0"/>
              <a:t>Click to edit Master title style</a:t>
            </a:r>
            <a:endParaRPr lang="en-GB" noProof="0" dirty="0"/>
          </a:p>
        </p:txBody>
      </p:sp>
      <p:sp>
        <p:nvSpPr>
          <p:cNvPr id="4" name="Content Placeholder 3">
            <a:extLst>
              <a:ext uri="{FF2B5EF4-FFF2-40B4-BE49-F238E27FC236}">
                <a16:creationId xmlns:a16="http://schemas.microsoft.com/office/drawing/2014/main" id="{57409FDF-4C81-4BCA-ADC5-7AE23DDC7CC5}"/>
              </a:ext>
            </a:extLst>
          </p:cNvPr>
          <p:cNvSpPr>
            <a:spLocks noGrp="1"/>
          </p:cNvSpPr>
          <p:nvPr>
            <p:ph sz="quarter" idx="15"/>
          </p:nvPr>
        </p:nvSpPr>
        <p:spPr>
          <a:xfrm>
            <a:off x="3413126" y="800099"/>
            <a:ext cx="8083549" cy="5437188"/>
          </a:xfrm>
          <a:prstGeom prst="rect">
            <a:avLst/>
          </a:prstGeom>
        </p:spPr>
        <p:txBody>
          <a:bodyPr lIns="180000" tIns="0" rIns="0" bIns="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905392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Wide image w content be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326F-7ADC-4CFA-A21A-595F3F82C21D}"/>
              </a:ext>
            </a:extLst>
          </p:cNvPr>
          <p:cNvSpPr>
            <a:spLocks noGrp="1"/>
          </p:cNvSpPr>
          <p:nvPr>
            <p:ph type="title"/>
          </p:nvPr>
        </p:nvSpPr>
        <p:spPr>
          <a:xfrm>
            <a:off x="695325" y="3867846"/>
            <a:ext cx="2646364" cy="2369441"/>
          </a:xfrm>
        </p:spPr>
        <p:txBody>
          <a:bodyPr tIns="180000" rIns="180000" anchor="t"/>
          <a:lstStyle>
            <a:lvl1pPr>
              <a:lnSpc>
                <a:spcPct val="100000"/>
              </a:lnSpc>
              <a:defRPr sz="2400"/>
            </a:lvl1pPr>
          </a:lstStyle>
          <a:p>
            <a:r>
              <a:rPr lang="en-US" noProof="0"/>
              <a:t>Click to edit Master title style</a:t>
            </a:r>
            <a:endParaRPr lang="en-GB" noProof="0" dirty="0"/>
          </a:p>
        </p:txBody>
      </p:sp>
      <p:sp>
        <p:nvSpPr>
          <p:cNvPr id="3" name="Picture Placeholder 2">
            <a:extLst>
              <a:ext uri="{FF2B5EF4-FFF2-40B4-BE49-F238E27FC236}">
                <a16:creationId xmlns:a16="http://schemas.microsoft.com/office/drawing/2014/main" id="{AEFD93E6-D8FD-41B3-ADA5-A3DE5E502876}"/>
              </a:ext>
            </a:extLst>
          </p:cNvPr>
          <p:cNvSpPr>
            <a:spLocks noGrp="1"/>
          </p:cNvSpPr>
          <p:nvPr>
            <p:ph type="pic" idx="1"/>
          </p:nvPr>
        </p:nvSpPr>
        <p:spPr>
          <a:xfrm>
            <a:off x="695324" y="800100"/>
            <a:ext cx="10801350" cy="298770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4" name="Text Placeholder 3">
            <a:extLst>
              <a:ext uri="{FF2B5EF4-FFF2-40B4-BE49-F238E27FC236}">
                <a16:creationId xmlns:a16="http://schemas.microsoft.com/office/drawing/2014/main" id="{946593F6-5C04-42C5-853B-0828D06EBDC8}"/>
              </a:ext>
            </a:extLst>
          </p:cNvPr>
          <p:cNvSpPr>
            <a:spLocks noGrp="1"/>
          </p:cNvSpPr>
          <p:nvPr>
            <p:ph type="body" sz="half" idx="2"/>
          </p:nvPr>
        </p:nvSpPr>
        <p:spPr>
          <a:xfrm>
            <a:off x="3413125" y="3867846"/>
            <a:ext cx="8083550" cy="2369441"/>
          </a:xfrm>
        </p:spPr>
        <p:txBody>
          <a:bodyPr lIns="180000" tIns="288000" r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cxnSp>
        <p:nvCxnSpPr>
          <p:cNvPr id="16" name="Straight Connector 15">
            <a:extLst>
              <a:ext uri="{FF2B5EF4-FFF2-40B4-BE49-F238E27FC236}">
                <a16:creationId xmlns:a16="http://schemas.microsoft.com/office/drawing/2014/main" id="{5D904E5A-6BF9-46B0-9910-7ACB3AFCB9E6}"/>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05DF783A-B52F-42AD-A2BE-6C3FD3EF3FA6}"/>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1907149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Right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326F-7ADC-4CFA-A21A-595F3F82C21D}"/>
              </a:ext>
            </a:extLst>
          </p:cNvPr>
          <p:cNvSpPr>
            <a:spLocks noGrp="1"/>
          </p:cNvSpPr>
          <p:nvPr>
            <p:ph type="title"/>
          </p:nvPr>
        </p:nvSpPr>
        <p:spPr>
          <a:xfrm>
            <a:off x="8832850" y="806482"/>
            <a:ext cx="2663825" cy="1762125"/>
          </a:xfrm>
        </p:spPr>
        <p:txBody>
          <a:bodyPr lIns="180000" tIns="180000" anchor="b"/>
          <a:lstStyle>
            <a:lvl1pPr>
              <a:lnSpc>
                <a:spcPct val="100000"/>
              </a:lnSpc>
              <a:defRPr sz="2400"/>
            </a:lvl1pPr>
          </a:lstStyle>
          <a:p>
            <a:r>
              <a:rPr lang="en-US" noProof="0"/>
              <a:t>Click to edit Master title style</a:t>
            </a:r>
            <a:endParaRPr lang="en-GB" noProof="0" dirty="0"/>
          </a:p>
        </p:txBody>
      </p:sp>
      <p:sp>
        <p:nvSpPr>
          <p:cNvPr id="3" name="Picture Placeholder 2">
            <a:extLst>
              <a:ext uri="{FF2B5EF4-FFF2-40B4-BE49-F238E27FC236}">
                <a16:creationId xmlns:a16="http://schemas.microsoft.com/office/drawing/2014/main" id="{AEFD93E6-D8FD-41B3-ADA5-A3DE5E502876}"/>
              </a:ext>
            </a:extLst>
          </p:cNvPr>
          <p:cNvSpPr>
            <a:spLocks noGrp="1"/>
          </p:cNvSpPr>
          <p:nvPr>
            <p:ph type="pic" idx="1"/>
          </p:nvPr>
        </p:nvSpPr>
        <p:spPr>
          <a:xfrm>
            <a:off x="695324" y="800100"/>
            <a:ext cx="8064502" cy="54213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4" name="Text Placeholder 3">
            <a:extLst>
              <a:ext uri="{FF2B5EF4-FFF2-40B4-BE49-F238E27FC236}">
                <a16:creationId xmlns:a16="http://schemas.microsoft.com/office/drawing/2014/main" id="{946593F6-5C04-42C5-853B-0828D06EBDC8}"/>
              </a:ext>
            </a:extLst>
          </p:cNvPr>
          <p:cNvSpPr>
            <a:spLocks noGrp="1"/>
          </p:cNvSpPr>
          <p:nvPr>
            <p:ph type="body" sz="half" idx="2"/>
          </p:nvPr>
        </p:nvSpPr>
        <p:spPr>
          <a:xfrm>
            <a:off x="8831255" y="2653642"/>
            <a:ext cx="2665420" cy="3587750"/>
          </a:xfrm>
        </p:spPr>
        <p:txBody>
          <a:bodyPr lIns="180000" tIns="28800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cxnSp>
        <p:nvCxnSpPr>
          <p:cNvPr id="17" name="Straight Connector 16">
            <a:extLst>
              <a:ext uri="{FF2B5EF4-FFF2-40B4-BE49-F238E27FC236}">
                <a16:creationId xmlns:a16="http://schemas.microsoft.com/office/drawing/2014/main" id="{944C8FAE-2E61-4E6B-950D-8D35BD96BCAA}"/>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9" name="Slide Number Placeholder 19">
            <a:extLst>
              <a:ext uri="{FF2B5EF4-FFF2-40B4-BE49-F238E27FC236}">
                <a16:creationId xmlns:a16="http://schemas.microsoft.com/office/drawing/2014/main" id="{0DA0DF23-A4B5-4399-B276-647555101DD7}"/>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134511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mage and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82A-D40B-4E23-84E3-79644D3CDD8E}"/>
              </a:ext>
            </a:extLst>
          </p:cNvPr>
          <p:cNvSpPr>
            <a:spLocks noGrp="1"/>
          </p:cNvSpPr>
          <p:nvPr>
            <p:ph type="title"/>
          </p:nvPr>
        </p:nvSpPr>
        <p:spPr/>
        <p:txBody>
          <a:bodyPr anchor="t"/>
          <a:lstStyle/>
          <a:p>
            <a:r>
              <a:rPr lang="en-US" noProof="0"/>
              <a:t>Click to edit Master title style</a:t>
            </a:r>
            <a:endParaRPr lang="en-GB" noProof="0" dirty="0"/>
          </a:p>
        </p:txBody>
      </p:sp>
      <p:sp>
        <p:nvSpPr>
          <p:cNvPr id="7" name="Picture Placeholder 6">
            <a:extLst>
              <a:ext uri="{FF2B5EF4-FFF2-40B4-BE49-F238E27FC236}">
                <a16:creationId xmlns:a16="http://schemas.microsoft.com/office/drawing/2014/main" id="{E7251969-427C-48D2-85E3-C93C8311D358}"/>
              </a:ext>
            </a:extLst>
          </p:cNvPr>
          <p:cNvSpPr>
            <a:spLocks noGrp="1"/>
          </p:cNvSpPr>
          <p:nvPr>
            <p:ph type="pic" sz="quarter" idx="13"/>
          </p:nvPr>
        </p:nvSpPr>
        <p:spPr>
          <a:xfrm>
            <a:off x="695325" y="2023453"/>
            <a:ext cx="3552825" cy="1760538"/>
          </a:xfrm>
        </p:spPr>
        <p:txBody>
          <a:bodyPr/>
          <a:lstStyle/>
          <a:p>
            <a:r>
              <a:rPr lang="en-US" noProof="0"/>
              <a:t>Click icon to add picture</a:t>
            </a:r>
            <a:endParaRPr lang="en-GB" noProof="0" dirty="0"/>
          </a:p>
        </p:txBody>
      </p:sp>
      <p:sp>
        <p:nvSpPr>
          <p:cNvPr id="9" name="Picture Placeholder 8">
            <a:extLst>
              <a:ext uri="{FF2B5EF4-FFF2-40B4-BE49-F238E27FC236}">
                <a16:creationId xmlns:a16="http://schemas.microsoft.com/office/drawing/2014/main" id="{BE46F400-E293-4169-9EF5-5E49E5FB89E6}"/>
              </a:ext>
            </a:extLst>
          </p:cNvPr>
          <p:cNvSpPr>
            <a:spLocks noGrp="1"/>
          </p:cNvSpPr>
          <p:nvPr>
            <p:ph type="pic" sz="quarter" idx="14"/>
          </p:nvPr>
        </p:nvSpPr>
        <p:spPr>
          <a:xfrm>
            <a:off x="4321175" y="2023453"/>
            <a:ext cx="3538538" cy="1760538"/>
          </a:xfrm>
        </p:spPr>
        <p:txBody>
          <a:bodyPr/>
          <a:lstStyle/>
          <a:p>
            <a:r>
              <a:rPr lang="en-US" noProof="0"/>
              <a:t>Click icon to add picture</a:t>
            </a:r>
            <a:endParaRPr lang="en-GB" noProof="0" dirty="0"/>
          </a:p>
        </p:txBody>
      </p:sp>
      <p:sp>
        <p:nvSpPr>
          <p:cNvPr id="11" name="Picture Placeholder 10">
            <a:extLst>
              <a:ext uri="{FF2B5EF4-FFF2-40B4-BE49-F238E27FC236}">
                <a16:creationId xmlns:a16="http://schemas.microsoft.com/office/drawing/2014/main" id="{FBC3ECC8-C305-4C0C-875D-732D6B6ADDCD}"/>
              </a:ext>
            </a:extLst>
          </p:cNvPr>
          <p:cNvSpPr>
            <a:spLocks noGrp="1"/>
          </p:cNvSpPr>
          <p:nvPr>
            <p:ph type="pic" sz="quarter" idx="15"/>
          </p:nvPr>
        </p:nvSpPr>
        <p:spPr>
          <a:xfrm>
            <a:off x="7943850" y="2023453"/>
            <a:ext cx="3552825" cy="1760538"/>
          </a:xfrm>
        </p:spPr>
        <p:txBody>
          <a:bodyPr/>
          <a:lstStyle/>
          <a:p>
            <a:r>
              <a:rPr lang="en-US" noProof="0"/>
              <a:t>Click icon to add picture</a:t>
            </a:r>
            <a:endParaRPr lang="en-GB" noProof="0" dirty="0"/>
          </a:p>
        </p:txBody>
      </p:sp>
      <p:sp>
        <p:nvSpPr>
          <p:cNvPr id="13" name="Text Placeholder 12">
            <a:extLst>
              <a:ext uri="{FF2B5EF4-FFF2-40B4-BE49-F238E27FC236}">
                <a16:creationId xmlns:a16="http://schemas.microsoft.com/office/drawing/2014/main" id="{0C247620-8094-4788-8C24-2157F205A77C}"/>
              </a:ext>
            </a:extLst>
          </p:cNvPr>
          <p:cNvSpPr>
            <a:spLocks noGrp="1"/>
          </p:cNvSpPr>
          <p:nvPr>
            <p:ph type="body" sz="quarter" idx="16"/>
          </p:nvPr>
        </p:nvSpPr>
        <p:spPr>
          <a:xfrm>
            <a:off x="695326" y="3869084"/>
            <a:ext cx="3552824" cy="539750"/>
          </a:xfrm>
          <a:solidFill>
            <a:srgbClr val="00707A"/>
          </a:solidFill>
          <a:ln>
            <a:noFill/>
          </a:ln>
        </p:spPr>
        <p:txBody>
          <a:bodyPr lIns="108000" tIns="72000" rIns="108000" bIns="72000" anchor="ctr"/>
          <a:lstStyle>
            <a:lvl1pPr marL="0" indent="0" algn="ctr">
              <a:buNone/>
              <a:defRPr>
                <a:solidFill>
                  <a:schemeClr val="bg1"/>
                </a:solidFill>
                <a:latin typeface="+mj-lt"/>
                <a:ea typeface="Verdana" panose="020B0604030504040204" pitchFamily="34" charset="0"/>
                <a:cs typeface="Verdana" panose="020B0604030504040204" pitchFamily="34" charset="0"/>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Edit Master text styles</a:t>
            </a:r>
          </a:p>
        </p:txBody>
      </p:sp>
      <p:sp>
        <p:nvSpPr>
          <p:cNvPr id="15" name="Text Placeholder 14">
            <a:extLst>
              <a:ext uri="{FF2B5EF4-FFF2-40B4-BE49-F238E27FC236}">
                <a16:creationId xmlns:a16="http://schemas.microsoft.com/office/drawing/2014/main" id="{E0030F90-F52A-4AC2-B0ED-92D9015CF87A}"/>
              </a:ext>
            </a:extLst>
          </p:cNvPr>
          <p:cNvSpPr>
            <a:spLocks noGrp="1"/>
          </p:cNvSpPr>
          <p:nvPr>
            <p:ph type="body" sz="quarter" idx="17"/>
          </p:nvPr>
        </p:nvSpPr>
        <p:spPr>
          <a:xfrm>
            <a:off x="695325" y="4480272"/>
            <a:ext cx="3552825" cy="1757362"/>
          </a:xfrm>
          <a:solidFill>
            <a:srgbClr val="DEECEE"/>
          </a:solidFill>
        </p:spPr>
        <p:txBody>
          <a:bodyPr lIns="108000" tIns="180000" rIns="108000" bIns="180000">
            <a:noAutofit/>
          </a:bodyPr>
          <a:lstStyle>
            <a:lvl1pPr marL="48600" indent="0">
              <a:buFontTx/>
              <a:buNone/>
              <a:defRPr sz="1400"/>
            </a:lvl1pPr>
            <a:lvl2pPr marL="505800" indent="0">
              <a:buFontTx/>
              <a:buNone/>
              <a:defRPr/>
            </a:lvl2pPr>
            <a:lvl3pPr marL="963000" indent="0">
              <a:buFontTx/>
              <a:buNone/>
              <a:defRPr/>
            </a:lvl3pPr>
            <a:lvl4pPr marL="1420200" indent="0">
              <a:buFontTx/>
              <a:buNone/>
              <a:defRPr/>
            </a:lvl4pPr>
            <a:lvl5pPr marL="1877400" indent="0">
              <a:buFontTx/>
              <a:buNone/>
              <a:defRPr/>
            </a:lvl5pPr>
          </a:lstStyle>
          <a:p>
            <a:pPr lvl="0"/>
            <a:r>
              <a:rPr lang="en-US" noProof="0"/>
              <a:t>Edit Master text styles</a:t>
            </a:r>
          </a:p>
        </p:txBody>
      </p:sp>
      <p:sp>
        <p:nvSpPr>
          <p:cNvPr id="16" name="Text Placeholder 12">
            <a:extLst>
              <a:ext uri="{FF2B5EF4-FFF2-40B4-BE49-F238E27FC236}">
                <a16:creationId xmlns:a16="http://schemas.microsoft.com/office/drawing/2014/main" id="{B8B28E43-FC3A-4E3C-B7A4-BFAC3F6291F2}"/>
              </a:ext>
            </a:extLst>
          </p:cNvPr>
          <p:cNvSpPr>
            <a:spLocks noGrp="1"/>
          </p:cNvSpPr>
          <p:nvPr>
            <p:ph type="body" sz="quarter" idx="18"/>
          </p:nvPr>
        </p:nvSpPr>
        <p:spPr>
          <a:xfrm>
            <a:off x="4321176" y="3869084"/>
            <a:ext cx="3538537" cy="539750"/>
          </a:xfrm>
          <a:solidFill>
            <a:srgbClr val="00707A"/>
          </a:solidFill>
          <a:ln>
            <a:noFill/>
          </a:ln>
        </p:spPr>
        <p:txBody>
          <a:bodyPr lIns="108000" tIns="72000" rIns="108000" bIns="72000" anchor="ctr"/>
          <a:lstStyle>
            <a:lvl1pPr marL="0" indent="0" algn="ctr">
              <a:buNone/>
              <a:defRPr>
                <a:solidFill>
                  <a:schemeClr val="bg1"/>
                </a:solidFill>
                <a:latin typeface="+mj-lt"/>
                <a:ea typeface="Verdana" panose="020B0604030504040204" pitchFamily="34" charset="0"/>
                <a:cs typeface="Verdana" panose="020B0604030504040204" pitchFamily="34" charset="0"/>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Edit Master text styles</a:t>
            </a:r>
          </a:p>
        </p:txBody>
      </p:sp>
      <p:sp>
        <p:nvSpPr>
          <p:cNvPr id="17" name="Text Placeholder 14">
            <a:extLst>
              <a:ext uri="{FF2B5EF4-FFF2-40B4-BE49-F238E27FC236}">
                <a16:creationId xmlns:a16="http://schemas.microsoft.com/office/drawing/2014/main" id="{D1324929-B8EB-44EC-8FF5-2C28A9CF9EAA}"/>
              </a:ext>
            </a:extLst>
          </p:cNvPr>
          <p:cNvSpPr>
            <a:spLocks noGrp="1"/>
          </p:cNvSpPr>
          <p:nvPr>
            <p:ph type="body" sz="quarter" idx="19"/>
          </p:nvPr>
        </p:nvSpPr>
        <p:spPr>
          <a:xfrm>
            <a:off x="4321175" y="4480272"/>
            <a:ext cx="3538539" cy="1757362"/>
          </a:xfrm>
          <a:solidFill>
            <a:srgbClr val="DEECEE"/>
          </a:solidFill>
        </p:spPr>
        <p:txBody>
          <a:bodyPr lIns="108000" tIns="180000" rIns="108000" bIns="180000">
            <a:noAutofit/>
          </a:bodyPr>
          <a:lstStyle>
            <a:lvl1pPr marL="48600" indent="0">
              <a:buFontTx/>
              <a:buNone/>
              <a:defRPr sz="1400"/>
            </a:lvl1pPr>
            <a:lvl2pPr marL="505800" indent="0">
              <a:buFontTx/>
              <a:buNone/>
              <a:defRPr/>
            </a:lvl2pPr>
            <a:lvl3pPr marL="963000" indent="0">
              <a:buFontTx/>
              <a:buNone/>
              <a:defRPr/>
            </a:lvl3pPr>
            <a:lvl4pPr marL="1420200" indent="0">
              <a:buFontTx/>
              <a:buNone/>
              <a:defRPr/>
            </a:lvl4pPr>
            <a:lvl5pPr marL="1877400" indent="0">
              <a:buFontTx/>
              <a:buNone/>
              <a:defRPr/>
            </a:lvl5pPr>
          </a:lstStyle>
          <a:p>
            <a:pPr lvl="0"/>
            <a:r>
              <a:rPr lang="en-US" noProof="0"/>
              <a:t>Edit Master text styles</a:t>
            </a:r>
          </a:p>
        </p:txBody>
      </p:sp>
      <p:sp>
        <p:nvSpPr>
          <p:cNvPr id="18" name="Text Placeholder 12">
            <a:extLst>
              <a:ext uri="{FF2B5EF4-FFF2-40B4-BE49-F238E27FC236}">
                <a16:creationId xmlns:a16="http://schemas.microsoft.com/office/drawing/2014/main" id="{65952D41-90C0-4970-97E4-DCC2E9111D0B}"/>
              </a:ext>
            </a:extLst>
          </p:cNvPr>
          <p:cNvSpPr>
            <a:spLocks noGrp="1"/>
          </p:cNvSpPr>
          <p:nvPr>
            <p:ph type="body" sz="quarter" idx="20"/>
          </p:nvPr>
        </p:nvSpPr>
        <p:spPr>
          <a:xfrm>
            <a:off x="7937955" y="3869084"/>
            <a:ext cx="3552825" cy="539750"/>
          </a:xfrm>
          <a:solidFill>
            <a:srgbClr val="00707A"/>
          </a:solidFill>
          <a:ln>
            <a:noFill/>
          </a:ln>
        </p:spPr>
        <p:txBody>
          <a:bodyPr lIns="108000" tIns="72000" rIns="108000" bIns="72000" anchor="ctr"/>
          <a:lstStyle>
            <a:lvl1pPr marL="0" indent="0" algn="ctr">
              <a:buNone/>
              <a:defRPr>
                <a:solidFill>
                  <a:schemeClr val="bg1"/>
                </a:solidFill>
                <a:latin typeface="+mj-lt"/>
                <a:ea typeface="Verdana" panose="020B0604030504040204" pitchFamily="34" charset="0"/>
                <a:cs typeface="Verdana" panose="020B0604030504040204" pitchFamily="34" charset="0"/>
              </a:defRPr>
            </a:lvl1pPr>
            <a:lvl2pPr marL="505800" indent="0">
              <a:buNone/>
              <a:defRPr/>
            </a:lvl2pPr>
            <a:lvl3pPr marL="963000" indent="0">
              <a:buNone/>
              <a:defRPr/>
            </a:lvl3pPr>
            <a:lvl4pPr marL="1420200" indent="0">
              <a:buNone/>
              <a:defRPr/>
            </a:lvl4pPr>
            <a:lvl5pPr marL="1877400" indent="0">
              <a:buNone/>
              <a:defRPr/>
            </a:lvl5pPr>
          </a:lstStyle>
          <a:p>
            <a:pPr lvl="0"/>
            <a:r>
              <a:rPr lang="en-US" noProof="0"/>
              <a:t>Edit Master text styles</a:t>
            </a:r>
          </a:p>
        </p:txBody>
      </p:sp>
      <p:sp>
        <p:nvSpPr>
          <p:cNvPr id="19" name="Text Placeholder 14">
            <a:extLst>
              <a:ext uri="{FF2B5EF4-FFF2-40B4-BE49-F238E27FC236}">
                <a16:creationId xmlns:a16="http://schemas.microsoft.com/office/drawing/2014/main" id="{AE74CFD7-A4E4-43FE-9998-D7E8ADED458B}"/>
              </a:ext>
            </a:extLst>
          </p:cNvPr>
          <p:cNvSpPr>
            <a:spLocks noGrp="1"/>
          </p:cNvSpPr>
          <p:nvPr>
            <p:ph type="body" sz="quarter" idx="21"/>
          </p:nvPr>
        </p:nvSpPr>
        <p:spPr>
          <a:xfrm>
            <a:off x="7937955" y="4480272"/>
            <a:ext cx="3552825" cy="1757362"/>
          </a:xfrm>
          <a:solidFill>
            <a:srgbClr val="DEECEE"/>
          </a:solidFill>
        </p:spPr>
        <p:txBody>
          <a:bodyPr lIns="108000" tIns="180000" rIns="108000" bIns="180000">
            <a:noAutofit/>
          </a:bodyPr>
          <a:lstStyle>
            <a:lvl1pPr marL="48600" indent="0">
              <a:buFontTx/>
              <a:buNone/>
              <a:defRPr sz="1400"/>
            </a:lvl1pPr>
            <a:lvl2pPr marL="505800" indent="0">
              <a:buFontTx/>
              <a:buNone/>
              <a:defRPr/>
            </a:lvl2pPr>
            <a:lvl3pPr marL="963000" indent="0">
              <a:buFontTx/>
              <a:buNone/>
              <a:defRPr/>
            </a:lvl3pPr>
            <a:lvl4pPr marL="1420200" indent="0">
              <a:buFontTx/>
              <a:buNone/>
              <a:defRPr/>
            </a:lvl4pPr>
            <a:lvl5pPr marL="1877400" indent="0">
              <a:buFontTx/>
              <a:buNone/>
              <a:defRPr/>
            </a:lvl5pPr>
          </a:lstStyle>
          <a:p>
            <a:pPr lvl="0"/>
            <a:r>
              <a:rPr lang="en-US" noProof="0"/>
              <a:t>Edit Master text styles</a:t>
            </a:r>
          </a:p>
        </p:txBody>
      </p:sp>
      <p:cxnSp>
        <p:nvCxnSpPr>
          <p:cNvPr id="23" name="Straight Connector 22">
            <a:extLst>
              <a:ext uri="{FF2B5EF4-FFF2-40B4-BE49-F238E27FC236}">
                <a16:creationId xmlns:a16="http://schemas.microsoft.com/office/drawing/2014/main" id="{96670F45-E58B-4184-92A9-D9540C48C0F3}"/>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22" name="Slide Number Placeholder 19">
            <a:extLst>
              <a:ext uri="{FF2B5EF4-FFF2-40B4-BE49-F238E27FC236}">
                <a16:creationId xmlns:a16="http://schemas.microsoft.com/office/drawing/2014/main" id="{F1F39B4C-364B-4AFC-B899-8DD61C19D9CE}"/>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3248023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CCFB-02E9-4461-933C-7C1EAD815E76}"/>
              </a:ext>
            </a:extLst>
          </p:cNvPr>
          <p:cNvSpPr>
            <a:spLocks noGrp="1"/>
          </p:cNvSpPr>
          <p:nvPr>
            <p:ph type="title"/>
          </p:nvPr>
        </p:nvSpPr>
        <p:spPr>
          <a:xfrm>
            <a:off x="695325" y="811227"/>
            <a:ext cx="10801350" cy="1145313"/>
          </a:xfrm>
        </p:spPr>
        <p:txBody>
          <a:bodyPr anchor="t"/>
          <a:lstStyle/>
          <a:p>
            <a:r>
              <a:rPr lang="en-US" noProof="0"/>
              <a:t>Click to edit Master title style</a:t>
            </a:r>
            <a:endParaRPr lang="en-GB" noProof="0" dirty="0"/>
          </a:p>
        </p:txBody>
      </p:sp>
      <p:cxnSp>
        <p:nvCxnSpPr>
          <p:cNvPr id="9" name="Straight Connector 8">
            <a:extLst>
              <a:ext uri="{FF2B5EF4-FFF2-40B4-BE49-F238E27FC236}">
                <a16:creationId xmlns:a16="http://schemas.microsoft.com/office/drawing/2014/main" id="{BFF3FF8F-67FD-498C-8BD0-0B3BE1C26337}"/>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7" name="Slide Number Placeholder 19">
            <a:extLst>
              <a:ext uri="{FF2B5EF4-FFF2-40B4-BE49-F238E27FC236}">
                <a16:creationId xmlns:a16="http://schemas.microsoft.com/office/drawing/2014/main" id="{F5CB2508-A946-42A2-A6CA-3E88C1AEB0A4}"/>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897568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32F0ABF5-3B7F-4790-9896-20E1719DDD90}"/>
              </a:ext>
            </a:extLst>
          </p:cNvPr>
          <p:cNvCxnSpPr/>
          <p:nvPr userDrawn="1"/>
        </p:nvCxnSpPr>
        <p:spPr>
          <a:xfrm>
            <a:off x="0" y="6546696"/>
            <a:ext cx="12192000" cy="0"/>
          </a:xfrm>
          <a:prstGeom prst="line">
            <a:avLst/>
          </a:prstGeom>
          <a:ln w="3175">
            <a:solidFill>
              <a:srgbClr val="7C8F98"/>
            </a:solidFill>
          </a:ln>
        </p:spPr>
        <p:style>
          <a:lnRef idx="1">
            <a:schemeClr val="accent1"/>
          </a:lnRef>
          <a:fillRef idx="0">
            <a:schemeClr val="accent1"/>
          </a:fillRef>
          <a:effectRef idx="0">
            <a:schemeClr val="accent1"/>
          </a:effectRef>
          <a:fontRef idx="minor">
            <a:schemeClr val="tx1"/>
          </a:fontRef>
        </p:style>
      </p:cxnSp>
      <p:sp>
        <p:nvSpPr>
          <p:cNvPr id="6" name="Slide Number Placeholder 19">
            <a:extLst>
              <a:ext uri="{FF2B5EF4-FFF2-40B4-BE49-F238E27FC236}">
                <a16:creationId xmlns:a16="http://schemas.microsoft.com/office/drawing/2014/main" id="{D40944BA-5CC2-47BA-863C-43A8F243D9C1}"/>
              </a:ext>
            </a:extLst>
          </p:cNvPr>
          <p:cNvSpPr>
            <a:spLocks noGrp="1"/>
          </p:cNvSpPr>
          <p:nvPr>
            <p:ph type="sldNum" sz="quarter" idx="12"/>
          </p:nvPr>
        </p:nvSpPr>
        <p:spPr>
          <a:xfrm>
            <a:off x="695324" y="6596187"/>
            <a:ext cx="527388" cy="217625"/>
          </a:xfrm>
          <a:prstGeom prst="rect">
            <a:avLst/>
          </a:prstGeom>
        </p:spPr>
        <p:txBody>
          <a:bodyPr/>
          <a:lstStyle/>
          <a:p>
            <a:fld id="{5D1E5300-FC0F-4317-A193-EF6CE9E6F7B5}" type="slidenum">
              <a:rPr lang="en-GB" smtClean="0"/>
              <a:pPr/>
              <a:t>‹#›</a:t>
            </a:fld>
            <a:r>
              <a:rPr lang="en-GB" dirty="0"/>
              <a:t>  </a:t>
            </a:r>
            <a:r>
              <a:rPr lang="en-GB"/>
              <a:t>|  OMB6</a:t>
            </a:r>
            <a:endParaRPr lang="en-GB" noProof="0" dirty="0"/>
          </a:p>
        </p:txBody>
      </p:sp>
    </p:spTree>
    <p:extLst>
      <p:ext uri="{BB962C8B-B14F-4D97-AF65-F5344CB8AC3E}">
        <p14:creationId xmlns:p14="http://schemas.microsoft.com/office/powerpoint/2010/main" val="396876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Mist">
    <p:bg>
      <p:bgPr>
        <a:solidFill>
          <a:srgbClr val="CDEB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accent6"/>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D8E30F04-5BFA-4CD7-919B-F181C8844131}"/>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10344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51B3120C-01DC-4D1E-BAD1-12AE7C68C025}"/>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CEAE09E1-30F6-49A0-AA7F-B61C77317063}"/>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Rectangle 157">
              <a:extLst>
                <a:ext uri="{FF2B5EF4-FFF2-40B4-BE49-F238E27FC236}">
                  <a16:creationId xmlns:a16="http://schemas.microsoft.com/office/drawing/2014/main" id="{E4087A33-4989-422F-9E6A-78C8231F2439}"/>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6" name="Rectangle 158">
              <a:extLst>
                <a:ext uri="{FF2B5EF4-FFF2-40B4-BE49-F238E27FC236}">
                  <a16:creationId xmlns:a16="http://schemas.microsoft.com/office/drawing/2014/main" id="{5C766812-18BE-424E-BD77-1AAEDC2285D5}"/>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7" name="Rectangle 173">
              <a:extLst>
                <a:ext uri="{FF2B5EF4-FFF2-40B4-BE49-F238E27FC236}">
                  <a16:creationId xmlns:a16="http://schemas.microsoft.com/office/drawing/2014/main" id="{16E5E7FF-6B95-4E3D-B70D-E8A0DFEEFAC3}"/>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Rectangle 183">
              <a:extLst>
                <a:ext uri="{FF2B5EF4-FFF2-40B4-BE49-F238E27FC236}">
                  <a16:creationId xmlns:a16="http://schemas.microsoft.com/office/drawing/2014/main" id="{623DBF0C-E9D8-4B21-A529-0BF4E8E80E47}"/>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9" name="Rectangle 200">
              <a:extLst>
                <a:ext uri="{FF2B5EF4-FFF2-40B4-BE49-F238E27FC236}">
                  <a16:creationId xmlns:a16="http://schemas.microsoft.com/office/drawing/2014/main" id="{BA97524D-C70A-4292-95A2-8F60FFE8430E}"/>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40" name="Group 39">
            <a:extLst>
              <a:ext uri="{FF2B5EF4-FFF2-40B4-BE49-F238E27FC236}">
                <a16:creationId xmlns:a16="http://schemas.microsoft.com/office/drawing/2014/main" id="{745004F8-FC5D-4341-B352-DC271C33CEE1}"/>
              </a:ext>
            </a:extLst>
          </p:cNvPr>
          <p:cNvGrpSpPr/>
          <p:nvPr userDrawn="1"/>
        </p:nvGrpSpPr>
        <p:grpSpPr>
          <a:xfrm>
            <a:off x="12302028" y="0"/>
            <a:ext cx="155539" cy="1509130"/>
            <a:chOff x="12302028" y="154594"/>
            <a:chExt cx="155539" cy="1509130"/>
          </a:xfrm>
        </p:grpSpPr>
        <p:sp>
          <p:nvSpPr>
            <p:cNvPr id="41" name="Rectangle 188">
              <a:extLst>
                <a:ext uri="{FF2B5EF4-FFF2-40B4-BE49-F238E27FC236}">
                  <a16:creationId xmlns:a16="http://schemas.microsoft.com/office/drawing/2014/main" id="{C1DEB8D0-96A8-4205-92A4-31D0C5F2268A}"/>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2" name="Rectangle 189">
              <a:extLst>
                <a:ext uri="{FF2B5EF4-FFF2-40B4-BE49-F238E27FC236}">
                  <a16:creationId xmlns:a16="http://schemas.microsoft.com/office/drawing/2014/main" id="{4692EC3B-1E77-4307-A00C-B645448131CF}"/>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3" name="Rectangle 190">
              <a:extLst>
                <a:ext uri="{FF2B5EF4-FFF2-40B4-BE49-F238E27FC236}">
                  <a16:creationId xmlns:a16="http://schemas.microsoft.com/office/drawing/2014/main" id="{45F4E8F8-D3AA-42A6-ADA6-BAAEE219F4B0}"/>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4" name="Rectangle 191">
              <a:extLst>
                <a:ext uri="{FF2B5EF4-FFF2-40B4-BE49-F238E27FC236}">
                  <a16:creationId xmlns:a16="http://schemas.microsoft.com/office/drawing/2014/main" id="{7FAB58C1-40F9-4054-96B5-6B7C39C88515}"/>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5" name="Rectangle 192">
              <a:extLst>
                <a:ext uri="{FF2B5EF4-FFF2-40B4-BE49-F238E27FC236}">
                  <a16:creationId xmlns:a16="http://schemas.microsoft.com/office/drawing/2014/main" id="{8BD4D132-4A56-4F1D-8E8A-F8A71AE7886D}"/>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6" name="Rectangle 31">
              <a:extLst>
                <a:ext uri="{FF2B5EF4-FFF2-40B4-BE49-F238E27FC236}">
                  <a16:creationId xmlns:a16="http://schemas.microsoft.com/office/drawing/2014/main" id="{3F22A6BA-40AD-404D-A6EC-AC4778996C1A}"/>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7" name="Rectangle 33">
              <a:extLst>
                <a:ext uri="{FF2B5EF4-FFF2-40B4-BE49-F238E27FC236}">
                  <a16:creationId xmlns:a16="http://schemas.microsoft.com/office/drawing/2014/main" id="{59492E51-BE3E-4EC1-BACC-BCD60D4D418B}"/>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Rectangle 192">
              <a:extLst>
                <a:ext uri="{FF2B5EF4-FFF2-40B4-BE49-F238E27FC236}">
                  <a16:creationId xmlns:a16="http://schemas.microsoft.com/office/drawing/2014/main" id="{D9A037EC-0D46-4123-8D9D-852BCE3F6515}"/>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49" name="Group 48">
            <a:extLst>
              <a:ext uri="{FF2B5EF4-FFF2-40B4-BE49-F238E27FC236}">
                <a16:creationId xmlns:a16="http://schemas.microsoft.com/office/drawing/2014/main" id="{2B49321C-094B-4A57-8BCE-4DC8E7E9134C}"/>
              </a:ext>
            </a:extLst>
          </p:cNvPr>
          <p:cNvGrpSpPr/>
          <p:nvPr userDrawn="1"/>
        </p:nvGrpSpPr>
        <p:grpSpPr>
          <a:xfrm>
            <a:off x="12302028" y="3366188"/>
            <a:ext cx="155539" cy="3491812"/>
            <a:chOff x="12302028" y="3266863"/>
            <a:chExt cx="155539" cy="3491812"/>
          </a:xfrm>
        </p:grpSpPr>
        <p:sp>
          <p:nvSpPr>
            <p:cNvPr id="50" name="Rectangle 174">
              <a:extLst>
                <a:ext uri="{FF2B5EF4-FFF2-40B4-BE49-F238E27FC236}">
                  <a16:creationId xmlns:a16="http://schemas.microsoft.com/office/drawing/2014/main" id="{C48F8B1C-FCF2-4562-8F1B-C4754FC0A23D}"/>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1" name="Rectangle 175">
              <a:extLst>
                <a:ext uri="{FF2B5EF4-FFF2-40B4-BE49-F238E27FC236}">
                  <a16:creationId xmlns:a16="http://schemas.microsoft.com/office/drawing/2014/main" id="{F721F277-9796-4915-B8B9-560D36C2E961}"/>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2" name="Rectangle 176">
              <a:extLst>
                <a:ext uri="{FF2B5EF4-FFF2-40B4-BE49-F238E27FC236}">
                  <a16:creationId xmlns:a16="http://schemas.microsoft.com/office/drawing/2014/main" id="{FAC2CB57-CED1-4AEB-B34F-78A8C03A9C3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3" name="Rectangle 189">
              <a:extLst>
                <a:ext uri="{FF2B5EF4-FFF2-40B4-BE49-F238E27FC236}">
                  <a16:creationId xmlns:a16="http://schemas.microsoft.com/office/drawing/2014/main" id="{4041210E-EB57-4EAF-B7C8-7E5A2974C19D}"/>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4" name="Rectangle 190">
              <a:extLst>
                <a:ext uri="{FF2B5EF4-FFF2-40B4-BE49-F238E27FC236}">
                  <a16:creationId xmlns:a16="http://schemas.microsoft.com/office/drawing/2014/main" id="{1DDAD817-2119-4950-9300-2C9B6DB953E8}"/>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5" name="Rectangle 191">
              <a:extLst>
                <a:ext uri="{FF2B5EF4-FFF2-40B4-BE49-F238E27FC236}">
                  <a16:creationId xmlns:a16="http://schemas.microsoft.com/office/drawing/2014/main" id="{2043191A-9851-44E1-94EF-CBD66BB6CD41}"/>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Rectangle 183">
              <a:extLst>
                <a:ext uri="{FF2B5EF4-FFF2-40B4-BE49-F238E27FC236}">
                  <a16:creationId xmlns:a16="http://schemas.microsoft.com/office/drawing/2014/main" id="{908469B3-42FB-4EF1-B628-8B51DEBB0F66}"/>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7" name="Rectangle 173">
              <a:extLst>
                <a:ext uri="{FF2B5EF4-FFF2-40B4-BE49-F238E27FC236}">
                  <a16:creationId xmlns:a16="http://schemas.microsoft.com/office/drawing/2014/main" id="{41C9D044-8771-445B-9EFC-2EA535AA5020}"/>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8" name="Rectangle 156">
              <a:extLst>
                <a:ext uri="{FF2B5EF4-FFF2-40B4-BE49-F238E27FC236}">
                  <a16:creationId xmlns:a16="http://schemas.microsoft.com/office/drawing/2014/main" id="{836CD73A-D24E-44C9-AA5A-29FD3CC4449E}"/>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9" name="Rectangle 157">
              <a:extLst>
                <a:ext uri="{FF2B5EF4-FFF2-40B4-BE49-F238E27FC236}">
                  <a16:creationId xmlns:a16="http://schemas.microsoft.com/office/drawing/2014/main" id="{210C06CF-9DE8-424C-9017-BC7FCF9ECEED}"/>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0" name="Rectangle 158">
              <a:extLst>
                <a:ext uri="{FF2B5EF4-FFF2-40B4-BE49-F238E27FC236}">
                  <a16:creationId xmlns:a16="http://schemas.microsoft.com/office/drawing/2014/main" id="{FBD00502-2ED4-40FB-B9CB-08057FC5A04F}"/>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0A1A135A-7294-4E0C-A352-B7181E586DD2}"/>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0DF74FF7-9791-436C-9A04-590194164552}"/>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536920D6-69F7-4B09-9161-56F8F765DE78}"/>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77126193-AAB0-4978-9760-095AD39E06FF}"/>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AF889E97-28D2-4EB4-BA1F-607DA14AD298}"/>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B6019C27-0ACC-42C9-9863-35C20BDD283D}"/>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BBF0568E-89F9-494E-B66D-569D4DD16644}"/>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1A74C212-58D7-4106-82C5-240574C8E740}"/>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4EA3C7B8-65A4-4868-8C99-EBF56CAC4389}"/>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947978BB-9918-4538-A54F-2845312B88FD}"/>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63" name="Graphic 62">
            <a:extLst>
              <a:ext uri="{FF2B5EF4-FFF2-40B4-BE49-F238E27FC236}">
                <a16:creationId xmlns:a16="http://schemas.microsoft.com/office/drawing/2014/main" id="{ED8EA7F7-CE42-4F58-86E0-FBC701DFD2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87255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credits-PDF extrac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E21570-2B89-43CC-8DEE-216454BE3068}"/>
              </a:ext>
            </a:extLst>
          </p:cNvPr>
          <p:cNvSpPr/>
          <p:nvPr userDrawn="1"/>
        </p:nvSpPr>
        <p:spPr>
          <a:xfrm>
            <a:off x="695325" y="5846886"/>
            <a:ext cx="10801350" cy="7047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GB" sz="1000" b="0" i="0" u="none" strike="noStrike" kern="1200" cap="none" spc="0" normalizeH="0" baseline="0" noProof="0" dirty="0">
                <a:ln>
                  <a:noFill/>
                </a:ln>
                <a:solidFill>
                  <a:schemeClr val="accent1"/>
                </a:solidFill>
                <a:effectLst/>
                <a:uLnTx/>
                <a:uFillTx/>
                <a:latin typeface="+mj-lt"/>
                <a:ea typeface="+mn-ea"/>
                <a:cs typeface="Arial" charset="0"/>
              </a:rPr>
              <a:t>© Equinor ASA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00" b="0" i="0" u="none" strike="noStrike" kern="1200" cap="none" spc="0" normalizeH="0" baseline="0" noProof="0" dirty="0">
                <a:ln>
                  <a:noFill/>
                </a:ln>
                <a:solidFill>
                  <a:srgbClr val="333333"/>
                </a:solidFill>
                <a:effectLst/>
                <a:uLnTx/>
                <a:uFillTx/>
                <a:latin typeface="+mn-lt"/>
                <a:ea typeface="Verdana" panose="020B0604030504040204" pitchFamily="34" charset="0"/>
                <a:cs typeface="Verdana" panose="020B0604030504040204" pitchFamily="34" charset="0"/>
              </a:rPr>
              <a:t>This presentation, including the contents and arrangement of the contents of each individual page or the collection of the pages, is owned by Equinor. Copyright to all material including, but not limited to, written material, photographs, drawings, images, tables and data remains the property of Equinor. All rights reserved. Any other use, reproduction, translation, adaption, arrangement, alteration, distribution or storage of this presentation, in whole or in part, without the prior written permission of Equinor is prohibited. The information contained in this presentation may not be accurate, up to date or applicable to the circumstances of any particular case, despite our efforts. Equinor cannot accept any liability for any inaccuracies or omissions</a:t>
            </a:r>
            <a:r>
              <a:rPr kumimoji="0" lang="en-GB" sz="700" b="0" i="0" u="none" strike="noStrike" kern="1200" cap="none" spc="0" normalizeH="0" baseline="0" noProof="0" dirty="0">
                <a:ln>
                  <a:noFill/>
                </a:ln>
                <a:solidFill>
                  <a:srgbClr val="333333"/>
                </a:solidFill>
                <a:effectLst/>
                <a:uLnTx/>
                <a:uFillTx/>
                <a:latin typeface="Equinor" panose="020B0503050302040203" pitchFamily="34" charset="0"/>
                <a:ea typeface="Verdana" panose="020B0604030504040204" pitchFamily="34" charset="0"/>
                <a:cs typeface="Verdana" panose="020B0604030504040204" pitchFamily="34" charset="0"/>
              </a:rPr>
              <a:t>.</a:t>
            </a:r>
            <a:endParaRPr kumimoji="0" lang="en-GB" sz="600" b="0" i="0" u="none" strike="noStrike" kern="1200" cap="none" spc="0" normalizeH="0" baseline="0" noProof="0" dirty="0">
              <a:ln>
                <a:noFill/>
              </a:ln>
              <a:solidFill>
                <a:srgbClr val="333333"/>
              </a:solidFill>
              <a:effectLst/>
              <a:uLnTx/>
              <a:uFillTx/>
              <a:latin typeface="Equinor" panose="020B0503050302040203" pitchFamily="34" charset="0"/>
              <a:ea typeface="+mn-ea"/>
              <a:cs typeface="Arial" charset="0"/>
            </a:endParaRPr>
          </a:p>
        </p:txBody>
      </p:sp>
      <p:sp>
        <p:nvSpPr>
          <p:cNvPr id="10" name="Text Placeholder 9">
            <a:extLst>
              <a:ext uri="{FF2B5EF4-FFF2-40B4-BE49-F238E27FC236}">
                <a16:creationId xmlns:a16="http://schemas.microsoft.com/office/drawing/2014/main" id="{67004934-2634-455F-9B65-D723350B506E}"/>
              </a:ext>
            </a:extLst>
          </p:cNvPr>
          <p:cNvSpPr>
            <a:spLocks noGrp="1"/>
          </p:cNvSpPr>
          <p:nvPr>
            <p:ph type="body" sz="quarter" idx="11" hasCustomPrompt="1"/>
          </p:nvPr>
        </p:nvSpPr>
        <p:spPr>
          <a:xfrm>
            <a:off x="695325" y="5084763"/>
            <a:ext cx="10801350" cy="409785"/>
          </a:xfrm>
        </p:spPr>
        <p:txBody>
          <a:bodyPr lIns="0" rIns="0">
            <a:noAutofit/>
          </a:bodyPr>
          <a:lstStyle>
            <a:lvl1pPr marL="0" indent="0">
              <a:spcBef>
                <a:spcPts val="0"/>
              </a:spcBef>
              <a:spcAft>
                <a:spcPts val="0"/>
              </a:spcAft>
              <a:buNone/>
              <a:defRPr sz="1400">
                <a:solidFill>
                  <a:schemeClr val="tx1"/>
                </a:solidFill>
              </a:defRPr>
            </a:lvl1pPr>
            <a:lvl2pPr marL="505800" indent="0">
              <a:buNone/>
              <a:defRPr sz="1400"/>
            </a:lvl2pPr>
            <a:lvl3pPr marL="963000" indent="0">
              <a:buNone/>
              <a:defRPr sz="1400"/>
            </a:lvl3pPr>
            <a:lvl4pPr marL="1420200" indent="0">
              <a:buNone/>
              <a:defRPr sz="1400"/>
            </a:lvl4pPr>
            <a:lvl5pPr marL="1877400" indent="0">
              <a:buNone/>
              <a:defRPr sz="1400"/>
            </a:lvl5pPr>
          </a:lstStyle>
          <a:p>
            <a:pPr lvl="0"/>
            <a:r>
              <a:rPr lang="en-GB" noProof="0" dirty="0"/>
              <a:t>Click to add presenter name and position</a:t>
            </a:r>
          </a:p>
        </p:txBody>
      </p:sp>
      <p:sp>
        <p:nvSpPr>
          <p:cNvPr id="11" name="Title 10">
            <a:extLst>
              <a:ext uri="{FF2B5EF4-FFF2-40B4-BE49-F238E27FC236}">
                <a16:creationId xmlns:a16="http://schemas.microsoft.com/office/drawing/2014/main" id="{04DE76AC-6DBB-4E2B-8B97-854F338047D5}"/>
              </a:ext>
            </a:extLst>
          </p:cNvPr>
          <p:cNvSpPr>
            <a:spLocks noGrp="1"/>
          </p:cNvSpPr>
          <p:nvPr>
            <p:ph type="title" hasCustomPrompt="1"/>
          </p:nvPr>
        </p:nvSpPr>
        <p:spPr>
          <a:xfrm>
            <a:off x="695326" y="4400550"/>
            <a:ext cx="10801349" cy="609337"/>
          </a:xfrm>
        </p:spPr>
        <p:txBody>
          <a:bodyPr lIns="0" tIns="0" rIns="0" bIns="0" anchor="b"/>
          <a:lstStyle>
            <a:lvl1pPr>
              <a:defRPr sz="2000">
                <a:solidFill>
                  <a:schemeClr val="accent6"/>
                </a:solidFill>
                <a:latin typeface="+mj-lt"/>
              </a:defRPr>
            </a:lvl1pPr>
          </a:lstStyle>
          <a:p>
            <a:r>
              <a:rPr lang="en-GB" noProof="0" dirty="0"/>
              <a:t>Click to add presentation title</a:t>
            </a:r>
          </a:p>
        </p:txBody>
      </p:sp>
      <p:grpSp>
        <p:nvGrpSpPr>
          <p:cNvPr id="33" name="Group 32">
            <a:extLst>
              <a:ext uri="{FF2B5EF4-FFF2-40B4-BE49-F238E27FC236}">
                <a16:creationId xmlns:a16="http://schemas.microsoft.com/office/drawing/2014/main" id="{C59792CB-ADFD-4CBC-B015-F5C6D6510C12}"/>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9363F0CA-2D4F-42DF-938D-4805544798AB}"/>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Rectangle 157">
              <a:extLst>
                <a:ext uri="{FF2B5EF4-FFF2-40B4-BE49-F238E27FC236}">
                  <a16:creationId xmlns:a16="http://schemas.microsoft.com/office/drawing/2014/main" id="{9ABAA701-EACD-40B5-98DE-9C2C8E01DB68}"/>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6" name="Rectangle 158">
              <a:extLst>
                <a:ext uri="{FF2B5EF4-FFF2-40B4-BE49-F238E27FC236}">
                  <a16:creationId xmlns:a16="http://schemas.microsoft.com/office/drawing/2014/main" id="{F01B0B42-9CEA-4C9C-999B-C54107D2A1FD}"/>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45FDCBAC-4D81-4119-8680-3B52DB16E9E2}"/>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D6CAD649-0A29-4029-97C2-3A296FE44F52}"/>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2FBC4ECA-BFFD-4688-96BA-C9D3145EFD6B}"/>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838298F1-006B-4C2E-A808-3066A85345FF}"/>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91F0179F-8A4F-4450-A51A-F05F85B9CBF0}"/>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E0EE7570-FD71-4EDF-A88A-BC006AF11155}"/>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E26A2A66-DD49-44DB-9601-47FDB2564282}"/>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E23C084A-C69C-4D4B-A47D-AFABA419C90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B73A1DE7-DC07-499D-B2C6-D37293623203}"/>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E012B677-B5EB-4250-A98C-E053DC3AF743}"/>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C249D363-59E1-4053-8FF8-0886171A57C6}"/>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53C4A98D-2087-4CEC-BA3E-D8449DA6A21F}"/>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15B49BDA-F19C-4145-BD21-6CEA5D02C856}"/>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89FFCB44-D1B4-476B-A351-0E82721B10CB}"/>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6E165768-DA4E-48A8-8B2D-A8EEEB0E192C}"/>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9FFC1A04-EDA8-44BC-8FC3-F447AD759BCC}"/>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CAFB48BD-D74F-432E-B7F3-8BB03AF83C98}"/>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76BBA105-E99F-4EAE-9114-958870B64472}"/>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C3C3C0E6-EE80-4BC6-A7B3-A73C1E45CD4E}"/>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E31AAD80-EEAC-4E86-8F93-F69A19F9D0ED}"/>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D1EDEF30-DAAF-444C-8AEF-AC7FA44A190F}"/>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D2ACA4B7-C62C-42A1-B650-AE87875FB07D}"/>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1786B5E2-1A2A-45B1-B481-173E9DF5F5FA}"/>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D202890D-C23E-4B57-A118-AB3D42895EBC}"/>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643A3032-98D1-48FE-A761-F1825ACAB925}"/>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0C3B4021-53D2-4EB4-9084-0185DEE727C4}"/>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DC7B9725-19DB-4FE9-865B-70F130DDC641}"/>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841F99CD-9BD3-49B0-9346-1664524D92C8}"/>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1C929E19-AABE-4C0A-BB7E-E5C822BA7B2A}"/>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734C0DFB-721D-4ACC-A890-619C5B001E57}"/>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FAC03BCE-A06E-42A3-B9C3-6144A371F267}"/>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2AA3739F-4846-4120-B275-288109D2932A}"/>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7" name="TextBox 96">
            <a:extLst>
              <a:ext uri="{FF2B5EF4-FFF2-40B4-BE49-F238E27FC236}">
                <a16:creationId xmlns:a16="http://schemas.microsoft.com/office/drawing/2014/main" id="{5B29808E-8254-4C61-AECC-1775DF8C329D}"/>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8" name="TextBox 97">
            <a:extLst>
              <a:ext uri="{FF2B5EF4-FFF2-40B4-BE49-F238E27FC236}">
                <a16:creationId xmlns:a16="http://schemas.microsoft.com/office/drawing/2014/main" id="{A5179A29-EC69-4553-BC3E-48C0BE86B7B0}"/>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64E422E7-C7DB-4940-B055-4E14BF9FA6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102662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A9CF-067A-48FD-8DDF-01C757A85C2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18F761-4264-439F-BA86-DDA5F58C36D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1955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Rose">
    <p:bg>
      <p:bgPr>
        <a:solidFill>
          <a:srgbClr val="FFDFE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accent6"/>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26E6A6CC-87BC-48B0-B3D2-57BB7E19986B}"/>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6BFC6E64-38F1-4044-BD91-AA56AA03B277}"/>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ABAA33E4-E56C-42A7-9E1C-E6F11F1ADA92}"/>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9EEA9963-258F-40C6-B86F-5F48883968DF}"/>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0C4AD951-9BDB-447B-81ED-197771611702}"/>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514084A9-A079-4C9C-8AC1-8826D45EFBB1}"/>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78CE77FA-9470-4F14-AA66-AACE5ADF8418}"/>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181B3A98-3B79-46A9-8E4F-77A0EBEFC94C}"/>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D5EAFF19-0395-48D2-8028-AFE2E56713DF}"/>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178DE8F4-6B6F-46A5-B5C5-B3BB82E07B61}"/>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4D5FF7DB-25BF-49BF-9E65-A8813D573CC5}"/>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B4089DF2-10C7-4CA0-85A5-F70946E535CF}"/>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1F333FB1-889F-4826-88FA-9E17AC7F363E}"/>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CF6721E9-7E32-4E35-AE97-B7DCE7A1AAD9}"/>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4370C8E6-A2FE-4828-A4C1-DE16E6C807C7}"/>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FAF8F104-4817-4DFD-B716-2459FD378043}"/>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8BBFEEF5-8026-4CB1-A3D9-E0B3B266CDD8}"/>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424E0511-E115-4B2C-8720-186AF7EF35A2}"/>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6043C622-94E2-42DB-81D2-B06D2FA69CE1}"/>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A6C0E9BE-5C3E-485B-991A-2056358C9B5B}"/>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EBCA76D6-BF3B-4E01-A418-55B26E93118E}"/>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8D2B3D80-36B0-479E-B9F1-07F82699CDAA}"/>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E119B345-D73D-4F19-B111-FF25324436DD}"/>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E36DDF6-625E-48BB-AE41-0FAB7CBF5BE4}"/>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D1A6ECC1-E7D4-429D-8DB2-12A565DAB02B}"/>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0F86B758-742E-4A49-974D-21446237C28B}"/>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A96D313C-081A-4B30-9718-FB4E6A5E9AED}"/>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86E716ED-1862-4B87-9490-359EFB6E29AF}"/>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527E0864-48DF-4F9D-8FE4-25EBB3E01576}"/>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88EB492F-623B-47D9-A286-E2C219E10151}"/>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83669ED9-A50F-4F0E-9C89-4B10634DEAB3}"/>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D399BB16-3B8F-4F3F-8FD8-A679774B2054}"/>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E8171BB5-49B2-4BB6-8EB5-D761397F86AB}"/>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69E12258-0A97-459F-9775-4BFF9B43356B}"/>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E822BA7A-0991-4740-A4EE-8097BB879344}"/>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36003243-28C6-4EAB-B3BC-E9EB00C06942}"/>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49CFBCCF-6A75-4EB1-A90F-5C9AAC132B3D}"/>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9080F8BD-613B-40D6-8918-373050E8AD0E}"/>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C437D8DF-F630-4EAA-B5D3-8DCACE0213C6}"/>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9DDB087A-A02D-4D04-A4A9-3B9934DA8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52120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Mint">
    <p:bg>
      <p:bgPr>
        <a:solidFill>
          <a:srgbClr val="DEFAE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rgbClr val="00707A"/>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CA2289D4-5003-4DB9-BA05-97706D7704EC}"/>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10344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2C138042-CD03-45C0-BB87-1CEA8679D810}"/>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20DF9A50-A9F9-4BB4-B4FA-07E063DC874F}"/>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6EC1405B-FD31-499A-977A-6264ADAD1DCA}"/>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838F3297-874C-419E-BD56-3E5A7C169263}"/>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E94AD6F3-F8AB-4C51-967F-FF62D8F311C1}"/>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70CFE29C-F7AA-445F-84D0-40C8C26B8959}"/>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5E3BBA61-9B79-4635-A392-1758F80F75F3}"/>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DA179FA6-2334-4B63-A7ED-5923ABA05219}"/>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D214693A-DCAB-406E-88DF-959D9F41C193}"/>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9B6EBCD7-AAE3-4F75-A1E4-28390FABC7B8}"/>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58301EDC-4693-45FA-9F90-8A615EE6B081}"/>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DE6637C5-0558-4FEA-A214-D8148377C298}"/>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E4477010-F56A-4FC0-8278-AE22C81F5F87}"/>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9B99529E-F332-40AD-8ECD-367D3659DB0F}"/>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FD4AD8FA-144F-4994-9BCD-9DBE5852C121}"/>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EDFD1EC5-3052-4DF1-941F-C1F067DEE370}"/>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3F0B7E68-6574-4DA3-B398-5DDC53E1BC8A}"/>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0915F4FC-7961-49D3-A215-A8C1D6DAC57C}"/>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E4C15C56-3ED2-4133-B23D-B0B7C4D11CE3}"/>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E6920B01-EFBA-4010-853C-99BCA6DBB8A6}"/>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7FCB9E9D-5402-4790-9F19-53953E2853E0}"/>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2B14C049-B1BD-4035-9656-36F7C93B67F1}"/>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C8ED0DD-F37F-42E6-9395-58F31E6BFE67}"/>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07BE7E41-A990-4BF5-A87D-C17E3D0DEE8B}"/>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95BE193F-8266-4D53-A603-35E95E229CE7}"/>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D9D4D6BE-4632-4E65-9143-D2FA03BBFFCC}"/>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EAC74DE7-04EA-482F-BA06-FF510B640750}"/>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7BAA7BD0-7583-4BB9-9365-F0645E5C27D1}"/>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0B2F902B-5F8A-415A-802E-9C26AF365A52}"/>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D1155D44-E5DD-4D1E-ABEF-8E22D668143E}"/>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D632DCF3-5E91-462A-83B4-70E048B7A73B}"/>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5F180152-2733-4C98-BB81-1F1076C1424D}"/>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A79F84D1-BDFD-49E1-B2C6-4356B37AC4FC}"/>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D257DA93-0163-41A4-B3EB-09C1A11E801D}"/>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1F3AE492-54CB-4ACD-8650-87F935820D64}"/>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673964BA-AA6B-48E0-9D9C-B6A9702D8CF9}"/>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4A9B39C2-BEC7-44B6-BC54-6694086AD646}"/>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1188C149-E5E0-4F89-88F1-E95A7D3475D1}"/>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14E55712-88FE-4C2E-B4BA-6EEEFCB716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26597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 Moss">
    <p:bg>
      <p:bgPr>
        <a:solidFill>
          <a:srgbClr val="00707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chemeClr val="bg1"/>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42B175C0-F949-4BFB-A128-79A779B60833}"/>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rgbClr val="DEFA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AF183650-0A52-46C4-AD8C-31A259BE5AFC}"/>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4282BB06-F177-48CD-AB97-3FC2F5CC4F2D}"/>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94E0251C-C754-4010-955C-0C32773E8327}"/>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5430D876-3E64-49AE-B578-029F0C148FFA}"/>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740A357D-A443-4B3A-A1DE-4A8C5F872A05}"/>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99DA4815-3355-4EF7-9296-CB6779A7C1EF}"/>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64F6B988-D03C-4967-B218-7425E7B83F85}"/>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37F14DDB-373D-46E8-B99C-1814C8662BD0}"/>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029394F3-5934-49F4-A099-8AB152FA3500}"/>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22306288-B65F-4D46-8467-AE0A8D01C29A}"/>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FC86E667-E2D5-4345-A71F-854D7AD06183}"/>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19517652-7DC2-4163-8B59-77DD0741A020}"/>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B6FC000E-9C42-497D-9D83-0A8EB6F59413}"/>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2D367663-C0B6-4B08-A3BD-C01456619671}"/>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20976F41-D403-4398-AC97-199A4D95A6E5}"/>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5D6D0153-69FB-4DD0-938B-1A807F28CFCF}"/>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43069C9A-481D-41A5-BE41-42A070193552}"/>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901F4FED-C72B-4F9E-BD7B-FC9D49F3593E}"/>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05731216-57C1-4A07-861C-C5A872CB8E84}"/>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4574AEA7-004E-4E6E-B463-A956CA084F2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4311D56E-835F-46EE-B5F8-0DD276BE4F9D}"/>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D3CEF090-2B98-4CDD-B722-8064A4AB0BD3}"/>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E5A03A5D-5FA7-4696-8B41-41D9CE7A735A}"/>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F11184C8-95F1-4117-92A7-9FA80A303804}"/>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5C867C24-B49A-4061-AD1A-915AFC22AE56}"/>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7353EC3E-0BEA-41B4-9751-51FD9B705602}"/>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C1DA1B4B-3675-4A6E-BBE8-C882B44D80E3}"/>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098692F4-1099-4EC9-9D6E-81A777F24B72}"/>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1AB9B200-608A-4C3D-8264-4483BE22EF22}"/>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461CC0EA-4E82-46B2-9873-3F694A1C31FF}"/>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3BACBCAB-8D52-43AC-A87B-FDFB5A75E807}"/>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A35C6339-65C8-46A5-BF48-C6D7787A2768}"/>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7BCB5AB1-C6F1-4C30-BDC7-F14394F0DDC1}"/>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66A088CF-C1E8-4A91-BB8D-9E3E85571413}"/>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72C7957D-5F44-4C2C-A429-4798A49A2574}"/>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A979A13F-ADAC-4352-8AAA-6ECBA5E547D4}"/>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28CAE253-660B-4A9D-B419-F79D8F54EB75}"/>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2537790F-3CAE-41AF-95CF-3E419CF3E04B}"/>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22EF7C66-DEA3-4318-B039-D57316A883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300775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 Slate">
    <p:bg>
      <p:bgPr>
        <a:solidFill>
          <a:srgbClr val="10344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64164" cy="3600450"/>
          </a:xfrm>
          <a:noFill/>
        </p:spPr>
        <p:txBody>
          <a:bodyPr tIns="0" bIns="0" anchor="b"/>
          <a:lstStyle>
            <a:lvl1pPr algn="l">
              <a:lnSpc>
                <a:spcPct val="100000"/>
              </a:lnSpc>
              <a:defRPr sz="3200">
                <a:solidFill>
                  <a:srgbClr val="73B1B6"/>
                </a:solidFill>
              </a:defRPr>
            </a:lvl1pPr>
          </a:lstStyle>
          <a:p>
            <a:r>
              <a:rPr lang="en-US" noProof="0"/>
              <a:t>Click to edit Master title style</a:t>
            </a:r>
            <a:endParaRPr lang="en-GB" noProof="0" dirty="0"/>
          </a:p>
        </p:txBody>
      </p:sp>
      <p:sp>
        <p:nvSpPr>
          <p:cNvPr id="33" name="Undertittel 2">
            <a:extLst>
              <a:ext uri="{FF2B5EF4-FFF2-40B4-BE49-F238E27FC236}">
                <a16:creationId xmlns:a16="http://schemas.microsoft.com/office/drawing/2014/main" id="{F5136A9E-1D77-433D-9BC7-E4443525AFD7}"/>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2" name="Group 31">
            <a:extLst>
              <a:ext uri="{FF2B5EF4-FFF2-40B4-BE49-F238E27FC236}">
                <a16:creationId xmlns:a16="http://schemas.microsoft.com/office/drawing/2014/main" id="{46C9C179-CB41-46D4-97DF-1FED825F4908}"/>
              </a:ext>
            </a:extLst>
          </p:cNvPr>
          <p:cNvGrpSpPr/>
          <p:nvPr userDrawn="1"/>
        </p:nvGrpSpPr>
        <p:grpSpPr>
          <a:xfrm>
            <a:off x="12302028" y="1854300"/>
            <a:ext cx="155539" cy="1166719"/>
            <a:chOff x="12302028" y="1799637"/>
            <a:chExt cx="155539" cy="1166719"/>
          </a:xfrm>
        </p:grpSpPr>
        <p:sp>
          <p:nvSpPr>
            <p:cNvPr id="61" name="Rectangle 156">
              <a:extLst>
                <a:ext uri="{FF2B5EF4-FFF2-40B4-BE49-F238E27FC236}">
                  <a16:creationId xmlns:a16="http://schemas.microsoft.com/office/drawing/2014/main" id="{EEEFADD1-F723-4F8F-AA4F-5B32702F9DDC}"/>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2" name="Rectangle 157">
              <a:extLst>
                <a:ext uri="{FF2B5EF4-FFF2-40B4-BE49-F238E27FC236}">
                  <a16:creationId xmlns:a16="http://schemas.microsoft.com/office/drawing/2014/main" id="{07133160-B0C0-4D93-BAD2-A39B8933F3BC}"/>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8">
              <a:extLst>
                <a:ext uri="{FF2B5EF4-FFF2-40B4-BE49-F238E27FC236}">
                  <a16:creationId xmlns:a16="http://schemas.microsoft.com/office/drawing/2014/main" id="{0E6AF89F-5CC1-437D-9BBB-ED72F96F6232}"/>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73">
              <a:extLst>
                <a:ext uri="{FF2B5EF4-FFF2-40B4-BE49-F238E27FC236}">
                  <a16:creationId xmlns:a16="http://schemas.microsoft.com/office/drawing/2014/main" id="{537EAA2F-FECD-453E-8B9C-2E41259D83FD}"/>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3">
              <a:extLst>
                <a:ext uri="{FF2B5EF4-FFF2-40B4-BE49-F238E27FC236}">
                  <a16:creationId xmlns:a16="http://schemas.microsoft.com/office/drawing/2014/main" id="{7566228C-1BE1-46F6-A280-BBECD2A4219F}"/>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200">
              <a:extLst>
                <a:ext uri="{FF2B5EF4-FFF2-40B4-BE49-F238E27FC236}">
                  <a16:creationId xmlns:a16="http://schemas.microsoft.com/office/drawing/2014/main" id="{F45D0A59-5045-49AE-9016-E93B6478C9D3}"/>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7" name="Group 66">
            <a:extLst>
              <a:ext uri="{FF2B5EF4-FFF2-40B4-BE49-F238E27FC236}">
                <a16:creationId xmlns:a16="http://schemas.microsoft.com/office/drawing/2014/main" id="{39AF1FFB-A2BE-4818-BFCA-C339BBBA9036}"/>
              </a:ext>
            </a:extLst>
          </p:cNvPr>
          <p:cNvGrpSpPr/>
          <p:nvPr userDrawn="1"/>
        </p:nvGrpSpPr>
        <p:grpSpPr>
          <a:xfrm>
            <a:off x="12302028" y="0"/>
            <a:ext cx="155539" cy="1509130"/>
            <a:chOff x="12302028" y="154594"/>
            <a:chExt cx="155539" cy="1509130"/>
          </a:xfrm>
        </p:grpSpPr>
        <p:sp>
          <p:nvSpPr>
            <p:cNvPr id="68" name="Rectangle 188">
              <a:extLst>
                <a:ext uri="{FF2B5EF4-FFF2-40B4-BE49-F238E27FC236}">
                  <a16:creationId xmlns:a16="http://schemas.microsoft.com/office/drawing/2014/main" id="{F39F01FC-B9A0-4ADA-8848-780486F60CCD}"/>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9" name="Rectangle 189">
              <a:extLst>
                <a:ext uri="{FF2B5EF4-FFF2-40B4-BE49-F238E27FC236}">
                  <a16:creationId xmlns:a16="http://schemas.microsoft.com/office/drawing/2014/main" id="{B6396E2D-23AE-4B02-B33D-03349942FD59}"/>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0">
              <a:extLst>
                <a:ext uri="{FF2B5EF4-FFF2-40B4-BE49-F238E27FC236}">
                  <a16:creationId xmlns:a16="http://schemas.microsoft.com/office/drawing/2014/main" id="{8C1FD48E-3849-489D-9A9D-C11F41E3DE47}"/>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1">
              <a:extLst>
                <a:ext uri="{FF2B5EF4-FFF2-40B4-BE49-F238E27FC236}">
                  <a16:creationId xmlns:a16="http://schemas.microsoft.com/office/drawing/2014/main" id="{F73A4A8F-0899-49E4-A269-92E0BE17686F}"/>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2">
              <a:extLst>
                <a:ext uri="{FF2B5EF4-FFF2-40B4-BE49-F238E27FC236}">
                  <a16:creationId xmlns:a16="http://schemas.microsoft.com/office/drawing/2014/main" id="{CBD97638-E4B6-47B7-A328-5AF351C53EA5}"/>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31">
              <a:extLst>
                <a:ext uri="{FF2B5EF4-FFF2-40B4-BE49-F238E27FC236}">
                  <a16:creationId xmlns:a16="http://schemas.microsoft.com/office/drawing/2014/main" id="{BFF0A98D-1239-4089-8C5E-2E8E6DE72A79}"/>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3">
              <a:extLst>
                <a:ext uri="{FF2B5EF4-FFF2-40B4-BE49-F238E27FC236}">
                  <a16:creationId xmlns:a16="http://schemas.microsoft.com/office/drawing/2014/main" id="{787243B1-B059-450B-ADA8-20D839CEDE87}"/>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92">
              <a:extLst>
                <a:ext uri="{FF2B5EF4-FFF2-40B4-BE49-F238E27FC236}">
                  <a16:creationId xmlns:a16="http://schemas.microsoft.com/office/drawing/2014/main" id="{006B4AD2-22EE-41A5-9988-8C4DF3CF4DF4}"/>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6" name="Group 75">
            <a:extLst>
              <a:ext uri="{FF2B5EF4-FFF2-40B4-BE49-F238E27FC236}">
                <a16:creationId xmlns:a16="http://schemas.microsoft.com/office/drawing/2014/main" id="{E5912044-5348-4D82-B066-70CA4A90FC09}"/>
              </a:ext>
            </a:extLst>
          </p:cNvPr>
          <p:cNvGrpSpPr/>
          <p:nvPr userDrawn="1"/>
        </p:nvGrpSpPr>
        <p:grpSpPr>
          <a:xfrm>
            <a:off x="12302028" y="3366188"/>
            <a:ext cx="155539" cy="3491812"/>
            <a:chOff x="12302028" y="3266863"/>
            <a:chExt cx="155539" cy="3491812"/>
          </a:xfrm>
        </p:grpSpPr>
        <p:sp>
          <p:nvSpPr>
            <p:cNvPr id="77" name="Rectangle 174">
              <a:extLst>
                <a:ext uri="{FF2B5EF4-FFF2-40B4-BE49-F238E27FC236}">
                  <a16:creationId xmlns:a16="http://schemas.microsoft.com/office/drawing/2014/main" id="{6D689B32-75DC-4146-A752-6F75C3BA7D66}"/>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75">
              <a:extLst>
                <a:ext uri="{FF2B5EF4-FFF2-40B4-BE49-F238E27FC236}">
                  <a16:creationId xmlns:a16="http://schemas.microsoft.com/office/drawing/2014/main" id="{DDCEBDF1-170D-4FC5-A068-70480DE69C6A}"/>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6">
              <a:extLst>
                <a:ext uri="{FF2B5EF4-FFF2-40B4-BE49-F238E27FC236}">
                  <a16:creationId xmlns:a16="http://schemas.microsoft.com/office/drawing/2014/main" id="{DD88F53C-7D2B-40FC-9CBF-1ECA4D369688}"/>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57039F0E-B8DF-430A-9EB8-E4B493B460C5}"/>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2F57A1AE-9E10-418B-8719-240697467A1B}"/>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39402039-0C22-4DCC-AAAB-9D3E0E5A4B74}"/>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83">
              <a:extLst>
                <a:ext uri="{FF2B5EF4-FFF2-40B4-BE49-F238E27FC236}">
                  <a16:creationId xmlns:a16="http://schemas.microsoft.com/office/drawing/2014/main" id="{3A43BAE3-836A-4DFC-A4A5-CDA275CA2275}"/>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73">
              <a:extLst>
                <a:ext uri="{FF2B5EF4-FFF2-40B4-BE49-F238E27FC236}">
                  <a16:creationId xmlns:a16="http://schemas.microsoft.com/office/drawing/2014/main" id="{EAC01F5F-EFC4-4A36-ACCF-2FE205300C87}"/>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56">
              <a:extLst>
                <a:ext uri="{FF2B5EF4-FFF2-40B4-BE49-F238E27FC236}">
                  <a16:creationId xmlns:a16="http://schemas.microsoft.com/office/drawing/2014/main" id="{B1E6678C-A64D-4D62-A66A-20C18D627ED7}"/>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7">
              <a:extLst>
                <a:ext uri="{FF2B5EF4-FFF2-40B4-BE49-F238E27FC236}">
                  <a16:creationId xmlns:a16="http://schemas.microsoft.com/office/drawing/2014/main" id="{155C9F1D-F03B-40D8-91F7-AC7CC5A3DD7D}"/>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8">
              <a:extLst>
                <a:ext uri="{FF2B5EF4-FFF2-40B4-BE49-F238E27FC236}">
                  <a16:creationId xmlns:a16="http://schemas.microsoft.com/office/drawing/2014/main" id="{D4DFD332-2526-44D4-8491-99AF33171B36}"/>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6">
              <a:extLst>
                <a:ext uri="{FF2B5EF4-FFF2-40B4-BE49-F238E27FC236}">
                  <a16:creationId xmlns:a16="http://schemas.microsoft.com/office/drawing/2014/main" id="{7AEEE934-95D3-4D35-8508-90245ABD1FB1}"/>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7">
              <a:extLst>
                <a:ext uri="{FF2B5EF4-FFF2-40B4-BE49-F238E27FC236}">
                  <a16:creationId xmlns:a16="http://schemas.microsoft.com/office/drawing/2014/main" id="{2D20B943-618D-4F5A-B3DD-02ABCB51A442}"/>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8">
              <a:extLst>
                <a:ext uri="{FF2B5EF4-FFF2-40B4-BE49-F238E27FC236}">
                  <a16:creationId xmlns:a16="http://schemas.microsoft.com/office/drawing/2014/main" id="{257B1159-A584-41CE-9064-8733B5C2EBC1}"/>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74">
              <a:extLst>
                <a:ext uri="{FF2B5EF4-FFF2-40B4-BE49-F238E27FC236}">
                  <a16:creationId xmlns:a16="http://schemas.microsoft.com/office/drawing/2014/main" id="{0FEACFE6-840E-4699-86F8-63D530C5E80A}"/>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5">
              <a:extLst>
                <a:ext uri="{FF2B5EF4-FFF2-40B4-BE49-F238E27FC236}">
                  <a16:creationId xmlns:a16="http://schemas.microsoft.com/office/drawing/2014/main" id="{F5CD6176-7CFE-466C-8026-836B3AAD00CB}"/>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6">
              <a:extLst>
                <a:ext uri="{FF2B5EF4-FFF2-40B4-BE49-F238E27FC236}">
                  <a16:creationId xmlns:a16="http://schemas.microsoft.com/office/drawing/2014/main" id="{CB139271-40DA-42C0-8865-1F160E881CEC}"/>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3">
              <a:extLst>
                <a:ext uri="{FF2B5EF4-FFF2-40B4-BE49-F238E27FC236}">
                  <a16:creationId xmlns:a16="http://schemas.microsoft.com/office/drawing/2014/main" id="{1C88B0FE-40B3-4F32-BF77-346B42793EBF}"/>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5" name="TextBox 94">
            <a:extLst>
              <a:ext uri="{FF2B5EF4-FFF2-40B4-BE49-F238E27FC236}">
                <a16:creationId xmlns:a16="http://schemas.microsoft.com/office/drawing/2014/main" id="{34F0C1B0-DDCF-47A4-A5E4-AFECB5DB4CC7}"/>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6" name="TextBox 95">
            <a:extLst>
              <a:ext uri="{FF2B5EF4-FFF2-40B4-BE49-F238E27FC236}">
                <a16:creationId xmlns:a16="http://schemas.microsoft.com/office/drawing/2014/main" id="{0C5C1367-8BD4-4EBA-9157-901D62427D01}"/>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7" name="TextBox 96">
            <a:extLst>
              <a:ext uri="{FF2B5EF4-FFF2-40B4-BE49-F238E27FC236}">
                <a16:creationId xmlns:a16="http://schemas.microsoft.com/office/drawing/2014/main" id="{6C93E48F-4333-4F24-9A7A-423AB2A371D6}"/>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5" name="Graphic 44">
            <a:extLst>
              <a:ext uri="{FF2B5EF4-FFF2-40B4-BE49-F238E27FC236}">
                <a16:creationId xmlns:a16="http://schemas.microsoft.com/office/drawing/2014/main" id="{F6E765D1-7CCC-47DB-8355-6A6FD380CEF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373397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 Dark image">
    <p:bg>
      <p:bgPr>
        <a:solidFill>
          <a:schemeClr val="l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33539" cy="3600450"/>
          </a:xfrm>
        </p:spPr>
        <p:txBody>
          <a:bodyPr tIns="0" bIns="0" anchor="b"/>
          <a:lstStyle>
            <a:lvl1pPr algn="l">
              <a:lnSpc>
                <a:spcPct val="100000"/>
              </a:lnSpc>
              <a:defRPr sz="3200">
                <a:solidFill>
                  <a:schemeClr val="bg1"/>
                </a:solidFill>
              </a:defRPr>
            </a:lvl1pPr>
          </a:lstStyle>
          <a:p>
            <a:r>
              <a:rPr lang="en-US" noProof="0"/>
              <a:t>Click to edit Master title style</a:t>
            </a:r>
            <a:endParaRPr lang="en-GB" noProof="0" dirty="0"/>
          </a:p>
        </p:txBody>
      </p:sp>
      <p:sp>
        <p:nvSpPr>
          <p:cNvPr id="4" name="imageSlide" hidden="1">
            <a:extLst>
              <a:ext uri="{FF2B5EF4-FFF2-40B4-BE49-F238E27FC236}">
                <a16:creationId xmlns:a16="http://schemas.microsoft.com/office/drawing/2014/main" id="{223DF67C-B2C0-4D3F-B59F-8AB119B6729D}"/>
              </a:ext>
            </a:extLst>
          </p:cNvPr>
          <p:cNvSpPr/>
          <p:nvPr userDrawn="1"/>
        </p:nvSpPr>
        <p:spPr>
          <a:xfrm>
            <a:off x="995680" y="180796"/>
            <a:ext cx="782320" cy="42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Undertittel 2">
            <a:extLst>
              <a:ext uri="{FF2B5EF4-FFF2-40B4-BE49-F238E27FC236}">
                <a16:creationId xmlns:a16="http://schemas.microsoft.com/office/drawing/2014/main" id="{4C73CA65-0E28-4A2B-9830-7E41A5ABE94B}"/>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3" name="Group 32">
            <a:extLst>
              <a:ext uri="{FF2B5EF4-FFF2-40B4-BE49-F238E27FC236}">
                <a16:creationId xmlns:a16="http://schemas.microsoft.com/office/drawing/2014/main" id="{4C0DED52-85E6-4BD9-89EB-DF5687E49E25}"/>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65B7BAAE-2A63-43D4-9EB2-4B8F4563C33E}"/>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7495DA74-9B8B-400F-8AAE-A30DB08713B9}"/>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BE21F911-48E6-458B-9FDD-95E67C28DB10}"/>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68AB3D6B-17E9-4E92-84BB-EAB3FFA5C2BD}"/>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CAB1D5E6-9358-4C75-AB87-DF5562823C1E}"/>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2B0E6AB2-26AA-49AA-8821-51EF78045330}"/>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98964646-8765-4A23-B170-44EDE715A666}"/>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D3FF6676-BCDD-4DEE-8256-53AADFB02189}"/>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588918B5-9017-48B7-AD1C-33A07137CCAC}"/>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CCE10D86-D6BC-4D93-A35D-EB7541C9099C}"/>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5181713F-8928-4259-B601-607B9687E81C}"/>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2C76EEFD-3846-4589-98D9-6904CD98EDC6}"/>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CE44FC93-6726-4FDD-8FDE-48EC3559A0B8}"/>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4A838E43-58C1-4EA8-B569-EDA7E0EEAD25}"/>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EA39C16E-79A1-46A0-818C-E3A0EAF4BCAE}"/>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11644DB3-724B-43D4-AAE3-97C90286CFF8}"/>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10F12043-6ED0-460F-AFA8-EF6FB744D41D}"/>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6B5F9A39-FFAD-4399-AE83-804395A65C8E}"/>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935BB7D7-47EA-4096-8E04-C5F23ACA6362}"/>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E1DB422E-279D-4B16-A49C-8007B7DEA98F}"/>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58A2E012-28FE-43E0-AEBE-EEAC8B07CCE7}"/>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399E6DE7-1747-48FC-B4AF-F01C5EBE538D}"/>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DB829EFA-917B-4199-8433-6998CDBE0B49}"/>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41A1C27F-7FCD-4CC0-8CC5-ECFB2B0E65C4}"/>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126DA63A-7C62-48C1-87D9-45C830404DD1}"/>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9BB0166A-1AC1-43BB-9D71-061FC248C54F}"/>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B57CD4CE-98A0-453A-AF46-DF1DAAE0FC32}"/>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25312323-C41D-4F10-8C64-9FFC47C3284F}"/>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D5A48542-9018-461B-9D67-C58B1ED2DCB9}"/>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1BF7A4EE-A0AC-4728-87E5-28BD29886348}"/>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F8C8EEEE-BBF1-46C8-B43B-9BF4B3785F7B}"/>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B1B86911-2BFD-40F9-95DE-A5975A90E07E}"/>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1E5C9573-D18D-42D5-9E8F-548DC66B6723}"/>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A2AF57F4-97F7-4D31-AA1D-68CFCCDF3DE3}"/>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8E449EC5-31B6-4863-B880-64B6008EFDD8}"/>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7" name="TextBox 96">
            <a:extLst>
              <a:ext uri="{FF2B5EF4-FFF2-40B4-BE49-F238E27FC236}">
                <a16:creationId xmlns:a16="http://schemas.microsoft.com/office/drawing/2014/main" id="{9F02B2F5-2462-42DE-A41C-2EDF25D39C0B}"/>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8" name="TextBox 97">
            <a:extLst>
              <a:ext uri="{FF2B5EF4-FFF2-40B4-BE49-F238E27FC236}">
                <a16:creationId xmlns:a16="http://schemas.microsoft.com/office/drawing/2014/main" id="{C8B2DC8E-4C80-4C9E-8C9A-490D3AC54D3F}"/>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C7A0A1BD-DBA1-4EE2-8209-D24909FF729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43819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 Light ima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33539" cy="3600450"/>
          </a:xfrm>
        </p:spPr>
        <p:txBody>
          <a:bodyPr tIns="0" bIns="0" anchor="b"/>
          <a:lstStyle>
            <a:lvl1pPr algn="l">
              <a:lnSpc>
                <a:spcPct val="100000"/>
              </a:lnSpc>
              <a:defRPr sz="3200">
                <a:solidFill>
                  <a:srgbClr val="FF0942"/>
                </a:solidFill>
              </a:defRPr>
            </a:lvl1pPr>
          </a:lstStyle>
          <a:p>
            <a:r>
              <a:rPr lang="en-US" noProof="0"/>
              <a:t>Click to edit Master title style</a:t>
            </a:r>
            <a:endParaRPr lang="en-GB" noProof="0" dirty="0"/>
          </a:p>
        </p:txBody>
      </p:sp>
      <p:sp>
        <p:nvSpPr>
          <p:cNvPr id="7" name="imageSlide" hidden="1">
            <a:extLst>
              <a:ext uri="{FF2B5EF4-FFF2-40B4-BE49-F238E27FC236}">
                <a16:creationId xmlns:a16="http://schemas.microsoft.com/office/drawing/2014/main" id="{03A0DBB0-FFD4-4EE1-8049-02A1360D68B5}"/>
              </a:ext>
            </a:extLst>
          </p:cNvPr>
          <p:cNvSpPr/>
          <p:nvPr userDrawn="1"/>
        </p:nvSpPr>
        <p:spPr>
          <a:xfrm>
            <a:off x="995680" y="180796"/>
            <a:ext cx="782320" cy="42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Undertittel 2">
            <a:extLst>
              <a:ext uri="{FF2B5EF4-FFF2-40B4-BE49-F238E27FC236}">
                <a16:creationId xmlns:a16="http://schemas.microsoft.com/office/drawing/2014/main" id="{283EC197-AC2F-4210-BB53-22D8D21BC123}"/>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3" name="Group 32">
            <a:extLst>
              <a:ext uri="{FF2B5EF4-FFF2-40B4-BE49-F238E27FC236}">
                <a16:creationId xmlns:a16="http://schemas.microsoft.com/office/drawing/2014/main" id="{5464A01B-E5CF-44DC-9B1C-A41EE56ECF07}"/>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9DBFC198-ED67-4BC4-A301-CFBB5E38A446}"/>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89BBF5D7-D60A-4CA2-AC75-90D3F27682D9}"/>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219B46FF-7259-4320-BDFB-DD486E1FFE2A}"/>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5C0A165B-FEEE-4341-B7CE-167A949E3C92}"/>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658588B4-7321-4D41-9AD9-61014663435B}"/>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73D39B41-A553-476A-8E6E-D9060820A50C}"/>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08E4BCCE-2C0D-4C8A-8F5D-A1BC5451331A}"/>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B2DA834D-AC4F-4537-B21E-F1C6760461B7}"/>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9ED487C1-2626-41A6-8002-962CDFC055EC}"/>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DDE7CD12-6EB1-4205-AF4F-1EF2905C7602}"/>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23E7B8B2-8D7D-4991-96AC-167CB22EDA79}"/>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35A8674E-A932-4B7D-9975-84125C40DD04}"/>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D28A0050-F0C1-4C8D-9456-D581E558E3F1}"/>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0CED7727-6121-4F6F-A3E7-491AAC0B153A}"/>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087C375C-EC2E-4563-A9D9-E1C32B4562E0}"/>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E9A5EC11-728A-454E-AF61-7116CE393A4D}"/>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3B954959-187F-4E15-9652-797222BB1122}"/>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C78231BD-474C-4A45-A519-71904704F1C2}"/>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7C4F118D-53C3-496E-B2CA-67B772D88A2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939C3E87-323E-4E46-9951-C92A980B2315}"/>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864BCECC-5D78-43F0-87CE-95B53EA4C843}"/>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923937FC-D5F9-4261-9AC1-582A29444D33}"/>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AFA1A6CF-0170-4435-9E3E-B2B74B026A16}"/>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BF2DED29-3397-4A04-823D-46CF2270A341}"/>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49F94C93-6F36-42B9-97FD-29127C7EA080}"/>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9273803E-5A6C-47B6-BC54-853CD546D838}"/>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8C46147F-904E-47FD-BB77-CB13FDCFF4BB}"/>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ADAC97BE-2C8E-4CCC-BA5D-70660CA32BB1}"/>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F103F729-F859-41CA-AEA7-D533AFE17D7B}"/>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14867D17-C359-4533-B478-36A2E867CC99}"/>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E43A1F70-A0E9-4691-8E9E-CD556CE04213}"/>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9FCB2B1C-3237-401D-9412-46CF19102B16}"/>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AC986C69-C96D-43E0-8DD3-CAA7B24305AB}"/>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AF4215F6-4CFC-475F-9FEF-A6AFA8B8018D}"/>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CA50FF61-3D12-4D2E-9EC0-C4339CBE1CEC}"/>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7" name="TextBox 96">
            <a:extLst>
              <a:ext uri="{FF2B5EF4-FFF2-40B4-BE49-F238E27FC236}">
                <a16:creationId xmlns:a16="http://schemas.microsoft.com/office/drawing/2014/main" id="{6B981A2C-1E63-451C-8097-9ADBF611A571}"/>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8" name="TextBox 97">
            <a:extLst>
              <a:ext uri="{FF2B5EF4-FFF2-40B4-BE49-F238E27FC236}">
                <a16:creationId xmlns:a16="http://schemas.microsoft.com/office/drawing/2014/main" id="{F3594C6D-606A-4E37-B7DC-5B38383456DF}"/>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007BC185-FB8B-4E9A-BF3E-3D8A1F9BCF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255624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Gradient image">
    <p:bg>
      <p:bgPr>
        <a:solidFill>
          <a:schemeClr val="l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629-5690-4594-84E2-75C8A861DA9F}"/>
              </a:ext>
            </a:extLst>
          </p:cNvPr>
          <p:cNvSpPr>
            <a:spLocks noGrp="1"/>
          </p:cNvSpPr>
          <p:nvPr>
            <p:ph type="ctrTitle"/>
          </p:nvPr>
        </p:nvSpPr>
        <p:spPr>
          <a:xfrm>
            <a:off x="695325" y="800100"/>
            <a:ext cx="5333539" cy="3599100"/>
          </a:xfrm>
        </p:spPr>
        <p:txBody>
          <a:bodyPr tIns="0" bIns="0" anchor="b"/>
          <a:lstStyle>
            <a:lvl1pPr algn="l">
              <a:lnSpc>
                <a:spcPct val="100000"/>
              </a:lnSpc>
              <a:defRPr sz="3200">
                <a:solidFill>
                  <a:schemeClr val="bg1"/>
                </a:solidFill>
              </a:defRPr>
            </a:lvl1pPr>
          </a:lstStyle>
          <a:p>
            <a:r>
              <a:rPr lang="en-US" noProof="0"/>
              <a:t>Click to edit Master title style</a:t>
            </a:r>
            <a:endParaRPr lang="en-GB" noProof="0" dirty="0"/>
          </a:p>
        </p:txBody>
      </p:sp>
      <p:sp>
        <p:nvSpPr>
          <p:cNvPr id="7" name="imageSlide" hidden="1">
            <a:extLst>
              <a:ext uri="{FF2B5EF4-FFF2-40B4-BE49-F238E27FC236}">
                <a16:creationId xmlns:a16="http://schemas.microsoft.com/office/drawing/2014/main" id="{395EBC25-55CA-4825-B93A-56D13CD93BBC}"/>
              </a:ext>
            </a:extLst>
          </p:cNvPr>
          <p:cNvSpPr/>
          <p:nvPr userDrawn="1"/>
        </p:nvSpPr>
        <p:spPr>
          <a:xfrm>
            <a:off x="995680" y="180796"/>
            <a:ext cx="782320" cy="42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Undertittel 2">
            <a:extLst>
              <a:ext uri="{FF2B5EF4-FFF2-40B4-BE49-F238E27FC236}">
                <a16:creationId xmlns:a16="http://schemas.microsoft.com/office/drawing/2014/main" id="{0135F0DB-93CC-4FD9-B1ED-12AB912C2266}"/>
              </a:ext>
            </a:extLst>
          </p:cNvPr>
          <p:cNvSpPr>
            <a:spLocks noGrp="1"/>
          </p:cNvSpPr>
          <p:nvPr>
            <p:ph type="subTitle" idx="1"/>
          </p:nvPr>
        </p:nvSpPr>
        <p:spPr>
          <a:xfrm>
            <a:off x="694800" y="4473574"/>
            <a:ext cx="5335200" cy="1221625"/>
          </a:xfrm>
        </p:spPr>
        <p:txBody>
          <a:bodyPr/>
          <a:lstStyle>
            <a:lvl1pPr marL="0" indent="0" algn="l">
              <a:spcBef>
                <a:spcPts val="0"/>
              </a:spcBef>
              <a:spcAft>
                <a:spcPts val="0"/>
              </a:spcAft>
              <a:buNone/>
              <a:defRPr sz="1800"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dirty="0"/>
          </a:p>
        </p:txBody>
      </p:sp>
      <p:grpSp>
        <p:nvGrpSpPr>
          <p:cNvPr id="33" name="Group 32">
            <a:extLst>
              <a:ext uri="{FF2B5EF4-FFF2-40B4-BE49-F238E27FC236}">
                <a16:creationId xmlns:a16="http://schemas.microsoft.com/office/drawing/2014/main" id="{F0D2275F-39F4-4B95-AF22-12D54B73907D}"/>
              </a:ext>
            </a:extLst>
          </p:cNvPr>
          <p:cNvGrpSpPr/>
          <p:nvPr userDrawn="1"/>
        </p:nvGrpSpPr>
        <p:grpSpPr>
          <a:xfrm>
            <a:off x="12302028" y="1854300"/>
            <a:ext cx="155539" cy="1166719"/>
            <a:chOff x="12302028" y="1799637"/>
            <a:chExt cx="155539" cy="1166719"/>
          </a:xfrm>
        </p:grpSpPr>
        <p:sp>
          <p:nvSpPr>
            <p:cNvPr id="34" name="Rectangle 156">
              <a:extLst>
                <a:ext uri="{FF2B5EF4-FFF2-40B4-BE49-F238E27FC236}">
                  <a16:creationId xmlns:a16="http://schemas.microsoft.com/office/drawing/2014/main" id="{3AEAEB93-9BA7-4C78-B31B-0A216B8CC599}"/>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5468231A-FEEA-4FBC-98B1-72A4C27B2B06}"/>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22DEB97E-446A-4A6D-8E2D-29A5981F3682}"/>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73">
              <a:extLst>
                <a:ext uri="{FF2B5EF4-FFF2-40B4-BE49-F238E27FC236}">
                  <a16:creationId xmlns:a16="http://schemas.microsoft.com/office/drawing/2014/main" id="{C0EAC5AC-E7A1-47E1-AAAD-CF4423ED0629}"/>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83">
              <a:extLst>
                <a:ext uri="{FF2B5EF4-FFF2-40B4-BE49-F238E27FC236}">
                  <a16:creationId xmlns:a16="http://schemas.microsoft.com/office/drawing/2014/main" id="{E4F4A830-CC33-41F5-B3E3-60B92943F55A}"/>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200">
              <a:extLst>
                <a:ext uri="{FF2B5EF4-FFF2-40B4-BE49-F238E27FC236}">
                  <a16:creationId xmlns:a16="http://schemas.microsoft.com/office/drawing/2014/main" id="{C03FED14-652A-4128-8477-3EE12EAC6D0A}"/>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8" name="Group 67">
            <a:extLst>
              <a:ext uri="{FF2B5EF4-FFF2-40B4-BE49-F238E27FC236}">
                <a16:creationId xmlns:a16="http://schemas.microsoft.com/office/drawing/2014/main" id="{A5C317EB-28D5-460C-9A8B-75971CBBEA82}"/>
              </a:ext>
            </a:extLst>
          </p:cNvPr>
          <p:cNvGrpSpPr/>
          <p:nvPr userDrawn="1"/>
        </p:nvGrpSpPr>
        <p:grpSpPr>
          <a:xfrm>
            <a:off x="12302028" y="0"/>
            <a:ext cx="155539" cy="1509130"/>
            <a:chOff x="12302028" y="154594"/>
            <a:chExt cx="155539" cy="1509130"/>
          </a:xfrm>
        </p:grpSpPr>
        <p:sp>
          <p:nvSpPr>
            <p:cNvPr id="69" name="Rectangle 188">
              <a:extLst>
                <a:ext uri="{FF2B5EF4-FFF2-40B4-BE49-F238E27FC236}">
                  <a16:creationId xmlns:a16="http://schemas.microsoft.com/office/drawing/2014/main" id="{46D1E0EC-0DAC-48D3-957E-5BCB80B67BF2}"/>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89">
              <a:extLst>
                <a:ext uri="{FF2B5EF4-FFF2-40B4-BE49-F238E27FC236}">
                  <a16:creationId xmlns:a16="http://schemas.microsoft.com/office/drawing/2014/main" id="{A435266A-039F-43C2-A101-364BFDEA1F61}"/>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90">
              <a:extLst>
                <a:ext uri="{FF2B5EF4-FFF2-40B4-BE49-F238E27FC236}">
                  <a16:creationId xmlns:a16="http://schemas.microsoft.com/office/drawing/2014/main" id="{54005618-7750-4E8A-B06E-8334394EC1A8}"/>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91">
              <a:extLst>
                <a:ext uri="{FF2B5EF4-FFF2-40B4-BE49-F238E27FC236}">
                  <a16:creationId xmlns:a16="http://schemas.microsoft.com/office/drawing/2014/main" id="{E290F7FC-9DA2-4115-8116-14757B89834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92">
              <a:extLst>
                <a:ext uri="{FF2B5EF4-FFF2-40B4-BE49-F238E27FC236}">
                  <a16:creationId xmlns:a16="http://schemas.microsoft.com/office/drawing/2014/main" id="{B83DC1A6-8254-46C7-A859-A1B85066ED61}"/>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31">
              <a:extLst>
                <a:ext uri="{FF2B5EF4-FFF2-40B4-BE49-F238E27FC236}">
                  <a16:creationId xmlns:a16="http://schemas.microsoft.com/office/drawing/2014/main" id="{95E22D5E-28B8-4FE2-9A4F-EF34A1781EEE}"/>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33">
              <a:extLst>
                <a:ext uri="{FF2B5EF4-FFF2-40B4-BE49-F238E27FC236}">
                  <a16:creationId xmlns:a16="http://schemas.microsoft.com/office/drawing/2014/main" id="{8700D072-0287-48FF-9960-DB5C2458B891}"/>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92">
              <a:extLst>
                <a:ext uri="{FF2B5EF4-FFF2-40B4-BE49-F238E27FC236}">
                  <a16:creationId xmlns:a16="http://schemas.microsoft.com/office/drawing/2014/main" id="{6FF318F5-9EFD-4BFF-BAB2-535E979623F1}"/>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F69A18D2-381C-47AC-9302-935A8493FB34}"/>
              </a:ext>
            </a:extLst>
          </p:cNvPr>
          <p:cNvGrpSpPr/>
          <p:nvPr userDrawn="1"/>
        </p:nvGrpSpPr>
        <p:grpSpPr>
          <a:xfrm>
            <a:off x="12302028" y="3366188"/>
            <a:ext cx="155539" cy="3491812"/>
            <a:chOff x="12302028" y="3266863"/>
            <a:chExt cx="155539" cy="3491812"/>
          </a:xfrm>
        </p:grpSpPr>
        <p:sp>
          <p:nvSpPr>
            <p:cNvPr id="78" name="Rectangle 174">
              <a:extLst>
                <a:ext uri="{FF2B5EF4-FFF2-40B4-BE49-F238E27FC236}">
                  <a16:creationId xmlns:a16="http://schemas.microsoft.com/office/drawing/2014/main" id="{5439B470-D138-48DB-A7A1-5B9AF2FCCD8F}"/>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5">
              <a:extLst>
                <a:ext uri="{FF2B5EF4-FFF2-40B4-BE49-F238E27FC236}">
                  <a16:creationId xmlns:a16="http://schemas.microsoft.com/office/drawing/2014/main" id="{49384A2D-319E-49E1-85D5-8016AB868B67}"/>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6">
              <a:extLst>
                <a:ext uri="{FF2B5EF4-FFF2-40B4-BE49-F238E27FC236}">
                  <a16:creationId xmlns:a16="http://schemas.microsoft.com/office/drawing/2014/main" id="{B9436A55-FEBE-4AE4-AF74-5BC0AF9FF4A7}"/>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89">
              <a:extLst>
                <a:ext uri="{FF2B5EF4-FFF2-40B4-BE49-F238E27FC236}">
                  <a16:creationId xmlns:a16="http://schemas.microsoft.com/office/drawing/2014/main" id="{1CB06F2D-9C90-443F-B708-060604CBABF4}"/>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0">
              <a:extLst>
                <a:ext uri="{FF2B5EF4-FFF2-40B4-BE49-F238E27FC236}">
                  <a16:creationId xmlns:a16="http://schemas.microsoft.com/office/drawing/2014/main" id="{72649AD1-5C60-4146-9735-169714924BC4}"/>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1">
              <a:extLst>
                <a:ext uri="{FF2B5EF4-FFF2-40B4-BE49-F238E27FC236}">
                  <a16:creationId xmlns:a16="http://schemas.microsoft.com/office/drawing/2014/main" id="{CACF09E4-0BC4-4FC8-9EC8-D3D2492F871B}"/>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183">
              <a:extLst>
                <a:ext uri="{FF2B5EF4-FFF2-40B4-BE49-F238E27FC236}">
                  <a16:creationId xmlns:a16="http://schemas.microsoft.com/office/drawing/2014/main" id="{78D8F61B-EF94-493F-9422-2F321CA5FB70}"/>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173">
              <a:extLst>
                <a:ext uri="{FF2B5EF4-FFF2-40B4-BE49-F238E27FC236}">
                  <a16:creationId xmlns:a16="http://schemas.microsoft.com/office/drawing/2014/main" id="{6E43B82A-5783-4F0E-8A4D-BD9235A08770}"/>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56">
              <a:extLst>
                <a:ext uri="{FF2B5EF4-FFF2-40B4-BE49-F238E27FC236}">
                  <a16:creationId xmlns:a16="http://schemas.microsoft.com/office/drawing/2014/main" id="{EF64B3E1-E592-48E3-B550-E116C255B677}"/>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7" name="Rectangle 157">
              <a:extLst>
                <a:ext uri="{FF2B5EF4-FFF2-40B4-BE49-F238E27FC236}">
                  <a16:creationId xmlns:a16="http://schemas.microsoft.com/office/drawing/2014/main" id="{EC7B85B5-658D-41F5-8C92-D6E8B5ADBAB3}"/>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8" name="Rectangle 158">
              <a:extLst>
                <a:ext uri="{FF2B5EF4-FFF2-40B4-BE49-F238E27FC236}">
                  <a16:creationId xmlns:a16="http://schemas.microsoft.com/office/drawing/2014/main" id="{53C279DB-43DC-4E15-BB7E-C8D50D714BBE}"/>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9" name="Rectangle 156">
              <a:extLst>
                <a:ext uri="{FF2B5EF4-FFF2-40B4-BE49-F238E27FC236}">
                  <a16:creationId xmlns:a16="http://schemas.microsoft.com/office/drawing/2014/main" id="{BA1D59D4-01D2-48DA-ACB3-9D2A3290F9A6}"/>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0" name="Rectangle 157">
              <a:extLst>
                <a:ext uri="{FF2B5EF4-FFF2-40B4-BE49-F238E27FC236}">
                  <a16:creationId xmlns:a16="http://schemas.microsoft.com/office/drawing/2014/main" id="{2ED7606B-110A-446D-B310-04017431CF1C}"/>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1" name="Rectangle 158">
              <a:extLst>
                <a:ext uri="{FF2B5EF4-FFF2-40B4-BE49-F238E27FC236}">
                  <a16:creationId xmlns:a16="http://schemas.microsoft.com/office/drawing/2014/main" id="{02A26796-9AE4-43FD-BAD2-E27902840B4C}"/>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2" name="Rectangle 174">
              <a:extLst>
                <a:ext uri="{FF2B5EF4-FFF2-40B4-BE49-F238E27FC236}">
                  <a16:creationId xmlns:a16="http://schemas.microsoft.com/office/drawing/2014/main" id="{F3DA9088-66D8-43DE-A086-653D55C3B7E8}"/>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3" name="Rectangle 175">
              <a:extLst>
                <a:ext uri="{FF2B5EF4-FFF2-40B4-BE49-F238E27FC236}">
                  <a16:creationId xmlns:a16="http://schemas.microsoft.com/office/drawing/2014/main" id="{7040F7E1-F826-4CBD-8989-312D18A7BBFC}"/>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4" name="Rectangle 176">
              <a:extLst>
                <a:ext uri="{FF2B5EF4-FFF2-40B4-BE49-F238E27FC236}">
                  <a16:creationId xmlns:a16="http://schemas.microsoft.com/office/drawing/2014/main" id="{DCB978DF-2906-435F-8D35-AAFA32B763EB}"/>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5" name="Rectangle 173">
              <a:extLst>
                <a:ext uri="{FF2B5EF4-FFF2-40B4-BE49-F238E27FC236}">
                  <a16:creationId xmlns:a16="http://schemas.microsoft.com/office/drawing/2014/main" id="{682DCD6B-CD04-4B96-89B6-E5A0D24ACAC1}"/>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96" name="TextBox 95">
            <a:extLst>
              <a:ext uri="{FF2B5EF4-FFF2-40B4-BE49-F238E27FC236}">
                <a16:creationId xmlns:a16="http://schemas.microsoft.com/office/drawing/2014/main" id="{1F0C1741-71CC-4785-86CB-CD991DBAFA60}"/>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97" name="TextBox 96">
            <a:extLst>
              <a:ext uri="{FF2B5EF4-FFF2-40B4-BE49-F238E27FC236}">
                <a16:creationId xmlns:a16="http://schemas.microsoft.com/office/drawing/2014/main" id="{56C2BB98-66B1-403D-9CE4-194D54C102C2}"/>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98" name="TextBox 97">
            <a:extLst>
              <a:ext uri="{FF2B5EF4-FFF2-40B4-BE49-F238E27FC236}">
                <a16:creationId xmlns:a16="http://schemas.microsoft.com/office/drawing/2014/main" id="{6EAD78AB-C9C4-4599-A4A6-D7B998000672}"/>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46" name="Graphic 45">
            <a:extLst>
              <a:ext uri="{FF2B5EF4-FFF2-40B4-BE49-F238E27FC236}">
                <a16:creationId xmlns:a16="http://schemas.microsoft.com/office/drawing/2014/main" id="{A88E7F6F-F081-4C9B-9899-41F1BCDD07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82061" y="512596"/>
            <a:ext cx="1316395" cy="1080000"/>
          </a:xfrm>
          <a:prstGeom prst="rect">
            <a:avLst/>
          </a:prstGeom>
        </p:spPr>
      </p:pic>
    </p:spTree>
    <p:extLst>
      <p:ext uri="{BB962C8B-B14F-4D97-AF65-F5344CB8AC3E}">
        <p14:creationId xmlns:p14="http://schemas.microsoft.com/office/powerpoint/2010/main" val="1413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58EDB7-2099-41D3-A175-DAC6E212AAF8}"/>
              </a:ext>
            </a:extLst>
          </p:cNvPr>
          <p:cNvSpPr>
            <a:spLocks noGrp="1"/>
          </p:cNvSpPr>
          <p:nvPr>
            <p:ph type="title"/>
          </p:nvPr>
        </p:nvSpPr>
        <p:spPr>
          <a:xfrm>
            <a:off x="695325" y="800100"/>
            <a:ext cx="10801350" cy="1152525"/>
          </a:xfrm>
          <a:prstGeom prst="rect">
            <a:avLst/>
          </a:prstGeom>
        </p:spPr>
        <p:txBody>
          <a:bodyPr vert="horz" lIns="0" tIns="216000" rIns="0" bIns="72000" rtlCol="0" anchor="t">
            <a:noAutofit/>
          </a:bodyPr>
          <a:lstStyle/>
          <a:p>
            <a:r>
              <a:rPr lang="en-US" noProof="0"/>
              <a:t>Click to edit Master title style</a:t>
            </a:r>
            <a:endParaRPr lang="en-GB" noProof="0" dirty="0"/>
          </a:p>
        </p:txBody>
      </p:sp>
      <p:sp>
        <p:nvSpPr>
          <p:cNvPr id="3" name="Text Placeholder 2">
            <a:extLst>
              <a:ext uri="{FF2B5EF4-FFF2-40B4-BE49-F238E27FC236}">
                <a16:creationId xmlns:a16="http://schemas.microsoft.com/office/drawing/2014/main" id="{75D17EAE-7603-437B-BEF7-B208D7061457}"/>
              </a:ext>
            </a:extLst>
          </p:cNvPr>
          <p:cNvSpPr>
            <a:spLocks noGrp="1"/>
          </p:cNvSpPr>
          <p:nvPr>
            <p:ph type="body" idx="1"/>
          </p:nvPr>
        </p:nvSpPr>
        <p:spPr>
          <a:xfrm>
            <a:off x="695325" y="2024063"/>
            <a:ext cx="10801350" cy="4216813"/>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3" name="Slide Number Placeholder 5">
            <a:extLst>
              <a:ext uri="{FF2B5EF4-FFF2-40B4-BE49-F238E27FC236}">
                <a16:creationId xmlns:a16="http://schemas.microsoft.com/office/drawing/2014/main" id="{DEF3BA3A-53B3-4BA4-830A-4527AF9F325A}"/>
              </a:ext>
            </a:extLst>
          </p:cNvPr>
          <p:cNvSpPr>
            <a:spLocks noGrp="1"/>
          </p:cNvSpPr>
          <p:nvPr>
            <p:ph type="sldNum" sz="quarter" idx="4"/>
          </p:nvPr>
        </p:nvSpPr>
        <p:spPr>
          <a:xfrm>
            <a:off x="695324" y="6596187"/>
            <a:ext cx="245260" cy="217625"/>
          </a:xfrm>
          <a:prstGeom prst="rect">
            <a:avLst/>
          </a:prstGeom>
        </p:spPr>
        <p:txBody>
          <a:bodyPr vert="horz" wrap="none" lIns="0" tIns="46800" rIns="0" bIns="46800" rtlCol="0" anchor="ctr">
            <a:spAutoFit/>
          </a:bodyPr>
          <a:lstStyle>
            <a:lvl1pPr algn="l">
              <a:defRPr sz="800">
                <a:solidFill>
                  <a:srgbClr val="7C8F98"/>
                </a:solidFill>
                <a:latin typeface="+mn-lt"/>
              </a:defRPr>
            </a:lvl1pPr>
          </a:lstStyle>
          <a:p>
            <a:fld id="{5D1E5300-FC0F-4317-A193-EF6CE9E6F7B5}" type="slidenum">
              <a:rPr lang="en-GB" smtClean="0"/>
              <a:pPr/>
              <a:t>‹#›</a:t>
            </a:fld>
            <a:r>
              <a:rPr lang="en-GB" dirty="0"/>
              <a:t>  |  </a:t>
            </a:r>
            <a:endParaRPr lang="en-GB" noProof="0" dirty="0"/>
          </a:p>
        </p:txBody>
      </p:sp>
      <p:sp>
        <p:nvSpPr>
          <p:cNvPr id="36" name="Classification">
            <a:extLst>
              <a:ext uri="{FF2B5EF4-FFF2-40B4-BE49-F238E27FC236}">
                <a16:creationId xmlns:a16="http://schemas.microsoft.com/office/drawing/2014/main" id="{CCE8DDFB-884A-4040-A8EB-D8221E682614}"/>
              </a:ext>
            </a:extLst>
          </p:cNvPr>
          <p:cNvSpPr txBox="1"/>
          <p:nvPr userDrawn="1"/>
        </p:nvSpPr>
        <p:spPr>
          <a:xfrm>
            <a:off x="7848981" y="6597278"/>
            <a:ext cx="1739900" cy="215444"/>
          </a:xfrm>
          <a:prstGeom prst="rect">
            <a:avLst/>
          </a:prstGeom>
        </p:spPr>
        <p:txBody>
          <a:bodyPr vert="horz" lIns="0" tIns="45720" rIns="0" bIns="45720" rtlCol="0" anchor="ctr">
            <a:spAutoFit/>
          </a:bodyPr>
          <a:lstStyle>
            <a:defPPr>
              <a:defRPr lang="en-US"/>
            </a:defPPr>
            <a:lvl1pPr algn="r">
              <a:defRPr sz="800">
                <a:solidFill>
                  <a:srgbClr val="7C8F98"/>
                </a:solidFill>
                <a:latin typeface="Verdana" panose="00000500000000000000" pitchFamily="50" charset="0"/>
              </a:defRPr>
            </a:lvl1pPr>
          </a:lstStyle>
          <a:p>
            <a:pPr lvl="0"/>
            <a:r>
              <a:rPr lang="en-GB" noProof="0">
                <a:latin typeface="+mn-lt"/>
              </a:rPr>
              <a:t>Restricted</a:t>
            </a:r>
            <a:endParaRPr lang="en-GB" noProof="0" dirty="0">
              <a:latin typeface="+mn-lt"/>
            </a:endParaRPr>
          </a:p>
        </p:txBody>
      </p:sp>
      <p:sp>
        <p:nvSpPr>
          <p:cNvPr id="37" name="DateBox">
            <a:extLst>
              <a:ext uri="{FF2B5EF4-FFF2-40B4-BE49-F238E27FC236}">
                <a16:creationId xmlns:a16="http://schemas.microsoft.com/office/drawing/2014/main" id="{66CDF6A4-3F2C-4A0A-88CC-5D8A55FE1230}"/>
              </a:ext>
            </a:extLst>
          </p:cNvPr>
          <p:cNvSpPr txBox="1"/>
          <p:nvPr userDrawn="1"/>
        </p:nvSpPr>
        <p:spPr>
          <a:xfrm>
            <a:off x="9756774" y="6597278"/>
            <a:ext cx="1739900" cy="215444"/>
          </a:xfrm>
          <a:prstGeom prst="rect">
            <a:avLst/>
          </a:prstGeom>
        </p:spPr>
        <p:txBody>
          <a:bodyPr vert="horz" lIns="0" tIns="45720" rIns="0" bIns="45720" rtlCol="0" anchor="ctr">
            <a:spAutoFit/>
          </a:bodyPr>
          <a:lstStyle>
            <a:defPPr>
              <a:defRPr lang="en-US"/>
            </a:defPPr>
            <a:lvl1pPr algn="r">
              <a:defRPr sz="800">
                <a:solidFill>
                  <a:srgbClr val="7C8F98"/>
                </a:solidFill>
                <a:latin typeface="Verdana" panose="00000500000000000000" pitchFamily="50" charset="0"/>
              </a:defRPr>
            </a:lvl1pPr>
          </a:lstStyle>
          <a:p>
            <a:pPr lvl="0"/>
            <a:r>
              <a:rPr lang="en-GB" noProof="0">
                <a:latin typeface="+mn-lt"/>
              </a:rPr>
              <a:t>16 March 2021</a:t>
            </a:r>
            <a:endParaRPr lang="en-GB" noProof="0" dirty="0">
              <a:latin typeface="+mn-lt"/>
            </a:endParaRPr>
          </a:p>
        </p:txBody>
      </p:sp>
      <p:sp>
        <p:nvSpPr>
          <p:cNvPr id="4" name="isEquinor" hidden="1">
            <a:extLst>
              <a:ext uri="{FF2B5EF4-FFF2-40B4-BE49-F238E27FC236}">
                <a16:creationId xmlns:a16="http://schemas.microsoft.com/office/drawing/2014/main" id="{5118DC7A-7735-4C04-9A17-53916530E1F8}"/>
              </a:ext>
            </a:extLst>
          </p:cNvPr>
          <p:cNvSpPr/>
          <p:nvPr userDrawn="1"/>
        </p:nvSpPr>
        <p:spPr>
          <a:xfrm>
            <a:off x="349624" y="242047"/>
            <a:ext cx="2050676" cy="20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 name="Group 4">
            <a:extLst>
              <a:ext uri="{FF2B5EF4-FFF2-40B4-BE49-F238E27FC236}">
                <a16:creationId xmlns:a16="http://schemas.microsoft.com/office/drawing/2014/main" id="{827A7A49-8001-473E-BA76-CA0689EBB3F5}"/>
              </a:ext>
            </a:extLst>
          </p:cNvPr>
          <p:cNvGrpSpPr/>
          <p:nvPr userDrawn="1"/>
        </p:nvGrpSpPr>
        <p:grpSpPr>
          <a:xfrm>
            <a:off x="12302028" y="1854300"/>
            <a:ext cx="155539" cy="1166719"/>
            <a:chOff x="12302028" y="1799637"/>
            <a:chExt cx="155539" cy="1166719"/>
          </a:xfrm>
        </p:grpSpPr>
        <p:sp>
          <p:nvSpPr>
            <p:cNvPr id="62" name="Rectangle 156">
              <a:extLst>
                <a:ext uri="{FF2B5EF4-FFF2-40B4-BE49-F238E27FC236}">
                  <a16:creationId xmlns:a16="http://schemas.microsoft.com/office/drawing/2014/main" id="{E78D48BD-44EA-4289-93C7-C7B14E868E48}"/>
                </a:ext>
              </a:extLst>
            </p:cNvPr>
            <p:cNvSpPr/>
            <p:nvPr userDrawn="1"/>
          </p:nvSpPr>
          <p:spPr>
            <a:xfrm>
              <a:off x="12302028" y="2408463"/>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3" name="Rectangle 157">
              <a:extLst>
                <a:ext uri="{FF2B5EF4-FFF2-40B4-BE49-F238E27FC236}">
                  <a16:creationId xmlns:a16="http://schemas.microsoft.com/office/drawing/2014/main" id="{9FD138CF-0728-41FF-A8D3-5D174C4B4FE7}"/>
                </a:ext>
              </a:extLst>
            </p:cNvPr>
            <p:cNvSpPr/>
            <p:nvPr userDrawn="1"/>
          </p:nvSpPr>
          <p:spPr>
            <a:xfrm>
              <a:off x="12302028" y="2611078"/>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4" name="Rectangle 158">
              <a:extLst>
                <a:ext uri="{FF2B5EF4-FFF2-40B4-BE49-F238E27FC236}">
                  <a16:creationId xmlns:a16="http://schemas.microsoft.com/office/drawing/2014/main" id="{432A8AF6-546D-402E-9D49-1A29A70980EE}"/>
                </a:ext>
              </a:extLst>
            </p:cNvPr>
            <p:cNvSpPr/>
            <p:nvPr userDrawn="1"/>
          </p:nvSpPr>
          <p:spPr>
            <a:xfrm>
              <a:off x="12302028" y="2813695"/>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7" name="Rectangle 173">
              <a:extLst>
                <a:ext uri="{FF2B5EF4-FFF2-40B4-BE49-F238E27FC236}">
                  <a16:creationId xmlns:a16="http://schemas.microsoft.com/office/drawing/2014/main" id="{27D23A9D-221E-49B5-9E9D-ADA513CB248C}"/>
                </a:ext>
              </a:extLst>
            </p:cNvPr>
            <p:cNvSpPr/>
            <p:nvPr userDrawn="1"/>
          </p:nvSpPr>
          <p:spPr>
            <a:xfrm>
              <a:off x="12302028" y="220552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2" name="Rectangle 183">
              <a:extLst>
                <a:ext uri="{FF2B5EF4-FFF2-40B4-BE49-F238E27FC236}">
                  <a16:creationId xmlns:a16="http://schemas.microsoft.com/office/drawing/2014/main" id="{2378C9B4-D68F-4146-9079-BEFB434290E2}"/>
                </a:ext>
              </a:extLst>
            </p:cNvPr>
            <p:cNvSpPr/>
            <p:nvPr userDrawn="1"/>
          </p:nvSpPr>
          <p:spPr>
            <a:xfrm>
              <a:off x="12302028" y="1799637"/>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4" name="Rectangle 200">
              <a:extLst>
                <a:ext uri="{FF2B5EF4-FFF2-40B4-BE49-F238E27FC236}">
                  <a16:creationId xmlns:a16="http://schemas.microsoft.com/office/drawing/2014/main" id="{F03760DB-EA47-434A-B466-05565A32C6FF}"/>
                </a:ext>
              </a:extLst>
            </p:cNvPr>
            <p:cNvSpPr/>
            <p:nvPr userDrawn="1"/>
          </p:nvSpPr>
          <p:spPr>
            <a:xfrm>
              <a:off x="12302028" y="200257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 name="Group 6">
            <a:extLst>
              <a:ext uri="{FF2B5EF4-FFF2-40B4-BE49-F238E27FC236}">
                <a16:creationId xmlns:a16="http://schemas.microsoft.com/office/drawing/2014/main" id="{37DAF0D0-ACD8-40B8-B3A5-D21A7F835F43}"/>
              </a:ext>
            </a:extLst>
          </p:cNvPr>
          <p:cNvGrpSpPr/>
          <p:nvPr userDrawn="1"/>
        </p:nvGrpSpPr>
        <p:grpSpPr>
          <a:xfrm>
            <a:off x="12302028" y="0"/>
            <a:ext cx="155539" cy="1509130"/>
            <a:chOff x="12302028" y="154594"/>
            <a:chExt cx="155539" cy="1509130"/>
          </a:xfrm>
        </p:grpSpPr>
        <p:sp>
          <p:nvSpPr>
            <p:cNvPr id="47" name="Rectangle 188">
              <a:extLst>
                <a:ext uri="{FF2B5EF4-FFF2-40B4-BE49-F238E27FC236}">
                  <a16:creationId xmlns:a16="http://schemas.microsoft.com/office/drawing/2014/main" id="{5B3F9E9D-ACF6-4A22-870C-0C30F607A9CC}"/>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Rectangle 189">
              <a:extLst>
                <a:ext uri="{FF2B5EF4-FFF2-40B4-BE49-F238E27FC236}">
                  <a16:creationId xmlns:a16="http://schemas.microsoft.com/office/drawing/2014/main" id="{7116CF94-F70B-4919-A841-5787D3F6F9DA}"/>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Rectangle 190">
              <a:extLst>
                <a:ext uri="{FF2B5EF4-FFF2-40B4-BE49-F238E27FC236}">
                  <a16:creationId xmlns:a16="http://schemas.microsoft.com/office/drawing/2014/main" id="{F2F18B1B-9427-4683-834D-98C65E17B924}"/>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Rectangle 191">
              <a:extLst>
                <a:ext uri="{FF2B5EF4-FFF2-40B4-BE49-F238E27FC236}">
                  <a16:creationId xmlns:a16="http://schemas.microsoft.com/office/drawing/2014/main" id="{C1277067-EB6D-432E-9A7B-5627702A924A}"/>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1" name="Rectangle 192">
              <a:extLst>
                <a:ext uri="{FF2B5EF4-FFF2-40B4-BE49-F238E27FC236}">
                  <a16:creationId xmlns:a16="http://schemas.microsoft.com/office/drawing/2014/main" id="{717C5AF8-86FC-49E3-9772-DB9A675C23F8}"/>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5" name="Rectangle 31">
              <a:extLst>
                <a:ext uri="{FF2B5EF4-FFF2-40B4-BE49-F238E27FC236}">
                  <a16:creationId xmlns:a16="http://schemas.microsoft.com/office/drawing/2014/main" id="{171DA608-F0B0-42E0-AB80-B95EBBF909C6}"/>
                </a:ext>
              </a:extLst>
            </p:cNvPr>
            <p:cNvSpPr/>
            <p:nvPr userDrawn="1"/>
          </p:nvSpPr>
          <p:spPr>
            <a:xfrm>
              <a:off x="12302028" y="381213"/>
              <a:ext cx="155539" cy="152988"/>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6" name="Rectangle 33">
              <a:extLst>
                <a:ext uri="{FF2B5EF4-FFF2-40B4-BE49-F238E27FC236}">
                  <a16:creationId xmlns:a16="http://schemas.microsoft.com/office/drawing/2014/main" id="{DF77855B-084A-4ED0-9ECF-44C4A56916F6}"/>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0" name="Rectangle 192">
              <a:extLst>
                <a:ext uri="{FF2B5EF4-FFF2-40B4-BE49-F238E27FC236}">
                  <a16:creationId xmlns:a16="http://schemas.microsoft.com/office/drawing/2014/main" id="{1115EA0D-81DB-4110-A5E4-04A769148080}"/>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6" name="Group 5">
            <a:extLst>
              <a:ext uri="{FF2B5EF4-FFF2-40B4-BE49-F238E27FC236}">
                <a16:creationId xmlns:a16="http://schemas.microsoft.com/office/drawing/2014/main" id="{4182B176-C014-4DDE-BA89-F435D837208D}"/>
              </a:ext>
            </a:extLst>
          </p:cNvPr>
          <p:cNvGrpSpPr/>
          <p:nvPr userDrawn="1"/>
        </p:nvGrpSpPr>
        <p:grpSpPr>
          <a:xfrm>
            <a:off x="12302028" y="3366188"/>
            <a:ext cx="155539" cy="3491812"/>
            <a:chOff x="12302028" y="3266863"/>
            <a:chExt cx="155539" cy="3491812"/>
          </a:xfrm>
        </p:grpSpPr>
        <p:sp>
          <p:nvSpPr>
            <p:cNvPr id="58" name="Rectangle 174">
              <a:extLst>
                <a:ext uri="{FF2B5EF4-FFF2-40B4-BE49-F238E27FC236}">
                  <a16:creationId xmlns:a16="http://schemas.microsoft.com/office/drawing/2014/main" id="{02A3DA5E-BF8B-4327-88ED-C198DDF73098}"/>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9" name="Rectangle 175">
              <a:extLst>
                <a:ext uri="{FF2B5EF4-FFF2-40B4-BE49-F238E27FC236}">
                  <a16:creationId xmlns:a16="http://schemas.microsoft.com/office/drawing/2014/main" id="{E70035CD-B6EE-4D95-947D-40D429667611}"/>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0" name="Rectangle 176">
              <a:extLst>
                <a:ext uri="{FF2B5EF4-FFF2-40B4-BE49-F238E27FC236}">
                  <a16:creationId xmlns:a16="http://schemas.microsoft.com/office/drawing/2014/main" id="{1B83D00E-7DAF-4134-AC2B-C9F555D8DB9F}"/>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5" name="Rectangle 189">
              <a:extLst>
                <a:ext uri="{FF2B5EF4-FFF2-40B4-BE49-F238E27FC236}">
                  <a16:creationId xmlns:a16="http://schemas.microsoft.com/office/drawing/2014/main" id="{98BCB360-567B-40E8-8A07-0F268CB0D1F0}"/>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6" name="Rectangle 190">
              <a:extLst>
                <a:ext uri="{FF2B5EF4-FFF2-40B4-BE49-F238E27FC236}">
                  <a16:creationId xmlns:a16="http://schemas.microsoft.com/office/drawing/2014/main" id="{8C19107A-B9AF-4064-ADD7-4E0AF90CDB17}"/>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7" name="Rectangle 191">
              <a:extLst>
                <a:ext uri="{FF2B5EF4-FFF2-40B4-BE49-F238E27FC236}">
                  <a16:creationId xmlns:a16="http://schemas.microsoft.com/office/drawing/2014/main" id="{4EEFAC6A-FAB4-40E1-BB60-C07E47577FAF}"/>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1" name="Rectangle 183">
              <a:extLst>
                <a:ext uri="{FF2B5EF4-FFF2-40B4-BE49-F238E27FC236}">
                  <a16:creationId xmlns:a16="http://schemas.microsoft.com/office/drawing/2014/main" id="{29E0140B-F3B1-422C-B490-35D86FB83189}"/>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2" name="Rectangle 173">
              <a:extLst>
                <a:ext uri="{FF2B5EF4-FFF2-40B4-BE49-F238E27FC236}">
                  <a16:creationId xmlns:a16="http://schemas.microsoft.com/office/drawing/2014/main" id="{C7FE3B17-CED1-4A04-9925-C09E87226FD5}"/>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3" name="Rectangle 156">
              <a:extLst>
                <a:ext uri="{FF2B5EF4-FFF2-40B4-BE49-F238E27FC236}">
                  <a16:creationId xmlns:a16="http://schemas.microsoft.com/office/drawing/2014/main" id="{C14440A4-47E3-4F17-AEEF-D7AF17E16B5F}"/>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4" name="Rectangle 157">
              <a:extLst>
                <a:ext uri="{FF2B5EF4-FFF2-40B4-BE49-F238E27FC236}">
                  <a16:creationId xmlns:a16="http://schemas.microsoft.com/office/drawing/2014/main" id="{51A3D31B-793D-41FC-877E-08DEC59C12CC}"/>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5" name="Rectangle 158">
              <a:extLst>
                <a:ext uri="{FF2B5EF4-FFF2-40B4-BE49-F238E27FC236}">
                  <a16:creationId xmlns:a16="http://schemas.microsoft.com/office/drawing/2014/main" id="{74BA2002-B77B-40DC-AD5A-3A4097786E46}"/>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6" name="Rectangle 156">
              <a:extLst>
                <a:ext uri="{FF2B5EF4-FFF2-40B4-BE49-F238E27FC236}">
                  <a16:creationId xmlns:a16="http://schemas.microsoft.com/office/drawing/2014/main" id="{63024D63-CF5F-492F-A967-6AB50DF70668}"/>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7" name="Rectangle 157">
              <a:extLst>
                <a:ext uri="{FF2B5EF4-FFF2-40B4-BE49-F238E27FC236}">
                  <a16:creationId xmlns:a16="http://schemas.microsoft.com/office/drawing/2014/main" id="{4E8D06DB-5923-4828-8ED4-17E98F05E694}"/>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8" name="Rectangle 158">
              <a:extLst>
                <a:ext uri="{FF2B5EF4-FFF2-40B4-BE49-F238E27FC236}">
                  <a16:creationId xmlns:a16="http://schemas.microsoft.com/office/drawing/2014/main" id="{A1BBFF2A-3A14-4CB0-AA93-641A2A7AB0CF}"/>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9" name="Rectangle 174">
              <a:extLst>
                <a:ext uri="{FF2B5EF4-FFF2-40B4-BE49-F238E27FC236}">
                  <a16:creationId xmlns:a16="http://schemas.microsoft.com/office/drawing/2014/main" id="{25A235BF-36DC-42D6-8E5A-5501836347F6}"/>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75">
              <a:extLst>
                <a:ext uri="{FF2B5EF4-FFF2-40B4-BE49-F238E27FC236}">
                  <a16:creationId xmlns:a16="http://schemas.microsoft.com/office/drawing/2014/main" id="{4A3E8231-E168-42A3-AAB1-7B3F627B4967}"/>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76">
              <a:extLst>
                <a:ext uri="{FF2B5EF4-FFF2-40B4-BE49-F238E27FC236}">
                  <a16:creationId xmlns:a16="http://schemas.microsoft.com/office/drawing/2014/main" id="{47B84FDA-3E93-4817-8212-B5BF6FF0B352}"/>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73">
              <a:extLst>
                <a:ext uri="{FF2B5EF4-FFF2-40B4-BE49-F238E27FC236}">
                  <a16:creationId xmlns:a16="http://schemas.microsoft.com/office/drawing/2014/main" id="{8E45768F-D4FA-4ECC-9390-2E4D685D6849}"/>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8" name="TextBox 7">
            <a:extLst>
              <a:ext uri="{FF2B5EF4-FFF2-40B4-BE49-F238E27FC236}">
                <a16:creationId xmlns:a16="http://schemas.microsoft.com/office/drawing/2014/main" id="{5969DFBF-C11C-45C4-BA6F-700C9C0BFEB8}"/>
              </a:ext>
            </a:extLst>
          </p:cNvPr>
          <p:cNvSpPr txBox="1"/>
          <p:nvPr userDrawn="1"/>
        </p:nvSpPr>
        <p:spPr>
          <a:xfrm rot="5400000">
            <a:off x="12140889" y="354987"/>
            <a:ext cx="838371" cy="123111"/>
          </a:xfrm>
          <a:prstGeom prst="rect">
            <a:avLst/>
          </a:prstGeom>
          <a:noFill/>
        </p:spPr>
        <p:txBody>
          <a:bodyPr wrap="none" lIns="0" tIns="0" rIns="0" bIns="0" rtlCol="0">
            <a:spAutoFit/>
          </a:bodyPr>
          <a:lstStyle/>
          <a:p>
            <a:r>
              <a:rPr lang="en-GB" sz="800" noProof="0" dirty="0">
                <a:solidFill>
                  <a:schemeClr val="bg1">
                    <a:lumMod val="65000"/>
                  </a:schemeClr>
                </a:solidFill>
              </a:rPr>
              <a:t>PRIMARY COLORS</a:t>
            </a:r>
          </a:p>
        </p:txBody>
      </p:sp>
      <p:sp>
        <p:nvSpPr>
          <p:cNvPr id="83" name="TextBox 82">
            <a:extLst>
              <a:ext uri="{FF2B5EF4-FFF2-40B4-BE49-F238E27FC236}">
                <a16:creationId xmlns:a16="http://schemas.microsoft.com/office/drawing/2014/main" id="{A0DA444B-0A3A-425B-9034-DFD39F11BCB9}"/>
              </a:ext>
            </a:extLst>
          </p:cNvPr>
          <p:cNvSpPr txBox="1"/>
          <p:nvPr userDrawn="1"/>
        </p:nvSpPr>
        <p:spPr>
          <a:xfrm rot="5400000">
            <a:off x="12060551" y="2325408"/>
            <a:ext cx="1027525" cy="123111"/>
          </a:xfrm>
          <a:prstGeom prst="rect">
            <a:avLst/>
          </a:prstGeom>
          <a:noFill/>
        </p:spPr>
        <p:txBody>
          <a:bodyPr wrap="none" lIns="0" tIns="0" rIns="0" bIns="0" rtlCol="0">
            <a:spAutoFit/>
          </a:bodyPr>
          <a:lstStyle/>
          <a:p>
            <a:r>
              <a:rPr lang="en-GB" sz="800" noProof="0" dirty="0">
                <a:solidFill>
                  <a:schemeClr val="bg1">
                    <a:lumMod val="65000"/>
                  </a:schemeClr>
                </a:solidFill>
              </a:rPr>
              <a:t>SECONDARY COLORS</a:t>
            </a:r>
          </a:p>
        </p:txBody>
      </p:sp>
      <p:sp>
        <p:nvSpPr>
          <p:cNvPr id="84" name="TextBox 83">
            <a:extLst>
              <a:ext uri="{FF2B5EF4-FFF2-40B4-BE49-F238E27FC236}">
                <a16:creationId xmlns:a16="http://schemas.microsoft.com/office/drawing/2014/main" id="{E0AA9476-BF42-454F-9B71-C1ACBA1FDAC5}"/>
              </a:ext>
            </a:extLst>
          </p:cNvPr>
          <p:cNvSpPr txBox="1"/>
          <p:nvPr userDrawn="1"/>
        </p:nvSpPr>
        <p:spPr>
          <a:xfrm rot="5400000">
            <a:off x="11714302" y="4164644"/>
            <a:ext cx="1720023" cy="123111"/>
          </a:xfrm>
          <a:prstGeom prst="rect">
            <a:avLst/>
          </a:prstGeom>
          <a:noFill/>
        </p:spPr>
        <p:txBody>
          <a:bodyPr wrap="none" lIns="0" tIns="0" rIns="0" bIns="0" rtlCol="0">
            <a:spAutoFit/>
          </a:bodyPr>
          <a:lstStyle/>
          <a:p>
            <a:r>
              <a:rPr lang="en-GB" sz="800" noProof="0" dirty="0">
                <a:solidFill>
                  <a:schemeClr val="bg1">
                    <a:lumMod val="65000"/>
                  </a:schemeClr>
                </a:solidFill>
              </a:rPr>
              <a:t>CHARTS AND INFOGRAPHIC COLORS</a:t>
            </a:r>
          </a:p>
        </p:txBody>
      </p:sp>
      <p:pic>
        <p:nvPicPr>
          <p:cNvPr id="53" name="Graphic 52">
            <a:extLst>
              <a:ext uri="{FF2B5EF4-FFF2-40B4-BE49-F238E27FC236}">
                <a16:creationId xmlns:a16="http://schemas.microsoft.com/office/drawing/2014/main" id="{08BF3E39-2C38-474C-920D-4207B62550B8}"/>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10430219" y="175144"/>
            <a:ext cx="1078648" cy="427693"/>
          </a:xfrm>
          <a:prstGeom prst="rect">
            <a:avLst/>
          </a:prstGeom>
        </p:spPr>
      </p:pic>
    </p:spTree>
    <p:extLst>
      <p:ext uri="{BB962C8B-B14F-4D97-AF65-F5344CB8AC3E}">
        <p14:creationId xmlns:p14="http://schemas.microsoft.com/office/powerpoint/2010/main" val="116136005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4" r:id="rId4"/>
    <p:sldLayoutId id="2147483666" r:id="rId5"/>
    <p:sldLayoutId id="2147483667" r:id="rId6"/>
    <p:sldLayoutId id="2147483660" r:id="rId7"/>
    <p:sldLayoutId id="2147483661" r:id="rId8"/>
    <p:sldLayoutId id="2147483662" r:id="rId9"/>
    <p:sldLayoutId id="2147483650" r:id="rId10"/>
    <p:sldLayoutId id="2147483652" r:id="rId11"/>
    <p:sldLayoutId id="2147483668" r:id="rId12"/>
    <p:sldLayoutId id="2147483673" r:id="rId13"/>
    <p:sldLayoutId id="2147483656" r:id="rId14"/>
    <p:sldLayoutId id="2147483657" r:id="rId15"/>
    <p:sldLayoutId id="2147483672" r:id="rId16"/>
    <p:sldLayoutId id="2147483669" r:id="rId17"/>
    <p:sldLayoutId id="2147483654" r:id="rId18"/>
    <p:sldLayoutId id="2147483655" r:id="rId19"/>
    <p:sldLayoutId id="2147483674" r:id="rId20"/>
  </p:sldLayoutIdLst>
  <p:hf hdr="0" ftr="0" dt="0"/>
  <p:txStyles>
    <p:titleStyle>
      <a:lvl1pPr algn="l" defTabSz="9144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1pPr>
      <a:lvl2pPr marL="612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2pPr>
      <a:lvl3pPr marL="1044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3pPr>
      <a:lvl4pPr marL="1476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4pPr>
      <a:lvl5pPr marL="1908000" indent="-180000" algn="l" defTabSz="914400" rtl="0" eaLnBrk="1" latinLnBrk="0" hangingPunct="1">
        <a:lnSpc>
          <a:spcPct val="100000"/>
        </a:lnSpc>
        <a:spcBef>
          <a:spcPts val="0"/>
        </a:spcBef>
        <a:spcAft>
          <a:spcPts val="600"/>
        </a:spcAft>
        <a:buSzPct val="80000"/>
        <a:buFont typeface="Arial" panose="020B0604020202020204" pitchFamily="34" charset="0"/>
        <a:buChar char="•"/>
        <a:defRPr sz="1600" kern="1200" spc="0" baseline="0">
          <a:solidFill>
            <a:schemeClr val="tx1"/>
          </a:solidFill>
          <a:latin typeface="+mn-lt"/>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userDrawn="1">
          <p15:clr>
            <a:srgbClr val="F26B43"/>
          </p15:clr>
        </p15:guide>
        <p15:guide id="2" pos="7242" userDrawn="1">
          <p15:clr>
            <a:srgbClr val="F26B43"/>
          </p15:clr>
        </p15:guide>
        <p15:guide id="3" orient="horz" pos="4127" userDrawn="1">
          <p15:clr>
            <a:srgbClr val="F26B43"/>
          </p15:clr>
        </p15:guide>
        <p15:guide id="4" orient="horz" pos="504" userDrawn="1">
          <p15:clr>
            <a:srgbClr val="F26B43"/>
          </p15:clr>
        </p15:guide>
        <p15:guide id="5" orient="horz" pos="845" userDrawn="1">
          <p15:clr>
            <a:srgbClr val="F26B43"/>
          </p15:clr>
        </p15:guide>
        <p15:guide id="6" orient="horz" pos="890" userDrawn="1">
          <p15:clr>
            <a:srgbClr val="F26B43"/>
          </p15:clr>
        </p15:guide>
        <p15:guide id="7" orient="horz" pos="1230" userDrawn="1">
          <p15:clr>
            <a:srgbClr val="F26B43"/>
          </p15:clr>
        </p15:guide>
        <p15:guide id="8" orient="horz" pos="1275" userDrawn="1">
          <p15:clr>
            <a:srgbClr val="F26B43"/>
          </p15:clr>
        </p15:guide>
        <p15:guide id="9" orient="horz" pos="1616" userDrawn="1">
          <p15:clr>
            <a:srgbClr val="F26B43"/>
          </p15:clr>
        </p15:guide>
        <p15:guide id="10" orient="horz" pos="1661" userDrawn="1">
          <p15:clr>
            <a:srgbClr val="F26B43"/>
          </p15:clr>
        </p15:guide>
        <p15:guide id="11" orient="horz" pos="2001" userDrawn="1">
          <p15:clr>
            <a:srgbClr val="F26B43"/>
          </p15:clr>
        </p15:guide>
        <p15:guide id="12" orient="horz" pos="2387" userDrawn="1">
          <p15:clr>
            <a:srgbClr val="F26B43"/>
          </p15:clr>
        </p15:guide>
        <p15:guide id="13" orient="horz" pos="2047" userDrawn="1">
          <p15:clr>
            <a:srgbClr val="F26B43"/>
          </p15:clr>
        </p15:guide>
        <p15:guide id="14" orient="horz" pos="2432" userDrawn="1">
          <p15:clr>
            <a:srgbClr val="F26B43"/>
          </p15:clr>
        </p15:guide>
        <p15:guide id="15" orient="horz" pos="2818" userDrawn="1">
          <p15:clr>
            <a:srgbClr val="F26B43"/>
          </p15:clr>
        </p15:guide>
        <p15:guide id="16" orient="horz" pos="2772" userDrawn="1">
          <p15:clr>
            <a:srgbClr val="F26B43"/>
          </p15:clr>
        </p15:guide>
        <p15:guide id="17" orient="horz" pos="3158" userDrawn="1">
          <p15:clr>
            <a:srgbClr val="F26B43"/>
          </p15:clr>
        </p15:guide>
        <p15:guide id="18" orient="horz" pos="3203" userDrawn="1">
          <p15:clr>
            <a:srgbClr val="F26B43"/>
          </p15:clr>
        </p15:guide>
        <p15:guide id="19" orient="horz" pos="3543" userDrawn="1">
          <p15:clr>
            <a:srgbClr val="F26B43"/>
          </p15:clr>
        </p15:guide>
        <p15:guide id="20" orient="horz" pos="3589" userDrawn="1">
          <p15:clr>
            <a:srgbClr val="F26B43"/>
          </p15:clr>
        </p15:guide>
        <p15:guide id="21" orient="horz" pos="3929" userDrawn="1">
          <p15:clr>
            <a:srgbClr val="F26B43"/>
          </p15:clr>
        </p15:guide>
        <p15:guide id="22" pos="6698" userDrawn="1">
          <p15:clr>
            <a:srgbClr val="F26B43"/>
          </p15:clr>
        </p15:guide>
        <p15:guide id="23" pos="6652" userDrawn="1">
          <p15:clr>
            <a:srgbClr val="F26B43"/>
          </p15:clr>
        </p15:guide>
        <p15:guide id="24" pos="6131" userDrawn="1">
          <p15:clr>
            <a:srgbClr val="F26B43"/>
          </p15:clr>
        </p15:guide>
        <p15:guide id="25" pos="6085" userDrawn="1">
          <p15:clr>
            <a:srgbClr val="F26B43"/>
          </p15:clr>
        </p15:guide>
        <p15:guide id="26" pos="5564" userDrawn="1">
          <p15:clr>
            <a:srgbClr val="F26B43"/>
          </p15:clr>
        </p15:guide>
        <p15:guide id="27" pos="5518" userDrawn="1">
          <p15:clr>
            <a:srgbClr val="F26B43"/>
          </p15:clr>
        </p15:guide>
        <p15:guide id="28" pos="4997" userDrawn="1">
          <p15:clr>
            <a:srgbClr val="F26B43"/>
          </p15:clr>
        </p15:guide>
        <p15:guide id="29" pos="4951" userDrawn="1">
          <p15:clr>
            <a:srgbClr val="F26B43"/>
          </p15:clr>
        </p15:guide>
        <p15:guide id="30" pos="4430" userDrawn="1">
          <p15:clr>
            <a:srgbClr val="F26B43"/>
          </p15:clr>
        </p15:guide>
        <p15:guide id="31" pos="4384" userDrawn="1">
          <p15:clr>
            <a:srgbClr val="F26B43"/>
          </p15:clr>
        </p15:guide>
        <p15:guide id="32" pos="3863" userDrawn="1">
          <p15:clr>
            <a:srgbClr val="F26B43"/>
          </p15:clr>
        </p15:guide>
        <p15:guide id="33" pos="3817" userDrawn="1">
          <p15:clr>
            <a:srgbClr val="F26B43"/>
          </p15:clr>
        </p15:guide>
        <p15:guide id="34" pos="3292" userDrawn="1">
          <p15:clr>
            <a:srgbClr val="F26B43"/>
          </p15:clr>
        </p15:guide>
        <p15:guide id="35" pos="3246" userDrawn="1">
          <p15:clr>
            <a:srgbClr val="F26B43"/>
          </p15:clr>
        </p15:guide>
        <p15:guide id="36" pos="2722" userDrawn="1">
          <p15:clr>
            <a:srgbClr val="F26B43"/>
          </p15:clr>
        </p15:guide>
        <p15:guide id="37" pos="2676" userDrawn="1">
          <p15:clr>
            <a:srgbClr val="F26B43"/>
          </p15:clr>
        </p15:guide>
        <p15:guide id="38" pos="2150" userDrawn="1">
          <p15:clr>
            <a:srgbClr val="F26B43"/>
          </p15:clr>
        </p15:guide>
        <p15:guide id="39" pos="2105" userDrawn="1">
          <p15:clr>
            <a:srgbClr val="F26B43"/>
          </p15:clr>
        </p15:guide>
        <p15:guide id="40" pos="1578" userDrawn="1">
          <p15:clr>
            <a:srgbClr val="F26B43"/>
          </p15:clr>
        </p15:guide>
        <p15:guide id="41" pos="1534" userDrawn="1">
          <p15:clr>
            <a:srgbClr val="F26B43"/>
          </p15:clr>
        </p15:guide>
        <p15:guide id="42" pos="1028" userDrawn="1">
          <p15:clr>
            <a:srgbClr val="F26B43"/>
          </p15:clr>
        </p15:guide>
        <p15:guide id="43" pos="98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E90BF16-7070-4A95-9AEF-55DBC958E75E}"/>
              </a:ext>
            </a:extLst>
          </p:cNvPr>
          <p:cNvSpPr txBox="1">
            <a:spLocks/>
          </p:cNvSpPr>
          <p:nvPr userDrawn="1"/>
        </p:nvSpPr>
        <p:spPr>
          <a:xfrm>
            <a:off x="695325" y="811227"/>
            <a:ext cx="10801350" cy="1145313"/>
          </a:xfrm>
          <a:prstGeom prst="rect">
            <a:avLst/>
          </a:prstGeom>
        </p:spPr>
        <p:txBody>
          <a:bodyPr vert="horz" lIns="0" tIns="252000" rIns="0" bIns="144000" rtlCol="0" anchor="t">
            <a:noAutofit/>
          </a:bodyPr>
          <a:lstStyle>
            <a:lvl1pPr algn="l" defTabSz="914400" rtl="0" eaLnBrk="1" latinLnBrk="0" hangingPunct="1">
              <a:lnSpc>
                <a:spcPct val="100000"/>
              </a:lnSpc>
              <a:spcBef>
                <a:spcPct val="0"/>
              </a:spcBef>
              <a:buNone/>
              <a:defRPr sz="2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mj-lt"/>
                <a:ea typeface="+mj-ea"/>
                <a:cs typeface="+mj-cs"/>
              </a:rPr>
              <a:t>Communication tool-box</a:t>
            </a:r>
          </a:p>
        </p:txBody>
      </p:sp>
      <p:sp>
        <p:nvSpPr>
          <p:cNvPr id="9" name="TextBox 8">
            <a:extLst>
              <a:ext uri="{FF2B5EF4-FFF2-40B4-BE49-F238E27FC236}">
                <a16:creationId xmlns:a16="http://schemas.microsoft.com/office/drawing/2014/main" id="{B372C405-F956-4F94-95E2-A22E0C6C22EA}"/>
              </a:ext>
            </a:extLst>
          </p:cNvPr>
          <p:cNvSpPr txBox="1"/>
          <p:nvPr userDrawn="1"/>
        </p:nvSpPr>
        <p:spPr>
          <a:xfrm>
            <a:off x="666964" y="1609946"/>
            <a:ext cx="3444240" cy="2523768"/>
          </a:xfrm>
          <a:prstGeom prst="rect">
            <a:avLst/>
          </a:prstGeom>
          <a:noFill/>
        </p:spPr>
        <p:txBody>
          <a:bodyPr wrap="square" rtlCol="0">
            <a:spAutoFit/>
          </a:bodyPr>
          <a:lstStyle/>
          <a:p>
            <a:r>
              <a:rPr lang="en-GB" sz="1400" u="sng" noProof="0" dirty="0">
                <a:latin typeface="Equinor Medium" panose="020B0603050302040203" pitchFamily="34" charset="0"/>
              </a:rPr>
              <a:t>Font faces:</a:t>
            </a:r>
            <a:br>
              <a:rPr lang="en-GB" sz="1400" u="sng" noProof="0" dirty="0">
                <a:latin typeface="Equinor Medium" panose="020B0603050302040203" pitchFamily="34" charset="0"/>
              </a:rPr>
            </a:br>
            <a:endParaRPr lang="en-GB" sz="1400" u="sng" noProof="0" dirty="0">
              <a:latin typeface="Equinor Medium" panose="020B0603050302040203" pitchFamily="34" charset="0"/>
            </a:endParaRPr>
          </a:p>
          <a:p>
            <a:r>
              <a:rPr lang="en-GB" sz="1400" noProof="0" dirty="0">
                <a:latin typeface="Equinor Light" panose="020B0303050302040203" pitchFamily="34" charset="0"/>
              </a:rPr>
              <a:t>Equinor Light</a:t>
            </a:r>
          </a:p>
          <a:p>
            <a:r>
              <a:rPr lang="en-GB" sz="1400" i="1" noProof="0" dirty="0">
                <a:latin typeface="Equinor Light" panose="020B0303050302040203" pitchFamily="34" charset="0"/>
              </a:rPr>
              <a:t>Equinor Light Italic</a:t>
            </a:r>
          </a:p>
          <a:p>
            <a:r>
              <a:rPr lang="en-GB" sz="1400" noProof="0" dirty="0">
                <a:latin typeface="Equinor" panose="020B0503050302040203" pitchFamily="34" charset="0"/>
              </a:rPr>
              <a:t>Equinor</a:t>
            </a:r>
            <a:r>
              <a:rPr lang="en-GB" sz="1400" noProof="0" dirty="0">
                <a:latin typeface="Equinor Medium" panose="020B0603050302040203" pitchFamily="34" charset="0"/>
              </a:rPr>
              <a:t> </a:t>
            </a:r>
          </a:p>
          <a:p>
            <a:r>
              <a:rPr lang="en-GB" sz="1400" i="1" noProof="0" dirty="0">
                <a:latin typeface="Equinor" panose="020B0503050302040203" pitchFamily="34" charset="0"/>
              </a:rPr>
              <a:t>Equinor Italic</a:t>
            </a:r>
          </a:p>
          <a:p>
            <a:r>
              <a:rPr lang="en-GB" sz="1400" noProof="0" dirty="0">
                <a:latin typeface="Equinor Medium" panose="020B0603050302040203" pitchFamily="34" charset="0"/>
              </a:rPr>
              <a:t>Equinor Medium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i="1" noProof="0" dirty="0">
                <a:latin typeface="Equinor Medium" panose="020B0603050302040203" pitchFamily="34" charset="0"/>
              </a:rPr>
              <a:t>Equinor Medium Italic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noProof="0" dirty="0">
                <a:latin typeface="Equinor" panose="020B0503050302040203" pitchFamily="34" charset="0"/>
              </a:rPr>
              <a:t>Equinor Bold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i="1" noProof="0" dirty="0">
                <a:latin typeface="Equinor" panose="020B0503050302040203" pitchFamily="34" charset="0"/>
              </a:rPr>
              <a:t>Equinor Bold Italic</a:t>
            </a:r>
          </a:p>
          <a:p>
            <a:endParaRPr lang="en-GB" noProof="0" dirty="0">
              <a:latin typeface="Equinor Medium" panose="020B0603050302040203" pitchFamily="34" charset="0"/>
            </a:endParaRPr>
          </a:p>
        </p:txBody>
      </p:sp>
      <p:grpSp>
        <p:nvGrpSpPr>
          <p:cNvPr id="28" name="Group 27">
            <a:extLst>
              <a:ext uri="{FF2B5EF4-FFF2-40B4-BE49-F238E27FC236}">
                <a16:creationId xmlns:a16="http://schemas.microsoft.com/office/drawing/2014/main" id="{6E871A84-19A0-4D1E-BC15-ED08483A3D9C}"/>
              </a:ext>
            </a:extLst>
          </p:cNvPr>
          <p:cNvGrpSpPr/>
          <p:nvPr userDrawn="1"/>
        </p:nvGrpSpPr>
        <p:grpSpPr>
          <a:xfrm rot="16200000">
            <a:off x="5311920" y="3858410"/>
            <a:ext cx="155539" cy="3491812"/>
            <a:chOff x="12302028" y="3266863"/>
            <a:chExt cx="155539" cy="3491812"/>
          </a:xfrm>
        </p:grpSpPr>
        <p:sp>
          <p:nvSpPr>
            <p:cNvPr id="29" name="Rectangle 174">
              <a:extLst>
                <a:ext uri="{FF2B5EF4-FFF2-40B4-BE49-F238E27FC236}">
                  <a16:creationId xmlns:a16="http://schemas.microsoft.com/office/drawing/2014/main" id="{A6469B5F-4243-40A6-B790-990F0B700922}"/>
                </a:ext>
              </a:extLst>
            </p:cNvPr>
            <p:cNvSpPr/>
            <p:nvPr userDrawn="1"/>
          </p:nvSpPr>
          <p:spPr>
            <a:xfrm>
              <a:off x="12302028" y="4249448"/>
              <a:ext cx="155539" cy="152988"/>
            </a:xfrm>
            <a:prstGeom prst="rect">
              <a:avLst/>
            </a:prstGeom>
            <a:solidFill>
              <a:srgbClr val="4C9B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0" name="Rectangle 175">
              <a:extLst>
                <a:ext uri="{FF2B5EF4-FFF2-40B4-BE49-F238E27FC236}">
                  <a16:creationId xmlns:a16="http://schemas.microsoft.com/office/drawing/2014/main" id="{600BBC0C-BBF9-4EE3-928D-C9823B9F2D7B}"/>
                </a:ext>
              </a:extLst>
            </p:cNvPr>
            <p:cNvSpPr/>
            <p:nvPr userDrawn="1"/>
          </p:nvSpPr>
          <p:spPr>
            <a:xfrm>
              <a:off x="12302028" y="4445965"/>
              <a:ext cx="155539" cy="152988"/>
            </a:xfrm>
            <a:prstGeom prst="rect">
              <a:avLst/>
            </a:prstGeom>
            <a:solidFill>
              <a:srgbClr val="7FB7B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1" name="Rectangle 176">
              <a:extLst>
                <a:ext uri="{FF2B5EF4-FFF2-40B4-BE49-F238E27FC236}">
                  <a16:creationId xmlns:a16="http://schemas.microsoft.com/office/drawing/2014/main" id="{AC68E2CA-89F0-4BC3-9D6E-336A804F0869}"/>
                </a:ext>
              </a:extLst>
            </p:cNvPr>
            <p:cNvSpPr/>
            <p:nvPr userDrawn="1"/>
          </p:nvSpPr>
          <p:spPr>
            <a:xfrm>
              <a:off x="12302028" y="4642482"/>
              <a:ext cx="155539" cy="152988"/>
            </a:xfrm>
            <a:prstGeom prst="rect">
              <a:avLst/>
            </a:prstGeom>
            <a:solidFill>
              <a:srgbClr val="B2D4D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2" name="Rectangle 189">
              <a:extLst>
                <a:ext uri="{FF2B5EF4-FFF2-40B4-BE49-F238E27FC236}">
                  <a16:creationId xmlns:a16="http://schemas.microsoft.com/office/drawing/2014/main" id="{E02A70F8-9D1F-487E-856D-F1FB99780EB4}"/>
                </a:ext>
              </a:extLst>
            </p:cNvPr>
            <p:cNvSpPr/>
            <p:nvPr userDrawn="1"/>
          </p:nvSpPr>
          <p:spPr>
            <a:xfrm>
              <a:off x="12302028" y="3463380"/>
              <a:ext cx="155539" cy="152988"/>
            </a:xfrm>
            <a:prstGeom prst="rect">
              <a:avLst/>
            </a:prstGeom>
            <a:solidFill>
              <a:srgbClr val="65737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Rectangle 190">
              <a:extLst>
                <a:ext uri="{FF2B5EF4-FFF2-40B4-BE49-F238E27FC236}">
                  <a16:creationId xmlns:a16="http://schemas.microsoft.com/office/drawing/2014/main" id="{9A8CB52E-02BF-474B-BC66-1C1781AECB86}"/>
                </a:ext>
              </a:extLst>
            </p:cNvPr>
            <p:cNvSpPr/>
            <p:nvPr userDrawn="1"/>
          </p:nvSpPr>
          <p:spPr>
            <a:xfrm>
              <a:off x="12302028" y="3659897"/>
              <a:ext cx="155539" cy="152988"/>
            </a:xfrm>
            <a:prstGeom prst="rect">
              <a:avLst/>
            </a:prstGeom>
            <a:solidFill>
              <a:srgbClr val="919BA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Rectangle 191">
              <a:extLst>
                <a:ext uri="{FF2B5EF4-FFF2-40B4-BE49-F238E27FC236}">
                  <a16:creationId xmlns:a16="http://schemas.microsoft.com/office/drawing/2014/main" id="{8D82A21A-FC2A-4320-BCBC-78ED385C486D}"/>
                </a:ext>
              </a:extLst>
            </p:cNvPr>
            <p:cNvSpPr/>
            <p:nvPr userDrawn="1"/>
          </p:nvSpPr>
          <p:spPr>
            <a:xfrm>
              <a:off x="12302028" y="3856414"/>
              <a:ext cx="155539" cy="152988"/>
            </a:xfrm>
            <a:prstGeom prst="rect">
              <a:avLst/>
            </a:prstGeom>
            <a:solidFill>
              <a:srgbClr val="BDC3C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Rectangle 183">
              <a:extLst>
                <a:ext uri="{FF2B5EF4-FFF2-40B4-BE49-F238E27FC236}">
                  <a16:creationId xmlns:a16="http://schemas.microsoft.com/office/drawing/2014/main" id="{70F6F0D5-E83D-4CFD-885F-C7482095362F}"/>
                </a:ext>
              </a:extLst>
            </p:cNvPr>
            <p:cNvSpPr/>
            <p:nvPr userDrawn="1"/>
          </p:nvSpPr>
          <p:spPr>
            <a:xfrm>
              <a:off x="12302028" y="3266863"/>
              <a:ext cx="155539" cy="152988"/>
            </a:xfrm>
            <a:prstGeom prst="rect">
              <a:avLst/>
            </a:prstGeom>
            <a:solidFill>
              <a:srgbClr val="24374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6" name="Rectangle 173">
              <a:extLst>
                <a:ext uri="{FF2B5EF4-FFF2-40B4-BE49-F238E27FC236}">
                  <a16:creationId xmlns:a16="http://schemas.microsoft.com/office/drawing/2014/main" id="{39B7CEC3-F6A5-4240-8C5C-10FBBF13F532}"/>
                </a:ext>
              </a:extLst>
            </p:cNvPr>
            <p:cNvSpPr/>
            <p:nvPr userDrawn="1"/>
          </p:nvSpPr>
          <p:spPr>
            <a:xfrm>
              <a:off x="12302028" y="4052931"/>
              <a:ext cx="155539" cy="152988"/>
            </a:xfrm>
            <a:prstGeom prst="rect">
              <a:avLst/>
            </a:prstGeom>
            <a:solidFill>
              <a:srgbClr val="00707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7" name="Rectangle 156">
              <a:extLst>
                <a:ext uri="{FF2B5EF4-FFF2-40B4-BE49-F238E27FC236}">
                  <a16:creationId xmlns:a16="http://schemas.microsoft.com/office/drawing/2014/main" id="{8E7FBAAD-8890-468C-A8FD-6B9BED67FE4E}"/>
                </a:ext>
              </a:extLst>
            </p:cNvPr>
            <p:cNvSpPr/>
            <p:nvPr userDrawn="1"/>
          </p:nvSpPr>
          <p:spPr>
            <a:xfrm>
              <a:off x="12302028" y="5821257"/>
              <a:ext cx="155539" cy="152661"/>
            </a:xfrm>
            <a:prstGeom prst="rect">
              <a:avLst/>
            </a:prstGeom>
            <a:solidFill>
              <a:srgbClr val="EAF4F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Rectangle 157">
              <a:extLst>
                <a:ext uri="{FF2B5EF4-FFF2-40B4-BE49-F238E27FC236}">
                  <a16:creationId xmlns:a16="http://schemas.microsoft.com/office/drawing/2014/main" id="{7B72734F-BDCF-47BE-AABE-473B29601546}"/>
                </a:ext>
              </a:extLst>
            </p:cNvPr>
            <p:cNvSpPr/>
            <p:nvPr userDrawn="1"/>
          </p:nvSpPr>
          <p:spPr>
            <a:xfrm>
              <a:off x="12302028" y="6213637"/>
              <a:ext cx="155539" cy="152661"/>
            </a:xfrm>
            <a:prstGeom prst="rect">
              <a:avLst/>
            </a:prstGeom>
            <a:solidFill>
              <a:srgbClr val="F2FCF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9" name="Rectangle 158">
              <a:extLst>
                <a:ext uri="{FF2B5EF4-FFF2-40B4-BE49-F238E27FC236}">
                  <a16:creationId xmlns:a16="http://schemas.microsoft.com/office/drawing/2014/main" id="{01F224CA-86A3-44F8-B75A-B947B2A54F2A}"/>
                </a:ext>
              </a:extLst>
            </p:cNvPr>
            <p:cNvSpPr/>
            <p:nvPr userDrawn="1"/>
          </p:nvSpPr>
          <p:spPr>
            <a:xfrm>
              <a:off x="12302028" y="6606014"/>
              <a:ext cx="155539" cy="152661"/>
            </a:xfrm>
            <a:prstGeom prst="rect">
              <a:avLst/>
            </a:prstGeom>
            <a:solidFill>
              <a:srgbClr val="FFF3E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0" name="Rectangle 156">
              <a:extLst>
                <a:ext uri="{FF2B5EF4-FFF2-40B4-BE49-F238E27FC236}">
                  <a16:creationId xmlns:a16="http://schemas.microsoft.com/office/drawing/2014/main" id="{9905F69B-B78B-4A18-A906-D8EE9CAA2507}"/>
                </a:ext>
              </a:extLst>
            </p:cNvPr>
            <p:cNvSpPr/>
            <p:nvPr userDrawn="1"/>
          </p:nvSpPr>
          <p:spPr>
            <a:xfrm>
              <a:off x="12302028" y="5625067"/>
              <a:ext cx="155539" cy="152661"/>
            </a:xfrm>
            <a:prstGeom prst="rect">
              <a:avLst/>
            </a:prstGeom>
            <a:solidFill>
              <a:srgbClr val="D5EAF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Rectangle 157">
              <a:extLst>
                <a:ext uri="{FF2B5EF4-FFF2-40B4-BE49-F238E27FC236}">
                  <a16:creationId xmlns:a16="http://schemas.microsoft.com/office/drawing/2014/main" id="{AA8DBFA5-31AA-4EF6-8037-2C36B3715949}"/>
                </a:ext>
              </a:extLst>
            </p:cNvPr>
            <p:cNvSpPr/>
            <p:nvPr userDrawn="1"/>
          </p:nvSpPr>
          <p:spPr>
            <a:xfrm>
              <a:off x="12302028" y="6017447"/>
              <a:ext cx="155539" cy="152661"/>
            </a:xfrm>
            <a:prstGeom prst="rect">
              <a:avLst/>
            </a:prstGeom>
            <a:solidFill>
              <a:srgbClr val="E6FA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2" name="Rectangle 158">
              <a:extLst>
                <a:ext uri="{FF2B5EF4-FFF2-40B4-BE49-F238E27FC236}">
                  <a16:creationId xmlns:a16="http://schemas.microsoft.com/office/drawing/2014/main" id="{675CE97D-1218-4E59-9398-3EA850E15871}"/>
                </a:ext>
              </a:extLst>
            </p:cNvPr>
            <p:cNvSpPr/>
            <p:nvPr userDrawn="1"/>
          </p:nvSpPr>
          <p:spPr>
            <a:xfrm>
              <a:off x="12302028" y="6409827"/>
              <a:ext cx="155539" cy="152661"/>
            </a:xfrm>
            <a:prstGeom prst="rect">
              <a:avLst/>
            </a:prstGeom>
            <a:solidFill>
              <a:srgbClr val="FFE7D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3" name="Rectangle 174">
              <a:extLst>
                <a:ext uri="{FF2B5EF4-FFF2-40B4-BE49-F238E27FC236}">
                  <a16:creationId xmlns:a16="http://schemas.microsoft.com/office/drawing/2014/main" id="{75E88C9B-D637-42F4-9FB1-C45212B56901}"/>
                </a:ext>
              </a:extLst>
            </p:cNvPr>
            <p:cNvSpPr/>
            <p:nvPr userDrawn="1"/>
          </p:nvSpPr>
          <p:spPr>
            <a:xfrm>
              <a:off x="12302028" y="5035516"/>
              <a:ext cx="155539" cy="152988"/>
            </a:xfrm>
            <a:prstGeom prst="rect">
              <a:avLst/>
            </a:prstGeom>
            <a:solidFill>
              <a:srgbClr val="A44C6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4" name="Rectangle 175">
              <a:extLst>
                <a:ext uri="{FF2B5EF4-FFF2-40B4-BE49-F238E27FC236}">
                  <a16:creationId xmlns:a16="http://schemas.microsoft.com/office/drawing/2014/main" id="{819952C0-9780-45D8-ABC4-25A4558E2675}"/>
                </a:ext>
              </a:extLst>
            </p:cNvPr>
            <p:cNvSpPr/>
            <p:nvPr userDrawn="1"/>
          </p:nvSpPr>
          <p:spPr>
            <a:xfrm>
              <a:off x="12302028" y="5232033"/>
              <a:ext cx="155539" cy="152988"/>
            </a:xfrm>
            <a:prstGeom prst="rect">
              <a:avLst/>
            </a:prstGeom>
            <a:solidFill>
              <a:srgbClr val="BE7F9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5" name="Rectangle 176">
              <a:extLst>
                <a:ext uri="{FF2B5EF4-FFF2-40B4-BE49-F238E27FC236}">
                  <a16:creationId xmlns:a16="http://schemas.microsoft.com/office/drawing/2014/main" id="{A4645481-7B55-4021-A1B1-5D2DF5873830}"/>
                </a:ext>
              </a:extLst>
            </p:cNvPr>
            <p:cNvSpPr/>
            <p:nvPr userDrawn="1"/>
          </p:nvSpPr>
          <p:spPr>
            <a:xfrm>
              <a:off x="12302028" y="5428550"/>
              <a:ext cx="155539" cy="152988"/>
            </a:xfrm>
            <a:prstGeom prst="rect">
              <a:avLst/>
            </a:prstGeom>
            <a:solidFill>
              <a:srgbClr val="D8B2B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6" name="Rectangle 173">
              <a:extLst>
                <a:ext uri="{FF2B5EF4-FFF2-40B4-BE49-F238E27FC236}">
                  <a16:creationId xmlns:a16="http://schemas.microsoft.com/office/drawing/2014/main" id="{FE7694C8-5630-4885-B954-1E89C1C1AF72}"/>
                </a:ext>
              </a:extLst>
            </p:cNvPr>
            <p:cNvSpPr/>
            <p:nvPr userDrawn="1"/>
          </p:nvSpPr>
          <p:spPr>
            <a:xfrm>
              <a:off x="12302028" y="4838999"/>
              <a:ext cx="155539" cy="152988"/>
            </a:xfrm>
            <a:prstGeom prst="rect">
              <a:avLst/>
            </a:prstGeom>
            <a:solidFill>
              <a:srgbClr val="7D002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77" name="Group 76">
            <a:extLst>
              <a:ext uri="{FF2B5EF4-FFF2-40B4-BE49-F238E27FC236}">
                <a16:creationId xmlns:a16="http://schemas.microsoft.com/office/drawing/2014/main" id="{996E59B1-2D41-426D-8587-E54D85D99797}"/>
              </a:ext>
            </a:extLst>
          </p:cNvPr>
          <p:cNvGrpSpPr/>
          <p:nvPr userDrawn="1"/>
        </p:nvGrpSpPr>
        <p:grpSpPr>
          <a:xfrm>
            <a:off x="3617016" y="2165024"/>
            <a:ext cx="3556369" cy="407815"/>
            <a:chOff x="4357445" y="2779972"/>
            <a:chExt cx="3556369" cy="407815"/>
          </a:xfrm>
        </p:grpSpPr>
        <p:sp>
          <p:nvSpPr>
            <p:cNvPr id="11" name="Rectangle 10">
              <a:extLst>
                <a:ext uri="{FF2B5EF4-FFF2-40B4-BE49-F238E27FC236}">
                  <a16:creationId xmlns:a16="http://schemas.microsoft.com/office/drawing/2014/main" id="{F04705C9-8233-4EFA-BFE5-4958D3DD768C}"/>
                </a:ext>
              </a:extLst>
            </p:cNvPr>
            <p:cNvSpPr/>
            <p:nvPr userDrawn="1"/>
          </p:nvSpPr>
          <p:spPr>
            <a:xfrm>
              <a:off x="4357445" y="2779972"/>
              <a:ext cx="294046" cy="407815"/>
            </a:xfrm>
            <a:prstGeom prst="rect">
              <a:avLst/>
            </a:prstGeom>
            <a:solidFill>
              <a:srgbClr val="24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1</a:t>
              </a:r>
            </a:p>
          </p:txBody>
        </p:sp>
        <p:sp>
          <p:nvSpPr>
            <p:cNvPr id="47" name="Rectangle 46">
              <a:extLst>
                <a:ext uri="{FF2B5EF4-FFF2-40B4-BE49-F238E27FC236}">
                  <a16:creationId xmlns:a16="http://schemas.microsoft.com/office/drawing/2014/main" id="{463B42E7-FFF7-4300-856A-8BD9CD8B5BDD}"/>
                </a:ext>
              </a:extLst>
            </p:cNvPr>
            <p:cNvSpPr/>
            <p:nvPr userDrawn="1"/>
          </p:nvSpPr>
          <p:spPr>
            <a:xfrm>
              <a:off x="4655465" y="2779972"/>
              <a:ext cx="294046" cy="407815"/>
            </a:xfrm>
            <a:prstGeom prst="rect">
              <a:avLst/>
            </a:prstGeom>
            <a:solidFill>
              <a:srgbClr val="657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2</a:t>
              </a:r>
            </a:p>
          </p:txBody>
        </p:sp>
        <p:sp>
          <p:nvSpPr>
            <p:cNvPr id="48" name="Rectangle 47">
              <a:extLst>
                <a:ext uri="{FF2B5EF4-FFF2-40B4-BE49-F238E27FC236}">
                  <a16:creationId xmlns:a16="http://schemas.microsoft.com/office/drawing/2014/main" id="{1EF10E8E-8189-4124-A424-DD74D91DF360}"/>
                </a:ext>
              </a:extLst>
            </p:cNvPr>
            <p:cNvSpPr/>
            <p:nvPr userDrawn="1"/>
          </p:nvSpPr>
          <p:spPr>
            <a:xfrm>
              <a:off x="4953484" y="2779972"/>
              <a:ext cx="294046" cy="407815"/>
            </a:xfrm>
            <a:prstGeom prst="rect">
              <a:avLst/>
            </a:prstGeom>
            <a:solidFill>
              <a:srgbClr val="919B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3</a:t>
              </a:r>
            </a:p>
          </p:txBody>
        </p:sp>
        <p:sp>
          <p:nvSpPr>
            <p:cNvPr id="49" name="Rectangle 48">
              <a:extLst>
                <a:ext uri="{FF2B5EF4-FFF2-40B4-BE49-F238E27FC236}">
                  <a16:creationId xmlns:a16="http://schemas.microsoft.com/office/drawing/2014/main" id="{04F21D61-68B1-4BFF-BD7D-C67850210BE1}"/>
                </a:ext>
              </a:extLst>
            </p:cNvPr>
            <p:cNvSpPr/>
            <p:nvPr userDrawn="1"/>
          </p:nvSpPr>
          <p:spPr>
            <a:xfrm>
              <a:off x="5247531" y="2779972"/>
              <a:ext cx="294046" cy="407815"/>
            </a:xfrm>
            <a:prstGeom prst="rect">
              <a:avLst/>
            </a:prstGeom>
            <a:solidFill>
              <a:srgbClr val="BD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4</a:t>
              </a:r>
            </a:p>
          </p:txBody>
        </p:sp>
        <p:sp>
          <p:nvSpPr>
            <p:cNvPr id="50" name="Rectangle 49">
              <a:extLst>
                <a:ext uri="{FF2B5EF4-FFF2-40B4-BE49-F238E27FC236}">
                  <a16:creationId xmlns:a16="http://schemas.microsoft.com/office/drawing/2014/main" id="{8C3A6A54-D5DD-4D52-9BDB-5895ED526705}"/>
                </a:ext>
              </a:extLst>
            </p:cNvPr>
            <p:cNvSpPr/>
            <p:nvPr userDrawn="1"/>
          </p:nvSpPr>
          <p:spPr>
            <a:xfrm>
              <a:off x="5541577" y="2779972"/>
              <a:ext cx="294046" cy="407815"/>
            </a:xfrm>
            <a:prstGeom prst="rect">
              <a:avLst/>
            </a:prstGeom>
            <a:solidFill>
              <a:srgbClr val="D5EA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5</a:t>
              </a:r>
            </a:p>
          </p:txBody>
        </p:sp>
        <p:sp>
          <p:nvSpPr>
            <p:cNvPr id="51" name="Rectangle 50">
              <a:extLst>
                <a:ext uri="{FF2B5EF4-FFF2-40B4-BE49-F238E27FC236}">
                  <a16:creationId xmlns:a16="http://schemas.microsoft.com/office/drawing/2014/main" id="{9574463D-DD8A-4041-88D0-11A5765A8A92}"/>
                </a:ext>
              </a:extLst>
            </p:cNvPr>
            <p:cNvSpPr/>
            <p:nvPr userDrawn="1"/>
          </p:nvSpPr>
          <p:spPr>
            <a:xfrm>
              <a:off x="5835623" y="2779972"/>
              <a:ext cx="294046" cy="407815"/>
            </a:xfrm>
            <a:prstGeom prst="rect">
              <a:avLst/>
            </a:prstGeom>
            <a:solidFill>
              <a:srgbClr val="EA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6</a:t>
              </a:r>
            </a:p>
          </p:txBody>
        </p:sp>
        <p:sp>
          <p:nvSpPr>
            <p:cNvPr id="52" name="Rectangle 51">
              <a:extLst>
                <a:ext uri="{FF2B5EF4-FFF2-40B4-BE49-F238E27FC236}">
                  <a16:creationId xmlns:a16="http://schemas.microsoft.com/office/drawing/2014/main" id="{8AC9ECC7-33D3-43AA-AB06-76A3CCD8EC9B}"/>
                </a:ext>
              </a:extLst>
            </p:cNvPr>
            <p:cNvSpPr/>
            <p:nvPr userDrawn="1"/>
          </p:nvSpPr>
          <p:spPr>
            <a:xfrm>
              <a:off x="6137616" y="2779972"/>
              <a:ext cx="294046" cy="407815"/>
            </a:xfrm>
            <a:prstGeom prst="rect">
              <a:avLst/>
            </a:prstGeom>
            <a:solidFill>
              <a:srgbClr val="007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7</a:t>
              </a:r>
            </a:p>
          </p:txBody>
        </p:sp>
        <p:sp>
          <p:nvSpPr>
            <p:cNvPr id="53" name="Rectangle 52">
              <a:extLst>
                <a:ext uri="{FF2B5EF4-FFF2-40B4-BE49-F238E27FC236}">
                  <a16:creationId xmlns:a16="http://schemas.microsoft.com/office/drawing/2014/main" id="{60E154BD-7746-40E4-80EB-16FFAEFE6F2F}"/>
                </a:ext>
              </a:extLst>
            </p:cNvPr>
            <p:cNvSpPr/>
            <p:nvPr userDrawn="1"/>
          </p:nvSpPr>
          <p:spPr>
            <a:xfrm>
              <a:off x="6435636" y="2779972"/>
              <a:ext cx="294046" cy="407815"/>
            </a:xfrm>
            <a:prstGeom prst="rect">
              <a:avLst/>
            </a:prstGeom>
            <a:solidFill>
              <a:srgbClr val="4C9B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8</a:t>
              </a:r>
            </a:p>
          </p:txBody>
        </p:sp>
        <p:sp>
          <p:nvSpPr>
            <p:cNvPr id="54" name="Rectangle 53">
              <a:extLst>
                <a:ext uri="{FF2B5EF4-FFF2-40B4-BE49-F238E27FC236}">
                  <a16:creationId xmlns:a16="http://schemas.microsoft.com/office/drawing/2014/main" id="{2752B7B9-3C66-4D77-8549-1A79AF722C79}"/>
                </a:ext>
              </a:extLst>
            </p:cNvPr>
            <p:cNvSpPr/>
            <p:nvPr userDrawn="1"/>
          </p:nvSpPr>
          <p:spPr>
            <a:xfrm>
              <a:off x="6733656" y="2779972"/>
              <a:ext cx="294046" cy="407815"/>
            </a:xfrm>
            <a:prstGeom prst="rect">
              <a:avLst/>
            </a:prstGeom>
            <a:solidFill>
              <a:srgbClr val="7FB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9</a:t>
              </a:r>
            </a:p>
          </p:txBody>
        </p:sp>
        <p:sp>
          <p:nvSpPr>
            <p:cNvPr id="55" name="Rectangle 54">
              <a:extLst>
                <a:ext uri="{FF2B5EF4-FFF2-40B4-BE49-F238E27FC236}">
                  <a16:creationId xmlns:a16="http://schemas.microsoft.com/office/drawing/2014/main" id="{DE62ED66-1584-4F25-A214-7BAA4F6C7392}"/>
                </a:ext>
              </a:extLst>
            </p:cNvPr>
            <p:cNvSpPr/>
            <p:nvPr userDrawn="1"/>
          </p:nvSpPr>
          <p:spPr>
            <a:xfrm>
              <a:off x="7027702" y="2779972"/>
              <a:ext cx="294046" cy="407815"/>
            </a:xfrm>
            <a:prstGeom prst="rect">
              <a:avLst/>
            </a:prstGeom>
            <a:solidFill>
              <a:srgbClr val="B2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10</a:t>
              </a:r>
            </a:p>
          </p:txBody>
        </p:sp>
        <p:sp>
          <p:nvSpPr>
            <p:cNvPr id="56" name="Rectangle 55">
              <a:extLst>
                <a:ext uri="{FF2B5EF4-FFF2-40B4-BE49-F238E27FC236}">
                  <a16:creationId xmlns:a16="http://schemas.microsoft.com/office/drawing/2014/main" id="{0600CF2B-0C53-479D-9F2D-741B657C20BA}"/>
                </a:ext>
              </a:extLst>
            </p:cNvPr>
            <p:cNvSpPr/>
            <p:nvPr userDrawn="1"/>
          </p:nvSpPr>
          <p:spPr>
            <a:xfrm>
              <a:off x="7325721" y="2779972"/>
              <a:ext cx="294046" cy="407815"/>
            </a:xfrm>
            <a:prstGeom prst="rect">
              <a:avLst/>
            </a:prstGeom>
            <a:solidFill>
              <a:srgbClr val="E6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11</a:t>
              </a:r>
            </a:p>
          </p:txBody>
        </p:sp>
        <p:sp>
          <p:nvSpPr>
            <p:cNvPr id="57" name="Rectangle 56">
              <a:extLst>
                <a:ext uri="{FF2B5EF4-FFF2-40B4-BE49-F238E27FC236}">
                  <a16:creationId xmlns:a16="http://schemas.microsoft.com/office/drawing/2014/main" id="{B1827E3A-11BD-4523-83FF-5B19150BD40F}"/>
                </a:ext>
              </a:extLst>
            </p:cNvPr>
            <p:cNvSpPr/>
            <p:nvPr userDrawn="1"/>
          </p:nvSpPr>
          <p:spPr>
            <a:xfrm>
              <a:off x="7619768" y="2779972"/>
              <a:ext cx="294046" cy="407815"/>
            </a:xfrm>
            <a:prstGeom prst="rect">
              <a:avLst/>
            </a:prstGeom>
            <a:solidFill>
              <a:srgbClr val="F2F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12</a:t>
              </a:r>
            </a:p>
          </p:txBody>
        </p:sp>
      </p:grpSp>
      <p:grpSp>
        <p:nvGrpSpPr>
          <p:cNvPr id="76" name="Group 75">
            <a:extLst>
              <a:ext uri="{FF2B5EF4-FFF2-40B4-BE49-F238E27FC236}">
                <a16:creationId xmlns:a16="http://schemas.microsoft.com/office/drawing/2014/main" id="{404F7436-ACC1-45EB-80E4-774DE526873D}"/>
              </a:ext>
            </a:extLst>
          </p:cNvPr>
          <p:cNvGrpSpPr/>
          <p:nvPr userDrawn="1"/>
        </p:nvGrpSpPr>
        <p:grpSpPr>
          <a:xfrm>
            <a:off x="3643783" y="3662464"/>
            <a:ext cx="3560064" cy="407815"/>
            <a:chOff x="4357445" y="3813575"/>
            <a:chExt cx="3560064" cy="407815"/>
          </a:xfrm>
        </p:grpSpPr>
        <p:sp>
          <p:nvSpPr>
            <p:cNvPr id="58" name="Rectangle 57">
              <a:extLst>
                <a:ext uri="{FF2B5EF4-FFF2-40B4-BE49-F238E27FC236}">
                  <a16:creationId xmlns:a16="http://schemas.microsoft.com/office/drawing/2014/main" id="{0E61277A-BB2B-4C10-98B1-130C7C740446}"/>
                </a:ext>
              </a:extLst>
            </p:cNvPr>
            <p:cNvSpPr/>
            <p:nvPr userDrawn="1"/>
          </p:nvSpPr>
          <p:spPr>
            <a:xfrm>
              <a:off x="4357445" y="3813575"/>
              <a:ext cx="294046" cy="407815"/>
            </a:xfrm>
            <a:prstGeom prst="rect">
              <a:avLst/>
            </a:prstGeom>
            <a:solidFill>
              <a:srgbClr val="24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1</a:t>
              </a:r>
            </a:p>
          </p:txBody>
        </p:sp>
        <p:sp>
          <p:nvSpPr>
            <p:cNvPr id="59" name="Rectangle 58">
              <a:extLst>
                <a:ext uri="{FF2B5EF4-FFF2-40B4-BE49-F238E27FC236}">
                  <a16:creationId xmlns:a16="http://schemas.microsoft.com/office/drawing/2014/main" id="{278926F9-C626-4057-82BE-D650FD72246A}"/>
                </a:ext>
              </a:extLst>
            </p:cNvPr>
            <p:cNvSpPr/>
            <p:nvPr userDrawn="1"/>
          </p:nvSpPr>
          <p:spPr>
            <a:xfrm>
              <a:off x="4951267" y="3813575"/>
              <a:ext cx="294046" cy="407815"/>
            </a:xfrm>
            <a:prstGeom prst="rect">
              <a:avLst/>
            </a:prstGeom>
            <a:solidFill>
              <a:srgbClr val="657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3</a:t>
              </a:r>
            </a:p>
          </p:txBody>
        </p:sp>
        <p:sp>
          <p:nvSpPr>
            <p:cNvPr id="60" name="Rectangle 59">
              <a:extLst>
                <a:ext uri="{FF2B5EF4-FFF2-40B4-BE49-F238E27FC236}">
                  <a16:creationId xmlns:a16="http://schemas.microsoft.com/office/drawing/2014/main" id="{E5B3F980-A17D-44DB-9AE3-CDA5CA5C2552}"/>
                </a:ext>
              </a:extLst>
            </p:cNvPr>
            <p:cNvSpPr/>
            <p:nvPr userDrawn="1"/>
          </p:nvSpPr>
          <p:spPr>
            <a:xfrm>
              <a:off x="5545089" y="3813575"/>
              <a:ext cx="294046" cy="407815"/>
            </a:xfrm>
            <a:prstGeom prst="rect">
              <a:avLst/>
            </a:prstGeom>
            <a:solidFill>
              <a:srgbClr val="919B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5</a:t>
              </a:r>
            </a:p>
          </p:txBody>
        </p:sp>
        <p:sp>
          <p:nvSpPr>
            <p:cNvPr id="61" name="Rectangle 60">
              <a:extLst>
                <a:ext uri="{FF2B5EF4-FFF2-40B4-BE49-F238E27FC236}">
                  <a16:creationId xmlns:a16="http://schemas.microsoft.com/office/drawing/2014/main" id="{727DF08E-31B7-45C9-AA91-8F83C413897F}"/>
                </a:ext>
              </a:extLst>
            </p:cNvPr>
            <p:cNvSpPr/>
            <p:nvPr userDrawn="1"/>
          </p:nvSpPr>
          <p:spPr>
            <a:xfrm>
              <a:off x="7623463" y="3813575"/>
              <a:ext cx="294046" cy="407815"/>
            </a:xfrm>
            <a:prstGeom prst="rect">
              <a:avLst/>
            </a:prstGeom>
            <a:solidFill>
              <a:srgbClr val="BD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12</a:t>
              </a:r>
            </a:p>
          </p:txBody>
        </p:sp>
        <p:sp>
          <p:nvSpPr>
            <p:cNvPr id="62" name="Rectangle 61">
              <a:extLst>
                <a:ext uri="{FF2B5EF4-FFF2-40B4-BE49-F238E27FC236}">
                  <a16:creationId xmlns:a16="http://schemas.microsoft.com/office/drawing/2014/main" id="{27A9CC3F-FD2D-4576-AECE-83F97FF385E8}"/>
                </a:ext>
              </a:extLst>
            </p:cNvPr>
            <p:cNvSpPr/>
            <p:nvPr userDrawn="1"/>
          </p:nvSpPr>
          <p:spPr>
            <a:xfrm>
              <a:off x="4654356" y="3813575"/>
              <a:ext cx="294046" cy="407815"/>
            </a:xfrm>
            <a:prstGeom prst="rect">
              <a:avLst/>
            </a:prstGeom>
            <a:solidFill>
              <a:srgbClr val="D5EA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2</a:t>
              </a:r>
            </a:p>
          </p:txBody>
        </p:sp>
        <p:sp>
          <p:nvSpPr>
            <p:cNvPr id="63" name="Rectangle 62">
              <a:extLst>
                <a:ext uri="{FF2B5EF4-FFF2-40B4-BE49-F238E27FC236}">
                  <a16:creationId xmlns:a16="http://schemas.microsoft.com/office/drawing/2014/main" id="{199875B2-76E7-4B71-A1E8-27532C80318F}"/>
                </a:ext>
              </a:extLst>
            </p:cNvPr>
            <p:cNvSpPr/>
            <p:nvPr userDrawn="1"/>
          </p:nvSpPr>
          <p:spPr>
            <a:xfrm>
              <a:off x="5248178" y="3813575"/>
              <a:ext cx="294046" cy="407815"/>
            </a:xfrm>
            <a:prstGeom prst="rect">
              <a:avLst/>
            </a:prstGeom>
            <a:solidFill>
              <a:srgbClr val="EA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FF1243"/>
                  </a:solidFill>
                  <a:latin typeface="Equinor Medium" panose="020B0603050302040203" pitchFamily="34" charset="0"/>
                </a:rPr>
                <a:t>4</a:t>
              </a:r>
            </a:p>
          </p:txBody>
        </p:sp>
        <p:sp>
          <p:nvSpPr>
            <p:cNvPr id="64" name="Rectangle 63">
              <a:extLst>
                <a:ext uri="{FF2B5EF4-FFF2-40B4-BE49-F238E27FC236}">
                  <a16:creationId xmlns:a16="http://schemas.microsoft.com/office/drawing/2014/main" id="{B49BE14A-543D-4A32-BC2C-297D45D9C81D}"/>
                </a:ext>
              </a:extLst>
            </p:cNvPr>
            <p:cNvSpPr/>
            <p:nvPr userDrawn="1"/>
          </p:nvSpPr>
          <p:spPr>
            <a:xfrm>
              <a:off x="5842000" y="3813575"/>
              <a:ext cx="294046" cy="407815"/>
            </a:xfrm>
            <a:prstGeom prst="rect">
              <a:avLst/>
            </a:prstGeom>
            <a:solidFill>
              <a:srgbClr val="007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6</a:t>
              </a:r>
            </a:p>
          </p:txBody>
        </p:sp>
        <p:sp>
          <p:nvSpPr>
            <p:cNvPr id="65" name="Rectangle 64">
              <a:extLst>
                <a:ext uri="{FF2B5EF4-FFF2-40B4-BE49-F238E27FC236}">
                  <a16:creationId xmlns:a16="http://schemas.microsoft.com/office/drawing/2014/main" id="{820AF967-0EFC-4753-8365-71DDCBCCD1BF}"/>
                </a:ext>
              </a:extLst>
            </p:cNvPr>
            <p:cNvSpPr/>
            <p:nvPr userDrawn="1"/>
          </p:nvSpPr>
          <p:spPr>
            <a:xfrm>
              <a:off x="6138911" y="3813575"/>
              <a:ext cx="294046" cy="407815"/>
            </a:xfrm>
            <a:prstGeom prst="rect">
              <a:avLst/>
            </a:prstGeom>
            <a:solidFill>
              <a:srgbClr val="4C9B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7</a:t>
              </a:r>
            </a:p>
          </p:txBody>
        </p:sp>
        <p:sp>
          <p:nvSpPr>
            <p:cNvPr id="66" name="Rectangle 65">
              <a:extLst>
                <a:ext uri="{FF2B5EF4-FFF2-40B4-BE49-F238E27FC236}">
                  <a16:creationId xmlns:a16="http://schemas.microsoft.com/office/drawing/2014/main" id="{373C60FF-929C-43DA-BE7F-25A20D3C2F77}"/>
                </a:ext>
              </a:extLst>
            </p:cNvPr>
            <p:cNvSpPr/>
            <p:nvPr userDrawn="1"/>
          </p:nvSpPr>
          <p:spPr>
            <a:xfrm>
              <a:off x="6435822" y="3813575"/>
              <a:ext cx="294046" cy="407815"/>
            </a:xfrm>
            <a:prstGeom prst="rect">
              <a:avLst/>
            </a:prstGeom>
            <a:solidFill>
              <a:srgbClr val="7FB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latin typeface="Equinor Medium" panose="020B0603050302040203" pitchFamily="34" charset="0"/>
                </a:rPr>
                <a:t>8</a:t>
              </a:r>
            </a:p>
          </p:txBody>
        </p:sp>
        <p:sp>
          <p:nvSpPr>
            <p:cNvPr id="67" name="Rectangle 66">
              <a:extLst>
                <a:ext uri="{FF2B5EF4-FFF2-40B4-BE49-F238E27FC236}">
                  <a16:creationId xmlns:a16="http://schemas.microsoft.com/office/drawing/2014/main" id="{FAB2EA6B-7912-467E-979D-3590260E8003}"/>
                </a:ext>
              </a:extLst>
            </p:cNvPr>
            <p:cNvSpPr/>
            <p:nvPr userDrawn="1"/>
          </p:nvSpPr>
          <p:spPr>
            <a:xfrm>
              <a:off x="7029644" y="3813575"/>
              <a:ext cx="294046" cy="407815"/>
            </a:xfrm>
            <a:prstGeom prst="rect">
              <a:avLst/>
            </a:prstGeom>
            <a:solidFill>
              <a:srgbClr val="B2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10</a:t>
              </a:r>
            </a:p>
          </p:txBody>
        </p:sp>
        <p:sp>
          <p:nvSpPr>
            <p:cNvPr id="68" name="Rectangle 67">
              <a:extLst>
                <a:ext uri="{FF2B5EF4-FFF2-40B4-BE49-F238E27FC236}">
                  <a16:creationId xmlns:a16="http://schemas.microsoft.com/office/drawing/2014/main" id="{38D3EE77-4EFB-4806-BA1D-B3F98E59234E}"/>
                </a:ext>
              </a:extLst>
            </p:cNvPr>
            <p:cNvSpPr/>
            <p:nvPr userDrawn="1"/>
          </p:nvSpPr>
          <p:spPr>
            <a:xfrm>
              <a:off x="6732733" y="3813575"/>
              <a:ext cx="294046" cy="407815"/>
            </a:xfrm>
            <a:prstGeom prst="rect">
              <a:avLst/>
            </a:prstGeom>
            <a:solidFill>
              <a:srgbClr val="E6F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9</a:t>
              </a:r>
            </a:p>
          </p:txBody>
        </p:sp>
        <p:sp>
          <p:nvSpPr>
            <p:cNvPr id="69" name="Rectangle 68">
              <a:extLst>
                <a:ext uri="{FF2B5EF4-FFF2-40B4-BE49-F238E27FC236}">
                  <a16:creationId xmlns:a16="http://schemas.microsoft.com/office/drawing/2014/main" id="{C89D4522-7A82-43B4-AA80-E65EE4E54DE0}"/>
                </a:ext>
              </a:extLst>
            </p:cNvPr>
            <p:cNvSpPr/>
            <p:nvPr userDrawn="1"/>
          </p:nvSpPr>
          <p:spPr>
            <a:xfrm>
              <a:off x="7326555" y="3813575"/>
              <a:ext cx="294046" cy="407815"/>
            </a:xfrm>
            <a:prstGeom prst="rect">
              <a:avLst/>
            </a:prstGeom>
            <a:solidFill>
              <a:srgbClr val="F2F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noProof="0">
                  <a:solidFill>
                    <a:srgbClr val="007079"/>
                  </a:solidFill>
                  <a:latin typeface="Equinor Medium" panose="020B0603050302040203" pitchFamily="34" charset="0"/>
                </a:rPr>
                <a:t>11</a:t>
              </a:r>
            </a:p>
          </p:txBody>
        </p:sp>
      </p:grpSp>
      <p:sp>
        <p:nvSpPr>
          <p:cNvPr id="72" name="Rectangle 71">
            <a:extLst>
              <a:ext uri="{FF2B5EF4-FFF2-40B4-BE49-F238E27FC236}">
                <a16:creationId xmlns:a16="http://schemas.microsoft.com/office/drawing/2014/main" id="{A7F6FDD4-8CAB-45D1-8987-DF0CB3DE6E4F}"/>
              </a:ext>
            </a:extLst>
          </p:cNvPr>
          <p:cNvSpPr/>
          <p:nvPr userDrawn="1"/>
        </p:nvSpPr>
        <p:spPr>
          <a:xfrm>
            <a:off x="3512915" y="1648763"/>
            <a:ext cx="2510624" cy="307777"/>
          </a:xfrm>
          <a:prstGeom prst="rect">
            <a:avLst/>
          </a:prstGeom>
        </p:spPr>
        <p:txBody>
          <a:bodyPr wrap="none">
            <a:spAutoFit/>
          </a:bodyPr>
          <a:lstStyle/>
          <a:p>
            <a:r>
              <a:rPr kumimoji="0" lang="en-GB" sz="1400" b="0" i="0" u="sng" strike="noStrike" kern="1200" cap="none" spc="0" normalizeH="0" baseline="0" noProof="0" dirty="0" err="1">
                <a:ln>
                  <a:noFill/>
                </a:ln>
                <a:solidFill>
                  <a:prstClr val="black"/>
                </a:solidFill>
                <a:effectLst/>
                <a:uLnTx/>
                <a:uFillTx/>
                <a:latin typeface="Equinor Medium" panose="020B0603050302040203" pitchFamily="34" charset="0"/>
                <a:ea typeface="+mn-ea"/>
                <a:cs typeface="+mn-cs"/>
              </a:rPr>
              <a:t>Color</a:t>
            </a:r>
            <a:r>
              <a:rPr kumimoji="0" lang="en-GB" sz="1400" b="0" i="0" u="sng" strike="noStrike" kern="1200" cap="none" spc="0" normalizeH="0" baseline="0" noProof="0" dirty="0">
                <a:ln>
                  <a:noFill/>
                </a:ln>
                <a:solidFill>
                  <a:prstClr val="black"/>
                </a:solidFill>
                <a:effectLst/>
                <a:uLnTx/>
                <a:uFillTx/>
                <a:latin typeface="Equinor Medium" panose="020B0603050302040203" pitchFamily="34" charset="0"/>
                <a:ea typeface="+mn-ea"/>
                <a:cs typeface="+mn-cs"/>
              </a:rPr>
              <a:t> combination for charts:</a:t>
            </a:r>
            <a:endParaRPr lang="en-GB" noProof="0" dirty="0"/>
          </a:p>
        </p:txBody>
      </p:sp>
      <p:sp>
        <p:nvSpPr>
          <p:cNvPr id="73" name="Rectangle 72">
            <a:extLst>
              <a:ext uri="{FF2B5EF4-FFF2-40B4-BE49-F238E27FC236}">
                <a16:creationId xmlns:a16="http://schemas.microsoft.com/office/drawing/2014/main" id="{2524B282-9056-4A2C-A336-CB6C1BD3E4D4}"/>
              </a:ext>
            </a:extLst>
          </p:cNvPr>
          <p:cNvSpPr/>
          <p:nvPr userDrawn="1"/>
        </p:nvSpPr>
        <p:spPr>
          <a:xfrm>
            <a:off x="3549306" y="3278965"/>
            <a:ext cx="4121641" cy="307777"/>
          </a:xfrm>
          <a:prstGeom prst="rect">
            <a:avLst/>
          </a:prstGeom>
        </p:spPr>
        <p:txBody>
          <a:bodyPr wrap="none">
            <a:spAutoFit/>
          </a:bodyPr>
          <a:lstStyle/>
          <a:p>
            <a:r>
              <a:rPr kumimoji="0" lang="en-GB" sz="1400" b="0" i="0" u="sng" strike="noStrike" kern="1200" cap="none" spc="0" normalizeH="0" baseline="0" noProof="0" dirty="0">
                <a:ln>
                  <a:noFill/>
                </a:ln>
                <a:solidFill>
                  <a:prstClr val="black"/>
                </a:solidFill>
                <a:effectLst/>
                <a:uLnTx/>
                <a:uFillTx/>
                <a:latin typeface="Equinor Medium" panose="020B0603050302040203" pitchFamily="34" charset="0"/>
                <a:ea typeface="+mn-ea"/>
                <a:cs typeface="+mn-cs"/>
              </a:rPr>
              <a:t>Reorder the </a:t>
            </a:r>
            <a:r>
              <a:rPr kumimoji="0" lang="en-GB" sz="1400" b="0" i="0" u="sng" strike="noStrike" kern="1200" cap="none" spc="0" normalizeH="0" baseline="0" noProof="0" dirty="0" err="1">
                <a:ln>
                  <a:noFill/>
                </a:ln>
                <a:solidFill>
                  <a:prstClr val="black"/>
                </a:solidFill>
                <a:effectLst/>
                <a:uLnTx/>
                <a:uFillTx/>
                <a:latin typeface="Equinor Medium" panose="020B0603050302040203" pitchFamily="34" charset="0"/>
                <a:ea typeface="+mn-ea"/>
                <a:cs typeface="+mn-cs"/>
              </a:rPr>
              <a:t>colors</a:t>
            </a:r>
            <a:r>
              <a:rPr kumimoji="0" lang="en-GB" sz="1400" b="0" i="0" u="sng" strike="noStrike" kern="1200" cap="none" spc="0" normalizeH="0" baseline="0" noProof="0" dirty="0">
                <a:ln>
                  <a:noFill/>
                </a:ln>
                <a:solidFill>
                  <a:prstClr val="black"/>
                </a:solidFill>
                <a:effectLst/>
                <a:uLnTx/>
                <a:uFillTx/>
                <a:latin typeface="Equinor Medium" panose="020B0603050302040203" pitchFamily="34" charset="0"/>
                <a:ea typeface="+mn-ea"/>
                <a:cs typeface="+mn-cs"/>
              </a:rPr>
              <a:t> when you need more contrast:</a:t>
            </a:r>
            <a:endParaRPr lang="en-GB" noProof="0" dirty="0"/>
          </a:p>
        </p:txBody>
      </p:sp>
      <p:sp>
        <p:nvSpPr>
          <p:cNvPr id="74" name="Rectangle 73">
            <a:extLst>
              <a:ext uri="{FF2B5EF4-FFF2-40B4-BE49-F238E27FC236}">
                <a16:creationId xmlns:a16="http://schemas.microsoft.com/office/drawing/2014/main" id="{2EA7B77E-5A74-4FC7-8B9E-E878C71F3FAB}"/>
              </a:ext>
            </a:extLst>
          </p:cNvPr>
          <p:cNvSpPr/>
          <p:nvPr userDrawn="1"/>
        </p:nvSpPr>
        <p:spPr>
          <a:xfrm>
            <a:off x="3551946" y="4683409"/>
            <a:ext cx="3983783" cy="307777"/>
          </a:xfrm>
          <a:prstGeom prst="rect">
            <a:avLst/>
          </a:prstGeom>
        </p:spPr>
        <p:txBody>
          <a:bodyPr wrap="none">
            <a:spAutoFit/>
          </a:bodyPr>
          <a:lstStyle/>
          <a:p>
            <a:r>
              <a:rPr kumimoji="0" lang="en-GB" sz="1400" b="0" i="0" u="sng" strike="noStrike" kern="1200" cap="none" spc="0" normalizeH="0" baseline="0" noProof="0" dirty="0">
                <a:ln>
                  <a:noFill/>
                </a:ln>
                <a:solidFill>
                  <a:prstClr val="black"/>
                </a:solidFill>
                <a:effectLst/>
                <a:uLnTx/>
                <a:uFillTx/>
                <a:latin typeface="Equinor Medium" panose="020B0603050302040203" pitchFamily="34" charset="0"/>
                <a:ea typeface="+mn-ea"/>
                <a:cs typeface="+mn-cs"/>
              </a:rPr>
              <a:t>Different tints to use on charts and infographics:</a:t>
            </a:r>
            <a:endParaRPr lang="en-GB" noProof="0" dirty="0"/>
          </a:p>
        </p:txBody>
      </p:sp>
      <p:grpSp>
        <p:nvGrpSpPr>
          <p:cNvPr id="78" name="Group 77">
            <a:extLst>
              <a:ext uri="{FF2B5EF4-FFF2-40B4-BE49-F238E27FC236}">
                <a16:creationId xmlns:a16="http://schemas.microsoft.com/office/drawing/2014/main" id="{C6632EE5-9A9D-459E-A254-E25220CD72D7}"/>
              </a:ext>
            </a:extLst>
          </p:cNvPr>
          <p:cNvGrpSpPr/>
          <p:nvPr userDrawn="1"/>
        </p:nvGrpSpPr>
        <p:grpSpPr>
          <a:xfrm rot="16200000">
            <a:off x="4320578" y="4504301"/>
            <a:ext cx="155539" cy="1509130"/>
            <a:chOff x="12302028" y="154594"/>
            <a:chExt cx="155539" cy="1509130"/>
          </a:xfrm>
        </p:grpSpPr>
        <p:sp>
          <p:nvSpPr>
            <p:cNvPr id="79" name="Rectangle 188">
              <a:extLst>
                <a:ext uri="{FF2B5EF4-FFF2-40B4-BE49-F238E27FC236}">
                  <a16:creationId xmlns:a16="http://schemas.microsoft.com/office/drawing/2014/main" id="{93B98694-5CDD-44CA-A397-394D522D6FAE}"/>
                </a:ext>
              </a:extLst>
            </p:cNvPr>
            <p:cNvSpPr/>
            <p:nvPr userDrawn="1"/>
          </p:nvSpPr>
          <p:spPr>
            <a:xfrm>
              <a:off x="12302028" y="614376"/>
              <a:ext cx="155539" cy="152988"/>
            </a:xfrm>
            <a:prstGeom prst="rect">
              <a:avLst/>
            </a:prstGeom>
            <a:solidFill>
              <a:srgbClr val="FF124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0" name="Rectangle 189">
              <a:extLst>
                <a:ext uri="{FF2B5EF4-FFF2-40B4-BE49-F238E27FC236}">
                  <a16:creationId xmlns:a16="http://schemas.microsoft.com/office/drawing/2014/main" id="{DEB1628A-A422-42DB-BCA4-023804DEBDB6}"/>
                </a:ext>
              </a:extLst>
            </p:cNvPr>
            <p:cNvSpPr/>
            <p:nvPr userDrawn="1"/>
          </p:nvSpPr>
          <p:spPr>
            <a:xfrm>
              <a:off x="12302028" y="793012"/>
              <a:ext cx="155539" cy="152988"/>
            </a:xfrm>
            <a:prstGeom prst="rect">
              <a:avLst/>
            </a:prstGeom>
            <a:solidFill>
              <a:srgbClr val="FF597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1" name="Rectangle 190">
              <a:extLst>
                <a:ext uri="{FF2B5EF4-FFF2-40B4-BE49-F238E27FC236}">
                  <a16:creationId xmlns:a16="http://schemas.microsoft.com/office/drawing/2014/main" id="{4E526B04-FE6E-4703-8265-93E819C834F8}"/>
                </a:ext>
              </a:extLst>
            </p:cNvPr>
            <p:cNvSpPr/>
            <p:nvPr userDrawn="1"/>
          </p:nvSpPr>
          <p:spPr>
            <a:xfrm>
              <a:off x="12302028" y="971648"/>
              <a:ext cx="155539" cy="152988"/>
            </a:xfrm>
            <a:prstGeom prst="rect">
              <a:avLst/>
            </a:prstGeom>
            <a:solidFill>
              <a:srgbClr val="FF88A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2" name="Rectangle 191">
              <a:extLst>
                <a:ext uri="{FF2B5EF4-FFF2-40B4-BE49-F238E27FC236}">
                  <a16:creationId xmlns:a16="http://schemas.microsoft.com/office/drawing/2014/main" id="{40E543F4-74C9-4458-9288-2D986D5CBDF4}"/>
                </a:ext>
              </a:extLst>
            </p:cNvPr>
            <p:cNvSpPr/>
            <p:nvPr userDrawn="1"/>
          </p:nvSpPr>
          <p:spPr>
            <a:xfrm>
              <a:off x="12302028" y="1150284"/>
              <a:ext cx="155539" cy="152988"/>
            </a:xfrm>
            <a:prstGeom prst="rect">
              <a:avLst/>
            </a:prstGeom>
            <a:solidFill>
              <a:srgbClr val="FFB7C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3" name="Rectangle 192">
              <a:extLst>
                <a:ext uri="{FF2B5EF4-FFF2-40B4-BE49-F238E27FC236}">
                  <a16:creationId xmlns:a16="http://schemas.microsoft.com/office/drawing/2014/main" id="{AED80F77-9904-4F82-AA14-76102624F12F}"/>
                </a:ext>
              </a:extLst>
            </p:cNvPr>
            <p:cNvSpPr/>
            <p:nvPr userDrawn="1"/>
          </p:nvSpPr>
          <p:spPr>
            <a:xfrm>
              <a:off x="12302028" y="1328920"/>
              <a:ext cx="155539" cy="152988"/>
            </a:xfrm>
            <a:prstGeom prst="rect">
              <a:avLst/>
            </a:prstGeom>
            <a:solidFill>
              <a:srgbClr val="FFD0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4" name="Rectangle 31">
              <a:extLst>
                <a:ext uri="{FF2B5EF4-FFF2-40B4-BE49-F238E27FC236}">
                  <a16:creationId xmlns:a16="http://schemas.microsoft.com/office/drawing/2014/main" id="{482395E8-3386-4667-ACF3-CCBC41A88A4C}"/>
                </a:ext>
              </a:extLst>
            </p:cNvPr>
            <p:cNvSpPr/>
            <p:nvPr userDrawn="1"/>
          </p:nvSpPr>
          <p:spPr>
            <a:xfrm>
              <a:off x="12302028" y="381213"/>
              <a:ext cx="155539" cy="1529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5" name="Rectangle 33">
              <a:extLst>
                <a:ext uri="{FF2B5EF4-FFF2-40B4-BE49-F238E27FC236}">
                  <a16:creationId xmlns:a16="http://schemas.microsoft.com/office/drawing/2014/main" id="{BF8AC9EE-524A-4EE8-BF85-BA6A56410EC4}"/>
                </a:ext>
              </a:extLst>
            </p:cNvPr>
            <p:cNvSpPr/>
            <p:nvPr userDrawn="1"/>
          </p:nvSpPr>
          <p:spPr>
            <a:xfrm>
              <a:off x="12302028" y="154594"/>
              <a:ext cx="155539" cy="152988"/>
            </a:xfrm>
            <a:prstGeom prst="rect">
              <a:avLst/>
            </a:prstGeom>
            <a:solidFill>
              <a:srgbClr val="33333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6" name="Rectangle 192">
              <a:extLst>
                <a:ext uri="{FF2B5EF4-FFF2-40B4-BE49-F238E27FC236}">
                  <a16:creationId xmlns:a16="http://schemas.microsoft.com/office/drawing/2014/main" id="{73D5C493-2024-4B1E-A927-4E3BF2520FF4}"/>
                </a:ext>
              </a:extLst>
            </p:cNvPr>
            <p:cNvSpPr/>
            <p:nvPr userDrawn="1"/>
          </p:nvSpPr>
          <p:spPr>
            <a:xfrm>
              <a:off x="12302028" y="1510736"/>
              <a:ext cx="155539" cy="152988"/>
            </a:xfrm>
            <a:prstGeom prst="rect">
              <a:avLst/>
            </a:prstGeom>
            <a:solidFill>
              <a:srgbClr val="FFECF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pic>
        <p:nvPicPr>
          <p:cNvPr id="87" name="Picture 86">
            <a:extLst>
              <a:ext uri="{FF2B5EF4-FFF2-40B4-BE49-F238E27FC236}">
                <a16:creationId xmlns:a16="http://schemas.microsoft.com/office/drawing/2014/main" id="{B18CD131-AFB4-426F-9C86-CECEF6A905D3}"/>
              </a:ext>
            </a:extLst>
          </p:cNvPr>
          <p:cNvPicPr>
            <a:picLocks noChangeAspect="1"/>
          </p:cNvPicPr>
          <p:nvPr userDrawn="1"/>
        </p:nvPicPr>
        <p:blipFill>
          <a:blip r:embed="rId3"/>
          <a:stretch>
            <a:fillRect/>
          </a:stretch>
        </p:blipFill>
        <p:spPr>
          <a:xfrm>
            <a:off x="8456009" y="563402"/>
            <a:ext cx="3521851" cy="5727670"/>
          </a:xfrm>
          <a:prstGeom prst="rect">
            <a:avLst/>
          </a:prstGeom>
        </p:spPr>
      </p:pic>
    </p:spTree>
    <p:extLst>
      <p:ext uri="{BB962C8B-B14F-4D97-AF65-F5344CB8AC3E}">
        <p14:creationId xmlns:p14="http://schemas.microsoft.com/office/powerpoint/2010/main" val="3758912119"/>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5202E6-9A02-4098-8DC1-81A05F3AA010}"/>
              </a:ext>
            </a:extLst>
          </p:cNvPr>
          <p:cNvSpPr/>
          <p:nvPr/>
        </p:nvSpPr>
        <p:spPr>
          <a:xfrm>
            <a:off x="825849" y="1590862"/>
            <a:ext cx="9822597" cy="1877437"/>
          </a:xfrm>
          <a:prstGeom prst="rect">
            <a:avLst/>
          </a:prstGeom>
        </p:spPr>
        <p:txBody>
          <a:bodyPr wrap="square">
            <a:spAutoFit/>
          </a:bodyPr>
          <a:lstStyle/>
          <a:p>
            <a:r>
              <a:rPr lang="en-GB" sz="2000" dirty="0">
                <a:solidFill>
                  <a:srgbClr val="0070C0"/>
                </a:solidFill>
                <a:latin typeface="Calibri" panose="020F0502020204030204" pitchFamily="34" charset="0"/>
                <a:cs typeface="Calibri" panose="020F0502020204030204" pitchFamily="34" charset="0"/>
              </a:rPr>
              <a:t>IPN Project nr. 321559</a:t>
            </a:r>
          </a:p>
          <a:p>
            <a:r>
              <a:rPr lang="en-US" sz="2400" b="1" dirty="0">
                <a:solidFill>
                  <a:srgbClr val="0070C0"/>
                </a:solidFill>
                <a:latin typeface="Calibri" panose="020F0502020204030204" pitchFamily="34" charset="0"/>
                <a:cs typeface="Calibri" panose="020F0502020204030204" pitchFamily="34" charset="0"/>
              </a:rPr>
              <a:t>O</a:t>
            </a:r>
            <a:r>
              <a:rPr lang="en-US" sz="2400" dirty="0">
                <a:solidFill>
                  <a:srgbClr val="0070C0"/>
                </a:solidFill>
                <a:latin typeface="Calibri" panose="020F0502020204030204" pitchFamily="34" charset="0"/>
                <a:cs typeface="Calibri" panose="020F0502020204030204" pitchFamily="34" charset="0"/>
              </a:rPr>
              <a:t>ptimizing </a:t>
            </a:r>
            <a:r>
              <a:rPr lang="en-US" sz="2400" b="1" dirty="0">
                <a:solidFill>
                  <a:srgbClr val="0070C0"/>
                </a:solidFill>
                <a:latin typeface="Calibri" panose="020F0502020204030204" pitchFamily="34" charset="0"/>
                <a:cs typeface="Calibri" panose="020F0502020204030204" pitchFamily="34" charset="0"/>
              </a:rPr>
              <a:t>M</a:t>
            </a:r>
            <a:r>
              <a:rPr lang="en-US" sz="2400" dirty="0">
                <a:solidFill>
                  <a:srgbClr val="0070C0"/>
                </a:solidFill>
                <a:latin typeface="Calibri" panose="020F0502020204030204" pitchFamily="34" charset="0"/>
                <a:cs typeface="Calibri" panose="020F0502020204030204" pitchFamily="34" charset="0"/>
              </a:rPr>
              <a:t>arine </a:t>
            </a:r>
            <a:r>
              <a:rPr lang="en-US" sz="2400" b="1" dirty="0">
                <a:solidFill>
                  <a:srgbClr val="0070C0"/>
                </a:solidFill>
                <a:latin typeface="Calibri" panose="020F0502020204030204" pitchFamily="34" charset="0"/>
                <a:cs typeface="Calibri" panose="020F0502020204030204" pitchFamily="34" charset="0"/>
              </a:rPr>
              <a:t>B</a:t>
            </a:r>
            <a:r>
              <a:rPr lang="en-US" sz="2400" dirty="0">
                <a:solidFill>
                  <a:srgbClr val="0070C0"/>
                </a:solidFill>
                <a:latin typeface="Calibri" panose="020F0502020204030204" pitchFamily="34" charset="0"/>
                <a:cs typeface="Calibri" panose="020F0502020204030204" pitchFamily="34" charset="0"/>
              </a:rPr>
              <a:t>attery operations using </a:t>
            </a:r>
            <a:r>
              <a:rPr lang="en-US" sz="2400" b="1" dirty="0">
                <a:solidFill>
                  <a:srgbClr val="0070C0"/>
                </a:solidFill>
                <a:latin typeface="Calibri" panose="020F0502020204030204" pitchFamily="34" charset="0"/>
                <a:cs typeface="Calibri" panose="020F0502020204030204" pitchFamily="34" charset="0"/>
              </a:rPr>
              <a:t>6</a:t>
            </a:r>
            <a:r>
              <a:rPr lang="en-US" sz="2400" dirty="0">
                <a:solidFill>
                  <a:srgbClr val="0070C0"/>
                </a:solidFill>
                <a:latin typeface="Calibri" panose="020F0502020204030204" pitchFamily="34" charset="0"/>
                <a:cs typeface="Calibri" panose="020F0502020204030204" pitchFamily="34" charset="0"/>
              </a:rPr>
              <a:t> years’ operational data from two commercially operating vessels (OMB6) </a:t>
            </a:r>
          </a:p>
          <a:p>
            <a:endParaRPr lang="en-US" sz="2400" dirty="0">
              <a:solidFill>
                <a:srgbClr val="0070C0"/>
              </a:solidFill>
              <a:latin typeface="Calibri" panose="020F0502020204030204" pitchFamily="34" charset="0"/>
              <a:cs typeface="Calibri" panose="020F0502020204030204" pitchFamily="34" charset="0"/>
            </a:endParaRPr>
          </a:p>
          <a:p>
            <a:r>
              <a:rPr lang="en-US" sz="2400" b="1" dirty="0">
                <a:solidFill>
                  <a:srgbClr val="0070C0"/>
                </a:solidFill>
                <a:latin typeface="Calibri" panose="020F0502020204030204" pitchFamily="34" charset="0"/>
                <a:cs typeface="Calibri" panose="020F0502020204030204" pitchFamily="34" charset="0"/>
              </a:rPr>
              <a:t>Suggestions for </a:t>
            </a:r>
            <a:r>
              <a:rPr lang="en-US" sz="2400" b="1" dirty="0" err="1">
                <a:solidFill>
                  <a:srgbClr val="0070C0"/>
                </a:solidFill>
                <a:latin typeface="Calibri" panose="020F0502020204030204" pitchFamily="34" charset="0"/>
                <a:cs typeface="Calibri" panose="020F0502020204030204" pitchFamily="34" charset="0"/>
              </a:rPr>
              <a:t>UiO</a:t>
            </a:r>
            <a:r>
              <a:rPr lang="en-US" sz="2400" b="1" dirty="0">
                <a:solidFill>
                  <a:srgbClr val="0070C0"/>
                </a:solidFill>
                <a:latin typeface="Calibri" panose="020F0502020204030204" pitchFamily="34" charset="0"/>
                <a:cs typeface="Calibri" panose="020F0502020204030204" pitchFamily="34" charset="0"/>
              </a:rPr>
              <a:t> student project</a:t>
            </a:r>
          </a:p>
        </p:txBody>
      </p:sp>
      <p:sp>
        <p:nvSpPr>
          <p:cNvPr id="6" name="Rectangle 5">
            <a:extLst>
              <a:ext uri="{FF2B5EF4-FFF2-40B4-BE49-F238E27FC236}">
                <a16:creationId xmlns:a16="http://schemas.microsoft.com/office/drawing/2014/main" id="{9118A6BC-38C0-4428-8FAC-C554469BBCEE}"/>
              </a:ext>
            </a:extLst>
          </p:cNvPr>
          <p:cNvSpPr/>
          <p:nvPr/>
        </p:nvSpPr>
        <p:spPr>
          <a:xfrm>
            <a:off x="825849" y="4903244"/>
            <a:ext cx="9039604" cy="1200329"/>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Wei He (OMB6 Project manager)</a:t>
            </a:r>
          </a:p>
          <a:p>
            <a:r>
              <a:rPr lang="en-US" dirty="0">
                <a:latin typeface="Calibri" panose="020F0502020204030204" pitchFamily="34" charset="0"/>
                <a:cs typeface="Calibri" panose="020F0502020204030204" pitchFamily="34" charset="0"/>
              </a:rPr>
              <a:t>Department of Energy Storage and Emerging Technology, Research &amp; Technology, Equinor</a:t>
            </a:r>
          </a:p>
          <a:p>
            <a:r>
              <a:rPr lang="en-US" dirty="0">
                <a:latin typeface="Calibri" panose="020F0502020204030204" pitchFamily="34" charset="0"/>
                <a:cs typeface="Calibri" panose="020F0502020204030204" pitchFamily="34" charset="0"/>
              </a:rPr>
              <a:t>Student project discussions</a:t>
            </a:r>
          </a:p>
          <a:p>
            <a:r>
              <a:rPr lang="en-US" dirty="0">
                <a:latin typeface="Calibri" panose="020F0502020204030204" pitchFamily="34" charset="0"/>
                <a:cs typeface="Calibri" panose="020F0502020204030204" pitchFamily="34" charset="0"/>
              </a:rPr>
              <a:t>09:00 – 10:00  19</a:t>
            </a:r>
            <a:r>
              <a:rPr lang="en-US" baseline="30000" dirty="0">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March 2021</a:t>
            </a:r>
          </a:p>
        </p:txBody>
      </p:sp>
    </p:spTree>
    <p:extLst>
      <p:ext uri="{BB962C8B-B14F-4D97-AF65-F5344CB8AC3E}">
        <p14:creationId xmlns:p14="http://schemas.microsoft.com/office/powerpoint/2010/main" val="146406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59500303-1B84-4DDE-9AB8-E51887276C4E}"/>
              </a:ext>
            </a:extLst>
          </p:cNvPr>
          <p:cNvSpPr>
            <a:spLocks noChangeArrowheads="1"/>
          </p:cNvSpPr>
          <p:nvPr/>
        </p:nvSpPr>
        <p:spPr bwMode="auto">
          <a:xfrm>
            <a:off x="1981201" y="5860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nb-NO" sz="1800" dirty="0"/>
          </a:p>
        </p:txBody>
      </p:sp>
      <p:sp>
        <p:nvSpPr>
          <p:cNvPr id="13316" name="Rectangle 1">
            <a:extLst>
              <a:ext uri="{FF2B5EF4-FFF2-40B4-BE49-F238E27FC236}">
                <a16:creationId xmlns:a16="http://schemas.microsoft.com/office/drawing/2014/main" id="{7D85C8E6-B32E-4EE0-9242-48358FF3C074}"/>
              </a:ext>
            </a:extLst>
          </p:cNvPr>
          <p:cNvSpPr>
            <a:spLocks noChangeArrowheads="1"/>
          </p:cNvSpPr>
          <p:nvPr/>
        </p:nvSpPr>
        <p:spPr bwMode="auto">
          <a:xfrm>
            <a:off x="458714" y="145783"/>
            <a:ext cx="35829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sz="2400" b="1" dirty="0">
                <a:solidFill>
                  <a:srgbClr val="0070C0"/>
                </a:solidFill>
                <a:ea typeface="SimSun" panose="02010600030101010101" pitchFamily="2" charset="-122"/>
              </a:rPr>
              <a:t>Three comments from Wei</a:t>
            </a:r>
            <a:endParaRPr lang="en-US" altLang="nb-NO" sz="2400" b="1" dirty="0">
              <a:solidFill>
                <a:srgbClr val="0070C0"/>
              </a:solidFill>
            </a:endParaRPr>
          </a:p>
        </p:txBody>
      </p:sp>
      <p:sp>
        <p:nvSpPr>
          <p:cNvPr id="2" name="Slide Number Placeholder 1">
            <a:extLst>
              <a:ext uri="{FF2B5EF4-FFF2-40B4-BE49-F238E27FC236}">
                <a16:creationId xmlns:a16="http://schemas.microsoft.com/office/drawing/2014/main" id="{275EC587-02C3-4E6E-826D-5F863507BE6F}"/>
              </a:ext>
            </a:extLst>
          </p:cNvPr>
          <p:cNvSpPr>
            <a:spLocks noGrp="1"/>
          </p:cNvSpPr>
          <p:nvPr>
            <p:ph type="sldNum" sz="quarter" idx="12"/>
          </p:nvPr>
        </p:nvSpPr>
        <p:spPr/>
        <p:txBody>
          <a:bodyPr/>
          <a:lstStyle/>
          <a:p>
            <a:fld id="{5D1E5300-FC0F-4317-A193-EF6CE9E6F7B5}" type="slidenum">
              <a:rPr lang="en-GB" smtClean="0"/>
              <a:pPr/>
              <a:t>2</a:t>
            </a:fld>
            <a:r>
              <a:rPr lang="en-GB"/>
              <a:t>  |  </a:t>
            </a:r>
            <a:endParaRPr lang="en-GB" noProof="0" dirty="0"/>
          </a:p>
        </p:txBody>
      </p:sp>
      <p:sp>
        <p:nvSpPr>
          <p:cNvPr id="3" name="Rectangle 2">
            <a:extLst>
              <a:ext uri="{FF2B5EF4-FFF2-40B4-BE49-F238E27FC236}">
                <a16:creationId xmlns:a16="http://schemas.microsoft.com/office/drawing/2014/main" id="{EB393D4D-158D-4003-8498-21369013183B}"/>
              </a:ext>
            </a:extLst>
          </p:cNvPr>
          <p:cNvSpPr/>
          <p:nvPr/>
        </p:nvSpPr>
        <p:spPr>
          <a:xfrm>
            <a:off x="223136" y="847217"/>
            <a:ext cx="11596437" cy="3785652"/>
          </a:xfrm>
          <a:prstGeom prst="rect">
            <a:avLst/>
          </a:prstGeom>
        </p:spPr>
        <p:txBody>
          <a:bodyPr wrap="square">
            <a:spAutoFit/>
          </a:bodyPr>
          <a:lstStyle/>
          <a:p>
            <a:r>
              <a:rPr lang="en-GB" sz="1600" dirty="0">
                <a:latin typeface="Calibri" panose="020F0502020204030204" pitchFamily="34" charset="0"/>
                <a:ea typeface="DengXian" panose="02010600030101010101" pitchFamily="2" charset="-122"/>
              </a:rPr>
              <a:t>Dear Andreas:  Many thanks for your attached presentation.  </a:t>
            </a:r>
          </a:p>
          <a:p>
            <a:r>
              <a:rPr lang="en-GB" sz="1600" dirty="0">
                <a:latin typeface="Calibri" panose="020F0502020204030204" pitchFamily="34" charset="0"/>
                <a:ea typeface="DengXian" panose="02010600030101010101" pitchFamily="2" charset="-122"/>
              </a:rPr>
              <a:t>I am very pleased to see your results in such short time.  Great!  Can I have three questions as follows?  Many thanks. </a:t>
            </a:r>
          </a:p>
          <a:p>
            <a:r>
              <a:rPr lang="en-GB" sz="1600" dirty="0">
                <a:latin typeface="Calibri" panose="020F0502020204030204" pitchFamily="34" charset="0"/>
                <a:ea typeface="DengXian" panose="02010600030101010101" pitchFamily="2" charset="-122"/>
              </a:rPr>
              <a:t> </a:t>
            </a:r>
          </a:p>
          <a:p>
            <a:r>
              <a:rPr lang="en-GB" sz="1600" dirty="0">
                <a:latin typeface="Calibri" panose="020F0502020204030204" pitchFamily="34" charset="0"/>
                <a:ea typeface="DengXian" panose="02010600030101010101" pitchFamily="2" charset="-122"/>
              </a:rPr>
              <a:t>Firstly, can you add a few more slides?   One slide of the power output time series from each diesel generator and from the MB for one week.  Another two slides to show the power output time series from each diesel generator and from the MB in short time steps (seconds or minutes). Many thanks. </a:t>
            </a:r>
          </a:p>
          <a:p>
            <a:r>
              <a:rPr lang="en-GB" sz="1600" dirty="0">
                <a:latin typeface="Calibri" panose="020F0502020204030204" pitchFamily="34" charset="0"/>
                <a:ea typeface="DengXian" panose="02010600030101010101" pitchFamily="2" charset="-122"/>
              </a:rPr>
              <a:t> </a:t>
            </a:r>
          </a:p>
          <a:p>
            <a:r>
              <a:rPr lang="en-GB" sz="1600" dirty="0">
                <a:latin typeface="Calibri" panose="020F0502020204030204" pitchFamily="34" charset="0"/>
                <a:ea typeface="DengXian" panose="02010600030101010101" pitchFamily="2" charset="-122"/>
              </a:rPr>
              <a:t>Secondly, will you also have time to try the MB round trip efficiency of 90% and 80%?  Many thanks.  </a:t>
            </a:r>
          </a:p>
          <a:p>
            <a:r>
              <a:rPr lang="en-GB" sz="1600" dirty="0">
                <a:latin typeface="Calibri" panose="020F0502020204030204" pitchFamily="34" charset="0"/>
                <a:ea typeface="DengXian" panose="02010600030101010101" pitchFamily="2" charset="-122"/>
              </a:rPr>
              <a:t> </a:t>
            </a:r>
          </a:p>
          <a:p>
            <a:r>
              <a:rPr lang="en-GB" sz="1600" dirty="0">
                <a:latin typeface="Calibri" panose="020F0502020204030204" pitchFamily="34" charset="0"/>
                <a:ea typeface="DengXian" panose="02010600030101010101" pitchFamily="2" charset="-122"/>
              </a:rPr>
              <a:t>Thirdly, for your information,  the current two functions of MBs are as follows:</a:t>
            </a:r>
          </a:p>
          <a:p>
            <a:pPr marL="342900" marR="0" lvl="0" indent="-342900">
              <a:spcBef>
                <a:spcPts val="0"/>
              </a:spcBef>
              <a:spcAft>
                <a:spcPts val="0"/>
              </a:spcAft>
              <a:buFont typeface="Wingdings" panose="05000000000000000000" pitchFamily="2" charset="2"/>
              <a:buChar char=""/>
              <a:tabLst>
                <a:tab pos="228600" algn="l"/>
              </a:tabLst>
            </a:pPr>
            <a:r>
              <a:rPr lang="en-GB" sz="1600" dirty="0">
                <a:latin typeface="Calibri" panose="020F0502020204030204" pitchFamily="34" charset="0"/>
                <a:ea typeface="Times New Roman" panose="02020603050405020304" pitchFamily="18" charset="0"/>
              </a:rPr>
              <a:t>MB peak shaving of diesel generators: keeping diesel generators at optimal efficiency by charging/discharging MBs.</a:t>
            </a:r>
            <a:endParaRPr lang="en-GB" sz="1600" dirty="0">
              <a:latin typeface="Calibri" panose="020F0502020204030204" pitchFamily="34" charset="0"/>
              <a:ea typeface="DengXian" panose="02010600030101010101" pitchFamily="2" charset="-122"/>
            </a:endParaRPr>
          </a:p>
          <a:p>
            <a:pPr marL="342900" marR="0" lvl="0" indent="-342900">
              <a:spcBef>
                <a:spcPts val="0"/>
              </a:spcBef>
              <a:spcAft>
                <a:spcPts val="0"/>
              </a:spcAft>
              <a:buFont typeface="Wingdings" panose="05000000000000000000" pitchFamily="2" charset="2"/>
              <a:buChar char=""/>
              <a:tabLst>
                <a:tab pos="228600" algn="l"/>
              </a:tabLst>
            </a:pPr>
            <a:r>
              <a:rPr lang="en-GB" sz="1600" dirty="0">
                <a:latin typeface="Calibri" panose="020F0502020204030204" pitchFamily="34" charset="0"/>
                <a:ea typeface="Times New Roman" panose="02020603050405020304" pitchFamily="18" charset="0"/>
              </a:rPr>
              <a:t>MB capacity as spinning reserve: one generator less than “normal” at any time during dynamic position (DP).</a:t>
            </a:r>
            <a:endParaRPr lang="en-GB" sz="1600" dirty="0">
              <a:latin typeface="Calibri" panose="020F0502020204030204" pitchFamily="34" charset="0"/>
              <a:ea typeface="DengXian" panose="02010600030101010101" pitchFamily="2" charset="-122"/>
            </a:endParaRPr>
          </a:p>
          <a:p>
            <a:pPr marL="228600" marR="0">
              <a:spcBef>
                <a:spcPts val="0"/>
              </a:spcBef>
              <a:spcAft>
                <a:spcPts val="0"/>
              </a:spcAft>
            </a:pPr>
            <a:r>
              <a:rPr lang="en-GB" sz="1600" dirty="0">
                <a:latin typeface="Calibri" panose="020F0502020204030204" pitchFamily="34" charset="0"/>
                <a:ea typeface="DengXian" panose="02010600030101010101" pitchFamily="2" charset="-122"/>
              </a:rPr>
              <a:t> </a:t>
            </a:r>
          </a:p>
          <a:p>
            <a:r>
              <a:rPr lang="en-GB" sz="1600" dirty="0">
                <a:latin typeface="Calibri" panose="020F0502020204030204" pitchFamily="34" charset="0"/>
                <a:ea typeface="DengXian" panose="02010600030101010101" pitchFamily="2" charset="-122"/>
              </a:rPr>
              <a:t>From the operational data,  can you see the results of these two functions?  Any improvement suggestions?  What are the potential new functions of MBs?  Many thanks.  Regards,  Wei </a:t>
            </a:r>
          </a:p>
        </p:txBody>
      </p:sp>
      <p:sp>
        <p:nvSpPr>
          <p:cNvPr id="4" name="Rectangle 3">
            <a:extLst>
              <a:ext uri="{FF2B5EF4-FFF2-40B4-BE49-F238E27FC236}">
                <a16:creationId xmlns:a16="http://schemas.microsoft.com/office/drawing/2014/main" id="{45D6B678-63EB-4B96-8C37-EED0A7D69E68}"/>
              </a:ext>
            </a:extLst>
          </p:cNvPr>
          <p:cNvSpPr/>
          <p:nvPr/>
        </p:nvSpPr>
        <p:spPr>
          <a:xfrm>
            <a:off x="223136" y="4872638"/>
            <a:ext cx="6888361" cy="1107996"/>
          </a:xfrm>
          <a:prstGeom prst="rect">
            <a:avLst/>
          </a:prstGeom>
        </p:spPr>
        <p:txBody>
          <a:bodyPr wrap="none">
            <a:spAutoFit/>
          </a:bodyPr>
          <a:lstStyle/>
          <a:p>
            <a:pPr marL="285750" indent="-285750">
              <a:buClr>
                <a:schemeClr val="accent5">
                  <a:lumMod val="25000"/>
                </a:schemeClr>
              </a:buClr>
              <a:buFont typeface="Wingdings" panose="05000000000000000000" pitchFamily="2" charset="2"/>
              <a:buChar char="v"/>
            </a:pPr>
            <a:r>
              <a:rPr lang="en-GB" sz="1600" dirty="0">
                <a:latin typeface="Calibri" panose="020F0502020204030204" pitchFamily="34" charset="0"/>
                <a:ea typeface="DengXian" panose="02010600030101010101" pitchFamily="2" charset="-122"/>
              </a:rPr>
              <a:t>The battery performance data in detail is not available: </a:t>
            </a:r>
          </a:p>
          <a:p>
            <a:pPr marL="742950" lvl="1" indent="-285750">
              <a:buClr>
                <a:srgbClr val="C00000"/>
              </a:buClr>
              <a:buFont typeface="Wingdings" panose="05000000000000000000" pitchFamily="2" charset="2"/>
              <a:buChar char="Ø"/>
            </a:pPr>
            <a:r>
              <a:rPr lang="en-GB" sz="1600" dirty="0">
                <a:latin typeface="Calibri" panose="020F0502020204030204" pitchFamily="34" charset="0"/>
                <a:ea typeface="DengXian" panose="02010600030101010101" pitchFamily="2" charset="-122"/>
              </a:rPr>
              <a:t>The ship owner and battery supply is working for this issue. </a:t>
            </a:r>
          </a:p>
          <a:p>
            <a:pPr marL="742950" lvl="1" indent="-285750">
              <a:buClr>
                <a:srgbClr val="C00000"/>
              </a:buClr>
              <a:buFont typeface="Wingdings" panose="05000000000000000000" pitchFamily="2" charset="2"/>
              <a:buChar char="Ø"/>
            </a:pPr>
            <a:r>
              <a:rPr lang="en-GB" sz="1600" dirty="0">
                <a:latin typeface="Calibri" panose="020F0502020204030204" pitchFamily="34" charset="0"/>
                <a:ea typeface="DengXian" panose="02010600030101010101" pitchFamily="2" charset="-122"/>
              </a:rPr>
              <a:t>The suggestion is to use the round trip efficiency of the battery system: </a:t>
            </a:r>
          </a:p>
          <a:p>
            <a:pPr marL="1200150" lvl="2" indent="-285750">
              <a:buClr>
                <a:srgbClr val="C00000"/>
              </a:buClr>
              <a:buFont typeface="Wingdings" panose="05000000000000000000" pitchFamily="2" charset="2"/>
              <a:buChar char="ü"/>
            </a:pPr>
            <a:r>
              <a:rPr lang="en-GB" sz="1600" dirty="0">
                <a:latin typeface="Calibri" panose="020F0502020204030204" pitchFamily="34" charset="0"/>
                <a:ea typeface="DengXian" panose="02010600030101010101" pitchFamily="2" charset="-122"/>
              </a:rPr>
              <a:t>Recommendation to use 90% and 80% for this project.</a:t>
            </a:r>
            <a:endParaRPr lang="en-GB" sz="1600" dirty="0"/>
          </a:p>
        </p:txBody>
      </p:sp>
    </p:spTree>
    <p:extLst>
      <p:ext uri="{BB962C8B-B14F-4D97-AF65-F5344CB8AC3E}">
        <p14:creationId xmlns:p14="http://schemas.microsoft.com/office/powerpoint/2010/main" val="342446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91598" y="142709"/>
            <a:ext cx="6954418" cy="708658"/>
          </a:xfrm>
        </p:spPr>
        <p:txBody>
          <a:bodyPr/>
          <a:lstStyle/>
          <a:p>
            <a:r>
              <a:rPr lang="en-US" sz="1600" dirty="0">
                <a:solidFill>
                  <a:srgbClr val="0070C0"/>
                </a:solidFill>
                <a:latin typeface="Calibri" panose="020F0502020204030204" pitchFamily="34" charset="0"/>
                <a:cs typeface="Calibri" panose="020F0502020204030204" pitchFamily="34" charset="0"/>
              </a:rPr>
              <a:t>IPN project: OMB6 </a:t>
            </a:r>
            <a:br>
              <a:rPr lang="en-US" dirty="0">
                <a:solidFill>
                  <a:srgbClr val="0070C0"/>
                </a:solidFill>
                <a:cs typeface="Calibri" panose="020F0502020204030204" pitchFamily="34" charset="0"/>
              </a:rPr>
            </a:br>
            <a:r>
              <a:rPr lang="en-GB"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Initial observations &amp; proposed research tasks</a:t>
            </a:r>
            <a:endParaRPr lang="en-GB" b="1" dirty="0">
              <a:solidFill>
                <a:srgbClr val="0070C0"/>
              </a:solidFill>
              <a:latin typeface="Calibri" panose="020F0502020204030204" pitchFamily="34" charset="0"/>
              <a:cs typeface="Calibri" panose="020F0502020204030204" pitchFamily="34" charset="0"/>
            </a:endParaRPr>
          </a:p>
        </p:txBody>
      </p:sp>
      <p:sp>
        <p:nvSpPr>
          <p:cNvPr id="4" name="Plassholder for lysbildenummer 3"/>
          <p:cNvSpPr>
            <a:spLocks noGrp="1"/>
          </p:cNvSpPr>
          <p:nvPr>
            <p:ph type="sldNum" sz="quarter" idx="12"/>
          </p:nvPr>
        </p:nvSpPr>
        <p:spPr/>
        <p:txBody>
          <a:bodyPr/>
          <a:lstStyle/>
          <a:p>
            <a:fld id="{5751DFAA-887F-4071-8EAD-E8CA316FCF06}" type="slidenum">
              <a:rPr lang="en-GB" smtClean="0"/>
              <a:t>3</a:t>
            </a:fld>
            <a:endParaRPr lang="en-GB"/>
          </a:p>
        </p:txBody>
      </p:sp>
      <p:sp>
        <p:nvSpPr>
          <p:cNvPr id="8" name="Rectangle 7">
            <a:extLst>
              <a:ext uri="{FF2B5EF4-FFF2-40B4-BE49-F238E27FC236}">
                <a16:creationId xmlns:a16="http://schemas.microsoft.com/office/drawing/2014/main" id="{23955937-C77B-42EB-A0EC-F686F0A3A54D}"/>
              </a:ext>
            </a:extLst>
          </p:cNvPr>
          <p:cNvSpPr/>
          <p:nvPr/>
        </p:nvSpPr>
        <p:spPr>
          <a:xfrm>
            <a:off x="132538" y="1437638"/>
            <a:ext cx="11757261" cy="3864391"/>
          </a:xfrm>
          <a:prstGeom prst="rect">
            <a:avLst/>
          </a:prstGeom>
        </p:spPr>
        <p:txBody>
          <a:bodyPr wrap="square">
            <a:spAutoFit/>
          </a:bodyPr>
          <a:lstStyle/>
          <a:p>
            <a:pPr marL="285750" indent="-285750">
              <a:lnSpc>
                <a:spcPct val="120000"/>
              </a:lnSpc>
              <a:buClr>
                <a:srgbClr val="C00000"/>
              </a:buClr>
              <a:buFont typeface="Wingdings" panose="05000000000000000000" pitchFamily="2" charset="2"/>
              <a:buChar char="§"/>
            </a:pPr>
            <a:r>
              <a:rPr lang="en-GB"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initial observations of the two current functions of MBs from reviewing the 11-month operational data are: </a:t>
            </a:r>
          </a:p>
          <a:p>
            <a:pPr marL="857250" lvl="1" indent="-400050">
              <a:lnSpc>
                <a:spcPct val="120000"/>
              </a:lnSpc>
              <a:buClr>
                <a:schemeClr val="accent5">
                  <a:lumMod val="25000"/>
                </a:schemeClr>
              </a:buClr>
              <a:buFont typeface="Wingdings" panose="05000000000000000000" pitchFamily="2" charset="2"/>
              <a:buChar char="Ø"/>
            </a:pPr>
            <a:r>
              <a:rPr lang="en-GB" sz="16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MB peak shaving of diesel generators: </a:t>
            </a:r>
            <a:r>
              <a:rPr lang="en-GB" sz="1600" dirty="0">
                <a:latin typeface="Calibri" panose="020F0502020204030204" pitchFamily="34" charset="0"/>
                <a:cs typeface="Calibri" panose="020F0502020204030204" pitchFamily="34" charset="0"/>
              </a:rPr>
              <a:t>keeping diesel generators at optimal efficiency by charging/discharging MBs: </a:t>
            </a:r>
            <a:endParaRPr lang="en-GB" sz="16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1314450" lvl="2" indent="-400050">
              <a:lnSpc>
                <a:spcPct val="120000"/>
              </a:lnSpc>
              <a:buClr>
                <a:schemeClr val="accent5">
                  <a:lumMod val="25000"/>
                </a:schemeClr>
              </a:buClr>
              <a:buFont typeface="Wingdings" panose="05000000000000000000" pitchFamily="2" charset="2"/>
              <a:buChar char="ü"/>
            </a:pPr>
            <a:r>
              <a:rPr lang="en-GB"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batteries have been used with very shallow depth of charge/discharge with cycle times less than a minute.</a:t>
            </a:r>
          </a:p>
          <a:p>
            <a:pPr marL="857250" lvl="1" indent="-400050">
              <a:lnSpc>
                <a:spcPct val="120000"/>
              </a:lnSpc>
              <a:buClr>
                <a:schemeClr val="accent5">
                  <a:lumMod val="25000"/>
                </a:schemeClr>
              </a:buClr>
              <a:buFont typeface="Wingdings" panose="05000000000000000000" pitchFamily="2" charset="2"/>
              <a:buChar char="Ø"/>
            </a:pPr>
            <a:r>
              <a:rPr lang="en-GB" sz="16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MB capacity as spinning reserve: </a:t>
            </a:r>
            <a:r>
              <a:rPr lang="en-GB" sz="1600" dirty="0">
                <a:latin typeface="Calibri" panose="020F0502020204030204" pitchFamily="34" charset="0"/>
                <a:cs typeface="Calibri" panose="020F0502020204030204" pitchFamily="34" charset="0"/>
              </a:rPr>
              <a:t>one generator less than “normal” at any time during dynamic position (DP): </a:t>
            </a:r>
            <a:endParaRPr lang="en-GB" sz="16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1314450" lvl="2" indent="-400050">
              <a:lnSpc>
                <a:spcPct val="120000"/>
              </a:lnSpc>
              <a:buClr>
                <a:schemeClr val="accent5">
                  <a:lumMod val="25000"/>
                </a:schemeClr>
              </a:buClr>
              <a:buFont typeface="Wingdings" panose="05000000000000000000" pitchFamily="2" charset="2"/>
              <a:buChar char="ü"/>
            </a:pPr>
            <a:r>
              <a:rPr lang="en-GB" sz="1600" dirty="0">
                <a:latin typeface="Calibri" panose="020F0502020204030204" pitchFamily="34" charset="0"/>
                <a:cs typeface="Calibri" panose="020F0502020204030204" pitchFamily="34" charset="0"/>
              </a:rPr>
              <a:t>MBs will be in operation but it does not discharge any power. </a:t>
            </a:r>
          </a:p>
          <a:p>
            <a:r>
              <a:rPr lang="en-GB" sz="1600" dirty="0"/>
              <a:t> </a:t>
            </a:r>
            <a:endParaRPr lang="en-GB" sz="16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400050" indent="-400050">
              <a:lnSpc>
                <a:spcPct val="120000"/>
              </a:lnSpc>
              <a:buClr>
                <a:srgbClr val="C00000"/>
              </a:buClr>
              <a:buFont typeface="Wingdings" panose="05000000000000000000" pitchFamily="2" charset="2"/>
              <a:buChar char="§"/>
            </a:pPr>
            <a:r>
              <a:rPr lang="en-GB" sz="1600" dirty="0">
                <a:latin typeface="Calibri" panose="020F0502020204030204" pitchFamily="34" charset="0"/>
                <a:cs typeface="Calibri" panose="020F0502020204030204" pitchFamily="34" charset="0"/>
              </a:rPr>
              <a:t>Proposed research tasks: </a:t>
            </a:r>
          </a:p>
          <a:p>
            <a:pPr marL="742950" lvl="1" indent="-285750">
              <a:buFont typeface="Wingdings" panose="05000000000000000000" pitchFamily="2" charset="2"/>
              <a:buChar char="Ø"/>
            </a:pPr>
            <a:r>
              <a:rPr lang="en-GB" sz="1600" dirty="0">
                <a:latin typeface="Calibri" panose="020F0502020204030204" pitchFamily="34" charset="0"/>
                <a:cs typeface="Calibri" panose="020F0502020204030204" pitchFamily="34" charset="0"/>
              </a:rPr>
              <a:t>Re-evaluating the fuel saving from MB peak shaving of diesel generators and O&amp;M of MBs: </a:t>
            </a:r>
            <a:endParaRPr lang="en-GB" sz="1400" dirty="0">
              <a:latin typeface="Calibri" panose="020F0502020204030204" pitchFamily="34" charset="0"/>
              <a:cs typeface="Calibri" panose="020F0502020204030204" pitchFamily="34" charset="0"/>
            </a:endParaRPr>
          </a:p>
          <a:p>
            <a:pPr lvl="2"/>
            <a:r>
              <a:rPr lang="en-GB" sz="1600" dirty="0">
                <a:latin typeface="Calibri" panose="020F0502020204030204" pitchFamily="34" charset="0"/>
                <a:cs typeface="Calibri" panose="020F0502020204030204" pitchFamily="34" charset="0"/>
              </a:rPr>
              <a:t>i) Absorbing fast peaks (e.g. cycle times &lt; 1 minute), ii) moving diesel generator operation to nearby higher efficiency region:  </a:t>
            </a:r>
            <a:endParaRPr lang="en-GB" sz="1400" dirty="0">
              <a:latin typeface="Calibri" panose="020F0502020204030204" pitchFamily="34" charset="0"/>
              <a:cs typeface="Calibri" panose="020F0502020204030204" pitchFamily="34" charset="0"/>
            </a:endParaRPr>
          </a:p>
          <a:p>
            <a:pPr marL="1657350" lvl="3" indent="-285750">
              <a:buFont typeface="Wingdings" panose="05000000000000000000" pitchFamily="2" charset="2"/>
              <a:buChar char="ü"/>
            </a:pPr>
            <a:r>
              <a:rPr lang="en-GB" sz="1600" dirty="0">
                <a:latin typeface="Calibri" panose="020F0502020204030204" pitchFamily="34" charset="0"/>
                <a:cs typeface="Calibri" panose="020F0502020204030204" pitchFamily="34" charset="0"/>
              </a:rPr>
              <a:t>Limited fuel saving &amp; O&amp;M of MBs: </a:t>
            </a:r>
            <a:endParaRPr lang="en-GB" sz="1400" dirty="0">
              <a:latin typeface="Calibri" panose="020F0502020204030204" pitchFamily="34" charset="0"/>
              <a:cs typeface="Calibri" panose="020F0502020204030204" pitchFamily="34" charset="0"/>
            </a:endParaRPr>
          </a:p>
          <a:p>
            <a:pPr marL="1657350" lvl="3" indent="-285750">
              <a:buFont typeface="Courier New" panose="02070309020205020404" pitchFamily="49" charset="0"/>
              <a:buChar char="o"/>
            </a:pPr>
            <a:r>
              <a:rPr lang="en-GB" sz="1600" dirty="0">
                <a:latin typeface="Calibri" panose="020F0502020204030204" pitchFamily="34" charset="0"/>
                <a:cs typeface="Calibri" panose="020F0502020204030204" pitchFamily="34" charset="0"/>
              </a:rPr>
              <a:t>Reducing MB operations.</a:t>
            </a:r>
            <a:endParaRPr lang="en-GB" sz="1400" dirty="0">
              <a:latin typeface="Calibri" panose="020F0502020204030204" pitchFamily="34" charset="0"/>
              <a:cs typeface="Calibri" panose="020F0502020204030204" pitchFamily="34" charset="0"/>
            </a:endParaRPr>
          </a:p>
          <a:p>
            <a:pPr marL="1657350" lvl="3" indent="-285750">
              <a:buFont typeface="Courier New" panose="02070309020205020404" pitchFamily="49" charset="0"/>
              <a:buChar char="o"/>
            </a:pPr>
            <a:r>
              <a:rPr lang="en-GB" sz="1600" dirty="0">
                <a:latin typeface="Calibri" panose="020F0502020204030204" pitchFamily="34" charset="0"/>
                <a:cs typeface="Calibri" panose="020F0502020204030204" pitchFamily="34" charset="0"/>
              </a:rPr>
              <a:t>Alternative technologies including super capacitor.</a:t>
            </a:r>
            <a:endParaRPr lang="en-GB" sz="1400"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GB" sz="1600" dirty="0">
                <a:latin typeface="Calibri" panose="020F0502020204030204" pitchFamily="34" charset="0"/>
                <a:cs typeface="Calibri" panose="020F0502020204030204" pitchFamily="34" charset="0"/>
              </a:rPr>
              <a:t>iii) Stopping one engine: Significant fuel saving. </a:t>
            </a:r>
          </a:p>
          <a:p>
            <a:pPr marL="742950" lvl="1" indent="-285750">
              <a:lnSpc>
                <a:spcPct val="120000"/>
              </a:lnSpc>
              <a:buClr>
                <a:schemeClr val="accent5">
                  <a:lumMod val="25000"/>
                </a:schemeClr>
              </a:buClr>
              <a:buFont typeface="Wingdings" panose="05000000000000000000" pitchFamily="2" charset="2"/>
              <a:buChar char="Ø"/>
            </a:pPr>
            <a:r>
              <a:rPr lang="en-GB" sz="1600" dirty="0">
                <a:latin typeface="Calibri" panose="020F0502020204030204" pitchFamily="34" charset="0"/>
                <a:cs typeface="Calibri" panose="020F0502020204030204" pitchFamily="34" charset="0"/>
              </a:rPr>
              <a:t>Proposing new MB functions </a:t>
            </a:r>
            <a:r>
              <a:rPr lang="en-GB"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to achieve more fuel saving. </a:t>
            </a:r>
          </a:p>
        </p:txBody>
      </p:sp>
    </p:spTree>
    <p:extLst>
      <p:ext uri="{BB962C8B-B14F-4D97-AF65-F5344CB8AC3E}">
        <p14:creationId xmlns:p14="http://schemas.microsoft.com/office/powerpoint/2010/main" val="1674608618"/>
      </p:ext>
    </p:extLst>
  </p:cSld>
  <p:clrMapOvr>
    <a:masterClrMapping/>
  </p:clrMapOvr>
</p:sld>
</file>

<file path=ppt/theme/theme1.xml><?xml version="1.0" encoding="utf-8"?>
<a:theme xmlns:a="http://schemas.openxmlformats.org/drawingml/2006/main" name="Office-tema">
  <a:themeElements>
    <a:clrScheme name="Custom 6">
      <a:dk1>
        <a:srgbClr val="333333"/>
      </a:dk1>
      <a:lt1>
        <a:srgbClr val="FFFFFF"/>
      </a:lt1>
      <a:dk2>
        <a:srgbClr val="7D0023"/>
      </a:dk2>
      <a:lt2>
        <a:srgbClr val="E0E4E7"/>
      </a:lt2>
      <a:accent1>
        <a:srgbClr val="243746"/>
      </a:accent1>
      <a:accent2>
        <a:srgbClr val="007079"/>
      </a:accent2>
      <a:accent3>
        <a:srgbClr val="D5EAF4"/>
      </a:accent3>
      <a:accent4>
        <a:srgbClr val="E6FAEC"/>
      </a:accent4>
      <a:accent5>
        <a:srgbClr val="FFE7D6"/>
      </a:accent5>
      <a:accent6>
        <a:srgbClr val="FF1243"/>
      </a:accent6>
      <a:hlink>
        <a:srgbClr val="7D0023"/>
      </a:hlink>
      <a:folHlink>
        <a:srgbClr val="7D0023"/>
      </a:folHlink>
    </a:clrScheme>
    <a:fontScheme name="Equinor">
      <a:majorFont>
        <a:latin typeface="Equinor Medium"/>
        <a:ea typeface=""/>
        <a:cs typeface=""/>
      </a:majorFont>
      <a:minorFont>
        <a:latin typeface="Equino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 External presentations" id="{F32520E6-FBA2-4511-AC03-EEA640899A57}" vid="{4EC8AEF2-A5F3-4B54-BF8D-B02CA9ABA05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quinor">
      <a:majorFont>
        <a:latin typeface="Equinor Medium"/>
        <a:ea typeface=""/>
        <a:cs typeface=""/>
      </a:majorFont>
      <a:minorFont>
        <a:latin typeface="Equino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 External presentations" id="{F32520E6-FBA2-4511-AC03-EEA640899A57}" vid="{B4F6FB02-4B87-4713-B0FB-E4239B111F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mso-contentType ?>
<p:Policy xmlns:p="office.server.policy" id="" local="true">
  <p:Name>Statoil retention and labelling</p:Name>
  <p:Description>Adds a label containing the security classification to all documents. Files a copy as a Legal Record to Meridio one day after a document is declared as a record.</p:Description>
  <p:Statement>Ensures document labelling and retention according to Statoil information management policy.</p:Statement>
  <p:PolicyItems>
    <p:PolicyItem featureId="Microsoft.Office.RecordsManagement.PolicyFeatures.Expiration" staticId="0x010100F7AC974578254811A4E2A32DB0F95ACD0B|-1289614699" UniqueId="ab3e38f8-87f8-4fc8-a5d8-33903e8e8b68">
      <p:Name>Retention</p:Name>
      <p:Description>Automatic scheduling of content for processing, and performing a retention action on content that has reached its due date.</p:Description>
      <p:CustomData>
        <Schedules default="false" nextStageId="3">
          <Schedule type="Default">
            <stages>
              <data stageId="1">
                <formula id="Status Sent to archive"/>
                <action id="Microsoft.Office.RecordsManagement.PolicyFeatures.Expiration.Action.Record" type="action"/>
              </data>
            </stages>
          </Schedule>
          <Schedule type="Record">
            <stages>
              <data stageId="2">
                <formula id="Microsoft.Office.RecordsManagement.PolicyFeatures.Expiration.Formula.BuiltIn">
                  <number>1</number>
                  <property>_vti_ItemDeclaredRecord</property>
                  <propertyId>f9a44731-84eb-43a4-9973-cd2953ad8646</propertyId>
                  <period>days</period>
                </formula>
                <action type="workflow" id="0790bfbf-af07-4e9d-8b64-b11d9df418ce"/>
              </data>
            </stages>
          </Schedule>
        </Schedules>
      </p:CustomData>
    </p:PolicyItem>
    <p:PolicyItem featureId="Ncas.PolicyFeatures.PolicyForHeaderAndFooter" staticId="0x010100F7AC974578254811A4E2A32DB0F95ACD0B|915892616" UniqueId="f577eb52-4459-4195-93b4-7693174c3c9b">
      <p:Name>Statoil document labelling policy</p:Name>
      <p:Description/>
      <p:CustomData>
        <data>
          <keywords>FalsexTruexTruexTrue</keywords>
          <label>Security Classification: {Security Classification} - Status: {Status}</label>
          <fieldlist>Security Classification;Organisation;Process</fieldlist>
          <fontsize>8</fontsize>
          <fontcolor>#000000</fontcolor>
        </data>
      </p:CustomData>
    </p:PolicyItem>
  </p:PolicyItems>
</p:Policy>
</file>

<file path=customXml/item2.xml><?xml version="1.0" encoding="utf-8"?>
<p:properties xmlns:p="http://schemas.microsoft.com/office/2006/metadata/properties" xmlns:xsi="http://www.w3.org/2001/XMLSchema-instance" xmlns:pc="http://schemas.microsoft.com/office/infopath/2007/PartnerControls">
  <documentManagement>
    <TaxCatchAll xmlns="b17ea744-38d1-4a71-9f69-726aa276fcfa">
      <Value>71</Value>
      <Value>3</Value>
      <Value>12</Value>
    </TaxCatchAll>
    <ProcessTaxHTField0 xmlns="b17ea744-38d1-4a71-9f69-726aa276fcfa">
      <Terms xmlns="http://schemas.microsoft.com/office/infopath/2007/PartnerControls">
        <TermInfo xmlns="http://schemas.microsoft.com/office/infopath/2007/PartnerControls">
          <TermName xmlns="http://schemas.microsoft.com/office/infopath/2007/PartnerControls">Intellectual property rights</TermName>
          <TermId xmlns="http://schemas.microsoft.com/office/infopath/2007/PartnerControls">c273ef36-124b-4a01-afab-5be54ebb881e</TermId>
        </TermInfo>
      </Terms>
    </ProcessTaxHTField0>
    <IconOverlay xmlns="http://schemas.microsoft.com/sharepoint/v4" xsi:nil="true"/>
    <OrganisationTaxHTField0 xmlns="b17ea744-38d1-4a71-9f69-726aa276fcfa">
      <Terms xmlns="http://schemas.microsoft.com/office/infopath/2007/PartnerControls">
        <TermInfo xmlns="http://schemas.microsoft.com/office/infopath/2007/PartnerControls">
          <TermName xmlns="http://schemas.microsoft.com/office/infopath/2007/PartnerControls">TPD R＆T PTC INNOVATION COLLABORAT ＆ IPR (R＆T PTC ICI)</TermName>
          <TermId xmlns="http://schemas.microsoft.com/office/infopath/2007/PartnerControls">b82c1f03-eb3d-425c-aa84-9e1f028530b8</TermId>
        </TermInfo>
      </Terms>
    </OrganisationTaxHTField0>
    <Main_x0020_process xmlns="77d5f847-3f0c-454e-89bf-c0910298b66a">Project development</Main_x0020_process>
    <SecurityClassificationTaxHTField0 xmlns="b17ea744-38d1-4a71-9f69-726aa276fcfa">
      <Terms xmlns="http://schemas.microsoft.com/office/infopath/2007/PartnerControls">
        <TermInfo xmlns="http://schemas.microsoft.com/office/infopath/2007/PartnerControls">
          <TermName xmlns="http://schemas.microsoft.com/office/infopath/2007/PartnerControls">Open</TermName>
          <TermId xmlns="http://schemas.microsoft.com/office/infopath/2007/PartnerControls">61f5f775-a60b-440f-8922-bcabb800d160</TermId>
        </TermInfo>
      </Terms>
    </SecurityClassificationTaxHTField0>
    <Competence_x0020_area xmlns="77d5f847-3f0c-454e-89bf-c0910298b66a">Environment</Competence_x0020_area>
    <Comments xmlns="http://schemas.microsoft.com/sharepoint/v3" xsi:nil="true"/>
    <Document_x0020_status xmlns="063a4dea-2d51-44c1-9062-8124b2bb981d">Draft</Document_x0020_status>
    <_dlc_DocId xmlns="b17ea744-38d1-4a71-9f69-726aa276fcfa">17c2c48a-e276-46c6-bb7d-c2f0aff23d73</_dlc_DocId>
    <_dlc_DocIdUrl xmlns="b17ea744-38d1-4a71-9f69-726aa276fcfa">
      <Url>http://team-2.statoil.com/sites/ts-43144/Publication/_layouts/DocIdRedir.aspx?ID=17c2c48a-e276-46c6-bb7d-c2f0aff23d73</Url>
      <Description>17c2c48a-e276-46c6-bb7d-c2f0aff23d73</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Receiver>
    <Name>PolicyForHeaderAndFooter</Name>
    <Synchronization>Synchronous</Synchronization>
    <Type>10001</Type>
    <SequenceNumber>1000</SequenceNumber>
    <Assembly>Ncas.Collaboration.CustomPolicy, Version=1.0.0.0, Culture=neutral, PublicKeyToken=adb52bf0495cf7ab</Assembly>
    <Class> Ncas.Collaboration.CustomPolicy.CheckInPolicy.ApplyPolicyToDocument</Class>
    <Data/>
    <Filter/>
  </Receiver>
  <Receiver>
    <Name>PolicyForHeaderAndFooter</Name>
    <Synchronization>Synchronous</Synchronization>
    <Type>10002</Type>
    <SequenceNumber>1000</SequenceNumber>
    <Assembly>Ncas.Collaboration.CustomPolicy, Version=1.0.0.0, Culture=neutral, PublicKeyToken=adb52bf0495cf7ab</Assembly>
    <Class> Ncas.Collaboration.CustomPolicy.CheckInPolicy.ApplyPolicyToDocument</Class>
    <Data/>
    <Filter/>
  </Receiver>
</spe:Receivers>
</file>

<file path=customXml/item4.xml><?xml version="1.0" encoding="utf-8"?>
<?mso-contentType ?>
<SharedContentType xmlns="Microsoft.SharePoint.Taxonomy.ContentTypeSync" SourceId="cda95b1f-d928-4d6d-948e-61bff6dae232" ContentTypeId="0x010100F7AC974578254811A4E2A32DB0F95ACD0B" PreviousValue="false"/>
</file>

<file path=customXml/item5.xml><?xml version="1.0" encoding="utf-8"?>
<?mso-contentType ?>
<customXsn xmlns="http://schemas.microsoft.com/office/2006/metadata/customXsn">
  <xsnLocation/>
  <cached>True</cached>
  <openByDefault>True</openByDefault>
  <xsnScope/>
</customXsn>
</file>

<file path=customXml/item6.xml><?xml version="1.0" encoding="utf-8"?>
<?mso-contentType ?>
<PolicyDirtyBag xmlns="microsoft.office.server.policy.changes">
  <Microsoft.Office.RecordsManagement.PolicyFeatures.Expiration op="Change"/>
</PolicyDirtyBag>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t:contentTypeSchema xmlns:ct="http://schemas.microsoft.com/office/2006/metadata/contentType" xmlns:ma="http://schemas.microsoft.com/office/2006/metadata/properties/metaAttributes" ct:_="" ma:_="" ma:contentTypeName="Blank Document (UK)" ma:contentTypeID="0x010100F7AC974578254811A4E2A32DB0F95ACD0B0089E378419E6AEA4B91FB6A97797CA8D1" ma:contentTypeVersion="4028" ma:contentTypeDescription="Create a new blank document." ma:contentTypeScope="" ma:versionID="a65c1a0fbe52aaffacb021d7d7948f11">
  <xsd:schema xmlns:xsd="http://www.w3.org/2001/XMLSchema" xmlns:xs="http://www.w3.org/2001/XMLSchema" xmlns:p="http://schemas.microsoft.com/office/2006/metadata/properties" xmlns:ns1="http://schemas.microsoft.com/sharepoint/v3" xmlns:ns2="b17ea744-38d1-4a71-9f69-726aa276fcfa" xmlns:ns3="063a4dea-2d51-44c1-9062-8124b2bb981d" xmlns:ns4="http://schemas.microsoft.com/sharepoint/v4" xmlns:ns5="77d5f847-3f0c-454e-89bf-c0910298b66a" targetNamespace="http://schemas.microsoft.com/office/2006/metadata/properties" ma:root="true" ma:fieldsID="b476f114ad6acbe6f47452ecffe31633" ns1:_="" ns2:_="" ns3:_="" ns4:_="" ns5:_="">
    <xsd:import namespace="http://schemas.microsoft.com/sharepoint/v3"/>
    <xsd:import namespace="b17ea744-38d1-4a71-9f69-726aa276fcfa"/>
    <xsd:import namespace="063a4dea-2d51-44c1-9062-8124b2bb981d"/>
    <xsd:import namespace="http://schemas.microsoft.com/sharepoint/v4"/>
    <xsd:import namespace="77d5f847-3f0c-454e-89bf-c0910298b66a"/>
    <xsd:element name="properties">
      <xsd:complexType>
        <xsd:sequence>
          <xsd:element name="documentManagement">
            <xsd:complexType>
              <xsd:all>
                <xsd:element ref="ns2:_dlc_DocId" minOccurs="0"/>
                <xsd:element ref="ns2:_dlc_DocIdUrl" minOccurs="0"/>
                <xsd:element ref="ns2:_dlc_DocIdPersistId" minOccurs="0"/>
                <xsd:element ref="ns1:Comments" minOccurs="0"/>
                <xsd:element ref="ns3:Document_x0020_status"/>
                <xsd:element ref="ns2:OrganisationTaxHTField0" minOccurs="0"/>
                <xsd:element ref="ns2:TaxCatchAll" minOccurs="0"/>
                <xsd:element ref="ns2:TaxCatchAllLabel" minOccurs="0"/>
                <xsd:element ref="ns2:ProcessTaxHTField0" minOccurs="0"/>
                <xsd:element ref="ns2:SecurityClassificationTaxHTField0" minOccurs="0"/>
                <xsd:element ref="ns1:_dlc_Exempt" minOccurs="0"/>
                <xsd:element ref="ns1:_dlc_ExpireDateSaved" minOccurs="0"/>
                <xsd:element ref="ns1:_dlc_ExpireDate" minOccurs="0"/>
                <xsd:element ref="ns4:IconOverlay" minOccurs="0"/>
                <xsd:element ref="ns1:_vti_ItemDeclaredRecord" minOccurs="0"/>
                <xsd:element ref="ns1:_vti_ItemHoldRecordStatus" minOccurs="0"/>
                <xsd:element ref="ns5:Main_x0020_process" minOccurs="0"/>
                <xsd:element ref="ns5:Competence_x0020_are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ments" ma:index="11" nillable="true" ma:displayName="Comments" ma:internalName="Comments" ma:readOnly="false">
      <xsd:simpleType>
        <xsd:restriction base="dms:Note">
          <xsd:maxLength value="255"/>
        </xsd:restriction>
      </xsd:simpleType>
    </xsd:element>
    <xsd:element name="_dlc_Exempt" ma:index="21" nillable="true" ma:displayName="Exempt from Policy" ma:description="" ma:hidden="true" ma:internalName="_dlc_Exempt" ma:readOnly="true">
      <xsd:simpleType>
        <xsd:restriction base="dms:Unknown"/>
      </xsd:simpleType>
    </xsd:element>
    <xsd:element name="_dlc_ExpireDateSaved" ma:index="22" nillable="true" ma:displayName="Original Expiration Date" ma:description="" ma:hidden="true" ma:internalName="_dlc_ExpireDateSaved" ma:readOnly="true">
      <xsd:simpleType>
        <xsd:restriction base="dms:DateTime"/>
      </xsd:simpleType>
    </xsd:element>
    <xsd:element name="_dlc_ExpireDate" ma:index="23" nillable="true" ma:displayName="Expiration Date" ma:description="" ma:hidden="true" ma:indexed="true" ma:internalName="_dlc_ExpireDate" ma:readOnly="true">
      <xsd:simpleType>
        <xsd:restriction base="dms:DateTime"/>
      </xsd:simpleType>
    </xsd:element>
    <xsd:element name="_vti_ItemDeclaredRecord" ma:index="25" nillable="true" ma:displayName="Declared Record" ma:hidden="true" ma:internalName="_vti_ItemDeclaredRecord" ma:readOnly="true">
      <xsd:simpleType>
        <xsd:restriction base="dms:DateTime"/>
      </xsd:simpleType>
    </xsd:element>
    <xsd:element name="_vti_ItemHoldRecordStatus" ma:index="26"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17ea744-38d1-4a71-9f69-726aa276fcf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OrganisationTaxHTField0" ma:index="13" ma:taxonomy="true" ma:internalName="OrganisationTaxHTField0" ma:taxonomyFieldName="Organisation" ma:displayName="Organisation" ma:default="-1;#TPD R＆T PTC INNOVATION COLLABORAT ＆ IPR (R＆T PTC ICI)|b82c1f03-eb3d-425c-aa84-9e1f028530b8" ma:fieldId="{ce47518d-aabe-4849-b97c-60b86d4d3aa4}" ma:sspId="cda95b1f-d928-4d6d-948e-61bff6dae232" ma:termSetId="083c5b55-c594-4334-af18-825e08745075" ma:anchorId="00000000-0000-0000-0000-000000000000" ma:open="false" ma:isKeyword="false">
      <xsd:complexType>
        <xsd:sequence>
          <xsd:element ref="pc:Terms" minOccurs="0" maxOccurs="1"/>
        </xsd:sequence>
      </xsd:complexType>
    </xsd:element>
    <xsd:element name="TaxCatchAll" ma:index="14" nillable="true" ma:displayName="Taxonomy Catch All Column" ma:description="" ma:hidden="true" ma:list="{7e7ad819-77f9-4de0-8cae-176f7a115500}" ma:internalName="TaxCatchAll" ma:showField="CatchAllData" ma:web="063a4dea-2d51-44c1-9062-8124b2bb981d">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description="" ma:hidden="true" ma:list="{7e7ad819-77f9-4de0-8cae-176f7a115500}" ma:internalName="TaxCatchAllLabel" ma:readOnly="true" ma:showField="CatchAllDataLabel" ma:web="063a4dea-2d51-44c1-9062-8124b2bb981d">
      <xsd:complexType>
        <xsd:complexContent>
          <xsd:extension base="dms:MultiChoiceLookup">
            <xsd:sequence>
              <xsd:element name="Value" type="dms:Lookup" maxOccurs="unbounded" minOccurs="0" nillable="true"/>
            </xsd:sequence>
          </xsd:extension>
        </xsd:complexContent>
      </xsd:complexType>
    </xsd:element>
    <xsd:element name="ProcessTaxHTField0" ma:index="17" ma:taxonomy="true" ma:internalName="ProcessTaxHTField0" ma:taxonomyFieldName="Process" ma:displayName="Process" ma:default="-1;#Intellectual property rights|c273ef36-124b-4a01-afab-5be54ebb881e" ma:fieldId="{cf54353a-d5f3-4406-bb28-57e132cd03b5}" ma:sspId="cda95b1f-d928-4d6d-948e-61bff6dae232" ma:termSetId="1e61085d-668a-4ac3-b3a9-3ec5fc37e947" ma:anchorId="00000000-0000-0000-0000-000000000000" ma:open="false" ma:isKeyword="false">
      <xsd:complexType>
        <xsd:sequence>
          <xsd:element ref="pc:Terms" minOccurs="0" maxOccurs="1"/>
        </xsd:sequence>
      </xsd:complexType>
    </xsd:element>
    <xsd:element name="SecurityClassificationTaxHTField0" ma:index="19" ma:taxonomy="true" ma:internalName="SecurityClassificationTaxHTField0" ma:taxonomyFieldName="SecurityClassification" ma:displayName="Security Classification" ma:readOnly="false" ma:default="1;#Internal|3f97380a-aecf-4500-b684-b7a8fb7ac2b7" ma:fieldId="{be4fd496-4d16-48e7-ac00-387dd0149b64}" ma:sspId="cda95b1f-d928-4d6d-948e-61bff6dae232" ma:termSetId="b87b6b70-c067-4d50-a8a5-b6242aa022a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63a4dea-2d51-44c1-9062-8124b2bb981d" elementFormDefault="qualified">
    <xsd:import namespace="http://schemas.microsoft.com/office/2006/documentManagement/types"/>
    <xsd:import namespace="http://schemas.microsoft.com/office/infopath/2007/PartnerControls"/>
    <xsd:element name="Document_x0020_status" ma:index="12" ma:displayName="Status" ma:default="Draft" ma:description="Status of the information object." ma:format="Dropdown" ma:internalName="Document_x0020_status" ma:readOnly="false">
      <xsd:simpleType>
        <xsd:restriction base="dms:Choice">
          <xsd:enumeration value="Draft"/>
          <xsd:enumeration value="Final"/>
          <xsd:enumeration value="Sent to archiv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4"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d5f847-3f0c-454e-89bf-c0910298b66a" elementFormDefault="qualified">
    <xsd:import namespace="http://schemas.microsoft.com/office/2006/documentManagement/types"/>
    <xsd:import namespace="http://schemas.microsoft.com/office/infopath/2007/PartnerControls"/>
    <xsd:element name="Main_x0020_process" ma:index="27" nillable="true" ma:displayName="Main process" ma:description="Main process" ma:format="RadioButtons" ma:internalName="Main_x0020_process">
      <xsd:simpleType>
        <xsd:restriction base="dms:Choice">
          <xsd:enumeration value="(Not selected)"/>
          <xsd:enumeration value="Drilling and well"/>
          <xsd:enumeration value="Exploration"/>
          <xsd:enumeration value="HSE"/>
          <xsd:enumeration value="Information management and information technology"/>
          <xsd:enumeration value="Operation and maintenance"/>
          <xsd:enumeration value="Petroleum technology and IOR"/>
          <xsd:enumeration value="Project development"/>
          <xsd:enumeration value="Supply chain management"/>
        </xsd:restriction>
      </xsd:simpleType>
    </xsd:element>
    <xsd:element name="Competence_x0020_area" ma:index="28" nillable="true" ma:displayName="Competence area" ma:default="(Not selected)" ma:description="Competence area" ma:format="RadioButtons" ma:internalName="Competence_x0020_area">
      <xsd:simpleType>
        <xsd:restriction base="dms:Choice">
          <xsd:enumeration value="(Not selected)"/>
          <xsd:enumeration value="Drilling and well facilities"/>
          <xsd:enumeration value="Drilling technology"/>
          <xsd:enumeration value="Well technology"/>
          <xsd:enumeration value="Exploration"/>
          <xsd:enumeration value="Environment"/>
          <xsd:enumeration value="Health and working environment technology"/>
          <xsd:enumeration value="Safety technology"/>
          <xsd:enumeration value="Information management and information technology"/>
          <xsd:enumeration value="Operations"/>
          <xsd:enumeration value="Production technology"/>
          <xsd:enumeration value="Reservoir geology and petrophysics"/>
          <xsd:enumeration value="Reservoir geophysics"/>
          <xsd:enumeration value="Materials technology"/>
          <xsd:enumeration value="Pipeline and transport technology"/>
          <xsd:enumeration value="Platform technology"/>
          <xsd:enumeration value="Process technology downstream"/>
          <xsd:enumeration value="Process technology upstream"/>
          <xsd:enumeration value="Project management and control"/>
          <xsd:enumeration value="Subsea technology"/>
          <xsd:enumeration value="Process and governance"/>
          <xsd:enumeration value="Strategic and tactical procuremen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237F6B-52D1-43FB-BF83-36C99C0C3460}">
  <ds:schemaRefs>
    <ds:schemaRef ds:uri="office.server.policy"/>
  </ds:schemaRefs>
</ds:datastoreItem>
</file>

<file path=customXml/itemProps2.xml><?xml version="1.0" encoding="utf-8"?>
<ds:datastoreItem xmlns:ds="http://schemas.openxmlformats.org/officeDocument/2006/customXml" ds:itemID="{EA0931FD-4F9B-41C3-B272-BB41002A9FDE}">
  <ds:schemaRefs>
    <ds:schemaRef ds:uri="77d5f847-3f0c-454e-89bf-c0910298b66a"/>
    <ds:schemaRef ds:uri="http://purl.org/dc/elements/1.1/"/>
    <ds:schemaRef ds:uri="http://schemas.microsoft.com/office/2006/metadata/properties"/>
    <ds:schemaRef ds:uri="http://schemas.microsoft.com/sharepoint/v3"/>
    <ds:schemaRef ds:uri="http://schemas.microsoft.com/sharepoint/v4"/>
    <ds:schemaRef ds:uri="http://purl.org/dc/terms/"/>
    <ds:schemaRef ds:uri="b17ea744-38d1-4a71-9f69-726aa276fcfa"/>
    <ds:schemaRef ds:uri="063a4dea-2d51-44c1-9062-8124b2bb981d"/>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7905704-8EE0-4130-917C-AD0D252CD201}">
  <ds:schemaRefs>
    <ds:schemaRef ds:uri="http://schemas.microsoft.com/sharepoint/events"/>
  </ds:schemaRefs>
</ds:datastoreItem>
</file>

<file path=customXml/itemProps4.xml><?xml version="1.0" encoding="utf-8"?>
<ds:datastoreItem xmlns:ds="http://schemas.openxmlformats.org/officeDocument/2006/customXml" ds:itemID="{622360DA-34B8-4134-B15A-D6D462C3060C}">
  <ds:schemaRefs>
    <ds:schemaRef ds:uri="Microsoft.SharePoint.Taxonomy.ContentTypeSync"/>
  </ds:schemaRefs>
</ds:datastoreItem>
</file>

<file path=customXml/itemProps5.xml><?xml version="1.0" encoding="utf-8"?>
<ds:datastoreItem xmlns:ds="http://schemas.openxmlformats.org/officeDocument/2006/customXml" ds:itemID="{7269FBBE-0E8A-4EF6-8D2C-0DBAE43B4DBD}">
  <ds:schemaRefs>
    <ds:schemaRef ds:uri="http://schemas.microsoft.com/office/2006/metadata/customXsn"/>
  </ds:schemaRefs>
</ds:datastoreItem>
</file>

<file path=customXml/itemProps6.xml><?xml version="1.0" encoding="utf-8"?>
<ds:datastoreItem xmlns:ds="http://schemas.openxmlformats.org/officeDocument/2006/customXml" ds:itemID="{EB4789C9-9EEC-4D78-ACBD-BAFABCAA8077}">
  <ds:schemaRefs>
    <ds:schemaRef ds:uri="microsoft.office.server.policy.changes"/>
  </ds:schemaRefs>
</ds:datastoreItem>
</file>

<file path=customXml/itemProps7.xml><?xml version="1.0" encoding="utf-8"?>
<ds:datastoreItem xmlns:ds="http://schemas.openxmlformats.org/officeDocument/2006/customXml" ds:itemID="{9358E8A9-6DCC-4604-927A-AC9241E95334}">
  <ds:schemaRefs>
    <ds:schemaRef ds:uri="http://schemas.microsoft.com/sharepoint/v3/contenttype/forms"/>
  </ds:schemaRefs>
</ds:datastoreItem>
</file>

<file path=customXml/itemProps8.xml><?xml version="1.0" encoding="utf-8"?>
<ds:datastoreItem xmlns:ds="http://schemas.openxmlformats.org/officeDocument/2006/customXml" ds:itemID="{07BF61AF-6021-4497-B4FA-5D5AD536DC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17ea744-38d1-4a71-9f69-726aa276fcfa"/>
    <ds:schemaRef ds:uri="063a4dea-2d51-44c1-9062-8124b2bb981d"/>
    <ds:schemaRef ds:uri="http://schemas.microsoft.com/sharepoint/v4"/>
    <ds:schemaRef ds:uri="77d5f847-3f0c-454e-89bf-c0910298b6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For Internal presentations and PDF Export</Template>
  <TotalTime>46512</TotalTime>
  <Words>523</Words>
  <Application>Microsoft Office PowerPoint</Application>
  <PresentationFormat>Widescreen</PresentationFormat>
  <Paragraphs>44</Paragraphs>
  <Slides>3</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Calibri</vt:lpstr>
      <vt:lpstr>Arial</vt:lpstr>
      <vt:lpstr>Equinor Light</vt:lpstr>
      <vt:lpstr>Equinor</vt:lpstr>
      <vt:lpstr>Courier New</vt:lpstr>
      <vt:lpstr>Wingdings</vt:lpstr>
      <vt:lpstr>Equinor Medium</vt:lpstr>
      <vt:lpstr>Office-tema</vt:lpstr>
      <vt:lpstr>Custom Design</vt:lpstr>
      <vt:lpstr>PowerPoint Presentation</vt:lpstr>
      <vt:lpstr>PowerPoint Presentation</vt:lpstr>
      <vt:lpstr>IPN project: OMB6  Initial observations &amp; proposed research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OMB6</dc:title>
  <dc:creator>Jan Henrik Borch</dc:creator>
  <cp:lastModifiedBy>Wei He</cp:lastModifiedBy>
  <cp:revision>722</cp:revision>
  <cp:lastPrinted>2020-02-19T11:46:04Z</cp:lastPrinted>
  <dcterms:created xsi:type="dcterms:W3CDTF">2019-01-09T14:13:54Z</dcterms:created>
  <dcterms:modified xsi:type="dcterms:W3CDTF">2021-03-19T15:34:01Z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Restricted</vt:lpwstr>
  </property>
  <property fmtid="{D5CDD505-2E9C-101B-9397-08002B2CF9AE}" pid="3" name="ContentTypeId">
    <vt:lpwstr>0x010100F7AC974578254811A4E2A32DB0F95ACD0B0089E378419E6AEA4B91FB6A97797CA8D1</vt:lpwstr>
  </property>
  <property fmtid="{D5CDD505-2E9C-101B-9397-08002B2CF9AE}" pid="4" name="Organisation">
    <vt:lpwstr>71</vt:lpwstr>
  </property>
  <property fmtid="{D5CDD505-2E9C-101B-9397-08002B2CF9AE}" pid="5" name="Process">
    <vt:lpwstr>3</vt:lpwstr>
  </property>
  <property fmtid="{D5CDD505-2E9C-101B-9397-08002B2CF9AE}" pid="6" name="SecurityClassification">
    <vt:lpwstr>12</vt:lpwstr>
  </property>
  <property fmtid="{D5CDD505-2E9C-101B-9397-08002B2CF9AE}" pid="7" name="_dlc_policyId">
    <vt:lpwstr>/sites/ts-43144/Publication/Shared Documents</vt:lpwstr>
  </property>
  <property fmtid="{D5CDD505-2E9C-101B-9397-08002B2CF9AE}" pid="8" name="ItemRetentionFormula">
    <vt:lpwstr>&lt;formula id="Status Final" /&gt;</vt:lpwstr>
  </property>
  <property fmtid="{D5CDD505-2E9C-101B-9397-08002B2CF9AE}" pid="9" name="_dlc_DocIdItemGuid">
    <vt:lpwstr>9f65958d-4286-4174-aba8-823d0a19e3ae</vt:lpwstr>
  </property>
</Properties>
</file>