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57" r:id="rId8"/>
    <p:sldId id="262" r:id="rId9"/>
    <p:sldId id="261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17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9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397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557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27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79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027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925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881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16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84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879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18" y="859809"/>
            <a:ext cx="5250764" cy="47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Pricing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4000" dirty="0" smtClean="0"/>
              <a:t>2.9% + 0.30$   -    </a:t>
            </a:r>
            <a:r>
              <a:rPr lang="et-EE" sz="4000" dirty="0" err="1" smtClean="0"/>
              <a:t>Stripe</a:t>
            </a:r>
            <a:endParaRPr lang="et-EE" sz="4000" dirty="0" smtClean="0"/>
          </a:p>
          <a:p>
            <a:pPr marL="0" indent="0" algn="ctr">
              <a:buNone/>
            </a:pPr>
            <a:r>
              <a:rPr lang="et-EE" sz="4000" dirty="0" smtClean="0"/>
              <a:t>+1.1%(</a:t>
            </a:r>
            <a:r>
              <a:rPr lang="et-EE" sz="4000" dirty="0" err="1" smtClean="0"/>
              <a:t>excl</a:t>
            </a:r>
            <a:r>
              <a:rPr lang="et-EE" sz="4000" dirty="0" smtClean="0"/>
              <a:t> 0.30$) </a:t>
            </a:r>
            <a:r>
              <a:rPr lang="et-EE" sz="4000" dirty="0" err="1" smtClean="0"/>
              <a:t>or</a:t>
            </a:r>
            <a:r>
              <a:rPr lang="et-EE" sz="4000" dirty="0" smtClean="0"/>
              <a:t> min 0.10$ - </a:t>
            </a:r>
            <a:r>
              <a:rPr lang="et-EE" sz="4000" dirty="0" err="1" smtClean="0"/>
              <a:t>us</a:t>
            </a:r>
            <a:endParaRPr lang="et-EE" sz="4000" dirty="0"/>
          </a:p>
        </p:txBody>
      </p:sp>
    </p:spTree>
    <p:extLst>
      <p:ext uri="{BB962C8B-B14F-4D97-AF65-F5344CB8AC3E}">
        <p14:creationId xmlns:p14="http://schemas.microsoft.com/office/powerpoint/2010/main" val="7544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Competition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6877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t-EE" sz="9600" dirty="0" smtClean="0"/>
          </a:p>
          <a:p>
            <a:pPr marL="0" indent="0" algn="ctr">
              <a:buNone/>
            </a:pPr>
            <a:r>
              <a:rPr lang="et-EE" sz="9600" dirty="0" err="1" smtClean="0"/>
              <a:t>Cash</a:t>
            </a:r>
            <a:endParaRPr lang="et-EE" sz="9600" dirty="0" smtClean="0"/>
          </a:p>
          <a:p>
            <a:pPr marL="0" indent="0" algn="ctr">
              <a:buNone/>
            </a:pPr>
            <a:r>
              <a:rPr lang="et-EE" sz="3200" dirty="0" err="1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t-EE" sz="3200" dirty="0" err="1" smtClean="0">
                <a:solidFill>
                  <a:schemeClr val="bg2">
                    <a:lumMod val="50000"/>
                  </a:schemeClr>
                </a:solidFill>
              </a:rPr>
              <a:t>ard</a:t>
            </a:r>
            <a:r>
              <a:rPr lang="et-EE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sz="3200" dirty="0" err="1" smtClean="0">
                <a:solidFill>
                  <a:schemeClr val="bg2">
                    <a:lumMod val="50000"/>
                  </a:schemeClr>
                </a:solidFill>
              </a:rPr>
              <a:t>terminals</a:t>
            </a:r>
            <a:endParaRPr lang="et-EE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57" y="1825625"/>
            <a:ext cx="4831485" cy="4351338"/>
          </a:xfrm>
        </p:spPr>
      </p:pic>
    </p:spTree>
    <p:extLst>
      <p:ext uri="{BB962C8B-B14F-4D97-AF65-F5344CB8AC3E}">
        <p14:creationId xmlns:p14="http://schemas.microsoft.com/office/powerpoint/2010/main" val="42586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Problem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5400" dirty="0" smtClean="0"/>
              <a:t>No </a:t>
            </a:r>
            <a:r>
              <a:rPr lang="et-EE" sz="5400" dirty="0" err="1" smtClean="0"/>
              <a:t>cash</a:t>
            </a:r>
            <a:r>
              <a:rPr lang="et-EE" sz="5400" dirty="0"/>
              <a:t> </a:t>
            </a:r>
            <a:r>
              <a:rPr lang="et-EE" sz="5400" dirty="0" smtClean="0"/>
              <a:t>-&gt; no </a:t>
            </a:r>
            <a:r>
              <a:rPr lang="et-EE" sz="5400" dirty="0" err="1" smtClean="0"/>
              <a:t>deal</a:t>
            </a:r>
            <a:r>
              <a:rPr lang="et-EE" sz="5400" dirty="0" smtClean="0"/>
              <a:t> </a:t>
            </a:r>
          </a:p>
          <a:p>
            <a:pPr marL="0" indent="0" algn="ctr">
              <a:buNone/>
            </a:pPr>
            <a:r>
              <a:rPr lang="et-EE" sz="5400" dirty="0" smtClean="0"/>
              <a:t>=</a:t>
            </a:r>
          </a:p>
          <a:p>
            <a:pPr marL="0" indent="0" algn="ctr">
              <a:buNone/>
            </a:pPr>
            <a:r>
              <a:rPr lang="et-EE" sz="5400" dirty="0" smtClean="0"/>
              <a:t>No </a:t>
            </a:r>
            <a:r>
              <a:rPr lang="et-EE" sz="5400" dirty="0" err="1" smtClean="0"/>
              <a:t>fun</a:t>
            </a:r>
            <a:r>
              <a:rPr lang="et-EE" sz="5400" dirty="0" smtClean="0"/>
              <a:t> </a:t>
            </a:r>
            <a:r>
              <a:rPr lang="et-EE" sz="5400" dirty="0" smtClean="0">
                <a:sym typeface="Wingdings" panose="05000000000000000000" pitchFamily="2" charset="2"/>
              </a:rPr>
              <a:t></a:t>
            </a:r>
            <a:endParaRPr lang="et-EE" sz="5400" dirty="0"/>
          </a:p>
        </p:txBody>
      </p:sp>
    </p:spTree>
    <p:extLst>
      <p:ext uri="{BB962C8B-B14F-4D97-AF65-F5344CB8AC3E}">
        <p14:creationId xmlns:p14="http://schemas.microsoft.com/office/powerpoint/2010/main" val="29685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Solution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27" y="-43819"/>
            <a:ext cx="3952425" cy="6901819"/>
          </a:xfrm>
        </p:spPr>
      </p:pic>
    </p:spTree>
    <p:extLst>
      <p:ext uri="{BB962C8B-B14F-4D97-AF65-F5344CB8AC3E}">
        <p14:creationId xmlns:p14="http://schemas.microsoft.com/office/powerpoint/2010/main" val="4046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1" y="0"/>
            <a:ext cx="3940692" cy="6872474"/>
          </a:xfrm>
        </p:spPr>
      </p:pic>
    </p:spTree>
    <p:extLst>
      <p:ext uri="{BB962C8B-B14F-4D97-AF65-F5344CB8AC3E}">
        <p14:creationId xmlns:p14="http://schemas.microsoft.com/office/powerpoint/2010/main" val="30357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05" y="0"/>
            <a:ext cx="3922252" cy="6858000"/>
          </a:xfrm>
        </p:spPr>
      </p:pic>
    </p:spTree>
    <p:extLst>
      <p:ext uri="{BB962C8B-B14F-4D97-AF65-F5344CB8AC3E}">
        <p14:creationId xmlns:p14="http://schemas.microsoft.com/office/powerpoint/2010/main" val="3725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60" y="0"/>
            <a:ext cx="3921142" cy="6870885"/>
          </a:xfrm>
        </p:spPr>
      </p:pic>
    </p:spTree>
    <p:extLst>
      <p:ext uri="{BB962C8B-B14F-4D97-AF65-F5344CB8AC3E}">
        <p14:creationId xmlns:p14="http://schemas.microsoft.com/office/powerpoint/2010/main" val="9130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898" y="17573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smtClean="0"/>
              <a:t>GOOD</a:t>
            </a:r>
          </a:p>
          <a:p>
            <a:pPr marL="0" indent="0">
              <a:buNone/>
            </a:pPr>
            <a:r>
              <a:rPr lang="et-EE" dirty="0" smtClean="0"/>
              <a:t>% </a:t>
            </a:r>
            <a:r>
              <a:rPr lang="et-EE" dirty="0" err="1" smtClean="0"/>
              <a:t>first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third</a:t>
            </a:r>
            <a:r>
              <a:rPr lang="et-EE" dirty="0" smtClean="0"/>
              <a:t> </a:t>
            </a:r>
            <a:r>
              <a:rPr lang="et-EE" dirty="0" err="1" smtClean="0"/>
              <a:t>transaction</a:t>
            </a:r>
            <a:endParaRPr lang="et-EE" dirty="0" smtClean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CTR</a:t>
            </a: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BAD</a:t>
            </a:r>
          </a:p>
          <a:p>
            <a:pPr marL="0" indent="0">
              <a:buNone/>
            </a:pPr>
            <a:r>
              <a:rPr lang="et-EE" dirty="0" err="1" smtClean="0"/>
              <a:t>False</a:t>
            </a:r>
            <a:r>
              <a:rPr lang="et-EE" dirty="0" smtClean="0"/>
              <a:t> </a:t>
            </a:r>
            <a:r>
              <a:rPr lang="et-EE" dirty="0" err="1" smtClean="0"/>
              <a:t>requests</a:t>
            </a:r>
            <a:r>
              <a:rPr lang="et-EE" dirty="0" smtClean="0"/>
              <a:t>/</a:t>
            </a:r>
            <a:r>
              <a:rPr lang="et-EE" dirty="0" err="1" smtClean="0"/>
              <a:t>spamming</a:t>
            </a:r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%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completed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4381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4800" dirty="0" smtClean="0"/>
              <a:t>No </a:t>
            </a:r>
            <a:r>
              <a:rPr lang="et-EE" sz="4800" dirty="0" err="1" smtClean="0"/>
              <a:t>card</a:t>
            </a:r>
            <a:r>
              <a:rPr lang="et-EE" sz="4800" dirty="0" smtClean="0"/>
              <a:t> </a:t>
            </a:r>
            <a:r>
              <a:rPr lang="et-EE" sz="4800" dirty="0" err="1" smtClean="0"/>
              <a:t>payment</a:t>
            </a:r>
            <a:r>
              <a:rPr lang="et-EE" sz="4800" dirty="0" smtClean="0"/>
              <a:t> </a:t>
            </a:r>
            <a:r>
              <a:rPr lang="et-EE" sz="4800" dirty="0" err="1" smtClean="0"/>
              <a:t>available</a:t>
            </a:r>
            <a:endParaRPr lang="et-EE" sz="4800" dirty="0" smtClean="0"/>
          </a:p>
          <a:p>
            <a:pPr marL="0" indent="0" algn="ctr">
              <a:buNone/>
            </a:pPr>
            <a:r>
              <a:rPr lang="et-EE" sz="4800" dirty="0" err="1" smtClean="0"/>
              <a:t>Buyer</a:t>
            </a:r>
            <a:r>
              <a:rPr lang="et-EE" sz="4800" dirty="0" smtClean="0"/>
              <a:t> </a:t>
            </a:r>
            <a:r>
              <a:rPr lang="et-EE" sz="4800" dirty="0" err="1" smtClean="0"/>
              <a:t>has</a:t>
            </a:r>
            <a:r>
              <a:rPr lang="et-EE" sz="4800" dirty="0" smtClean="0"/>
              <a:t> no </a:t>
            </a:r>
            <a:r>
              <a:rPr lang="et-EE" sz="4800" dirty="0" err="1" smtClean="0"/>
              <a:t>cash</a:t>
            </a:r>
            <a:endParaRPr lang="et-EE" sz="4800" dirty="0"/>
          </a:p>
        </p:txBody>
      </p:sp>
    </p:spTree>
    <p:extLst>
      <p:ext uri="{BB962C8B-B14F-4D97-AF65-F5344CB8AC3E}">
        <p14:creationId xmlns:p14="http://schemas.microsoft.com/office/powerpoint/2010/main" val="4592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Market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5400" dirty="0" err="1" smtClean="0"/>
              <a:t>Farmers</a:t>
            </a:r>
            <a:r>
              <a:rPr lang="et-EE" sz="5400" dirty="0" smtClean="0"/>
              <a:t> market</a:t>
            </a:r>
          </a:p>
          <a:p>
            <a:pPr marL="0" indent="0" algn="ctr">
              <a:buNone/>
            </a:pPr>
            <a:r>
              <a:rPr lang="et-EE" sz="5400" dirty="0" err="1" smtClean="0"/>
              <a:t>Fairs</a:t>
            </a:r>
            <a:endParaRPr lang="et-EE" sz="5400" dirty="0" smtClean="0"/>
          </a:p>
          <a:p>
            <a:pPr marL="0" indent="0" algn="ctr">
              <a:buNone/>
            </a:pPr>
            <a:r>
              <a:rPr lang="et-EE" sz="5400" dirty="0" err="1" smtClean="0"/>
              <a:t>Taxis</a:t>
            </a:r>
            <a:endParaRPr lang="et-EE" sz="5400" dirty="0" smtClean="0"/>
          </a:p>
          <a:p>
            <a:pPr marL="0" indent="0" algn="ctr">
              <a:buNone/>
            </a:pPr>
            <a:r>
              <a:rPr lang="et-EE" sz="5400" dirty="0" err="1" smtClean="0"/>
              <a:t>Buses</a:t>
            </a:r>
            <a:endParaRPr lang="et-EE" sz="5400" dirty="0" smtClean="0"/>
          </a:p>
          <a:p>
            <a:pPr marL="0" indent="0" algn="ctr">
              <a:buNone/>
            </a:pPr>
            <a:endParaRPr lang="et-EE" sz="5400" dirty="0"/>
          </a:p>
        </p:txBody>
      </p:sp>
    </p:spTree>
    <p:extLst>
      <p:ext uri="{BB962C8B-B14F-4D97-AF65-F5344CB8AC3E}">
        <p14:creationId xmlns:p14="http://schemas.microsoft.com/office/powerpoint/2010/main" val="308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Metrics</vt:lpstr>
      <vt:lpstr>When to use?</vt:lpstr>
      <vt:lpstr>Market</vt:lpstr>
      <vt:lpstr>Pricing</vt:lpstr>
      <vt:lpstr>Competition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OkOk</dc:title>
  <dc:creator>Madis Koppel</dc:creator>
  <cp:lastModifiedBy>Madis Koppel</cp:lastModifiedBy>
  <cp:revision>10</cp:revision>
  <dcterms:created xsi:type="dcterms:W3CDTF">2015-02-21T14:16:43Z</dcterms:created>
  <dcterms:modified xsi:type="dcterms:W3CDTF">2015-02-21T16:36:50Z</dcterms:modified>
</cp:coreProperties>
</file>