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66" r:id="rId6"/>
    <p:sldId id="268" r:id="rId7"/>
    <p:sldId id="267" r:id="rId8"/>
    <p:sldId id="257" r:id="rId9"/>
    <p:sldId id="262" r:id="rId10"/>
    <p:sldId id="261" r:id="rId11"/>
    <p:sldId id="263" r:id="rId12"/>
    <p:sldId id="260" r:id="rId13"/>
    <p:sldId id="264" r:id="rId14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94660"/>
  </p:normalViewPr>
  <p:slideViewPr>
    <p:cSldViewPr snapToGrid="0">
      <p:cViewPr varScale="1">
        <p:scale>
          <a:sx n="70" d="100"/>
          <a:sy n="70" d="100"/>
        </p:scale>
        <p:origin x="9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40EA-38FC-4AA7-8E41-9C3141E78955}" type="datetimeFigureOut">
              <a:rPr lang="et-EE" smtClean="0"/>
              <a:t>21.02.2015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70CB-5B2E-4F61-A85F-FDC85359E7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80179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40EA-38FC-4AA7-8E41-9C3141E78955}" type="datetimeFigureOut">
              <a:rPr lang="et-EE" smtClean="0"/>
              <a:t>21.02.2015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70CB-5B2E-4F61-A85F-FDC85359E7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1092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40EA-38FC-4AA7-8E41-9C3141E78955}" type="datetimeFigureOut">
              <a:rPr lang="et-EE" smtClean="0"/>
              <a:t>21.02.2015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70CB-5B2E-4F61-A85F-FDC85359E7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3972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40EA-38FC-4AA7-8E41-9C3141E78955}" type="datetimeFigureOut">
              <a:rPr lang="et-EE" smtClean="0"/>
              <a:t>21.02.2015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70CB-5B2E-4F61-A85F-FDC85359E7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45576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40EA-38FC-4AA7-8E41-9C3141E78955}" type="datetimeFigureOut">
              <a:rPr lang="et-EE" smtClean="0"/>
              <a:t>21.02.2015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70CB-5B2E-4F61-A85F-FDC85359E7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2785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40EA-38FC-4AA7-8E41-9C3141E78955}" type="datetimeFigureOut">
              <a:rPr lang="et-EE" smtClean="0"/>
              <a:t>21.02.2015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70CB-5B2E-4F61-A85F-FDC85359E7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5796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40EA-38FC-4AA7-8E41-9C3141E78955}" type="datetimeFigureOut">
              <a:rPr lang="et-EE" smtClean="0"/>
              <a:t>21.02.2015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70CB-5B2E-4F61-A85F-FDC85359E7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30272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40EA-38FC-4AA7-8E41-9C3141E78955}" type="datetimeFigureOut">
              <a:rPr lang="et-EE" smtClean="0"/>
              <a:t>21.02.2015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70CB-5B2E-4F61-A85F-FDC85359E7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9252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40EA-38FC-4AA7-8E41-9C3141E78955}" type="datetimeFigureOut">
              <a:rPr lang="et-EE" smtClean="0"/>
              <a:t>21.02.2015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70CB-5B2E-4F61-A85F-FDC85359E7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08819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40EA-38FC-4AA7-8E41-9C3141E78955}" type="datetimeFigureOut">
              <a:rPr lang="et-EE" smtClean="0"/>
              <a:t>21.02.2015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70CB-5B2E-4F61-A85F-FDC85359E7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0166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40EA-38FC-4AA7-8E41-9C3141E78955}" type="datetimeFigureOut">
              <a:rPr lang="et-EE" smtClean="0"/>
              <a:t>21.02.2015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70CB-5B2E-4F61-A85F-FDC85359E7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0841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840EA-38FC-4AA7-8E41-9C3141E78955}" type="datetimeFigureOut">
              <a:rPr lang="et-EE" smtClean="0"/>
              <a:t>21.02.2015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670CB-5B2E-4F61-A85F-FDC85359E7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88793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t-E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18" y="859809"/>
            <a:ext cx="5250764" cy="47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t-EE" dirty="0" smtClean="0">
                <a:solidFill>
                  <a:schemeClr val="bg2">
                    <a:lumMod val="50000"/>
                  </a:schemeClr>
                </a:solidFill>
              </a:rPr>
              <a:t>Market</a:t>
            </a:r>
            <a:endParaRPr lang="et-E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t-EE" sz="5400" dirty="0" err="1" smtClean="0"/>
              <a:t>Farmers</a:t>
            </a:r>
            <a:r>
              <a:rPr lang="et-EE" sz="5400" dirty="0" smtClean="0"/>
              <a:t> market</a:t>
            </a:r>
          </a:p>
          <a:p>
            <a:pPr marL="0" indent="0" algn="ctr">
              <a:buNone/>
            </a:pPr>
            <a:r>
              <a:rPr lang="et-EE" sz="5400" dirty="0" err="1" smtClean="0"/>
              <a:t>Fairs</a:t>
            </a:r>
            <a:endParaRPr lang="et-EE" sz="5400" dirty="0" smtClean="0"/>
          </a:p>
          <a:p>
            <a:pPr marL="0" indent="0" algn="ctr">
              <a:buNone/>
            </a:pPr>
            <a:r>
              <a:rPr lang="et-EE" sz="5400" dirty="0" err="1" smtClean="0"/>
              <a:t>Taxis</a:t>
            </a:r>
            <a:endParaRPr lang="et-EE" sz="5400" dirty="0" smtClean="0"/>
          </a:p>
          <a:p>
            <a:pPr marL="0" indent="0" algn="ctr">
              <a:buNone/>
            </a:pPr>
            <a:r>
              <a:rPr lang="et-EE" sz="5400" dirty="0" err="1" smtClean="0"/>
              <a:t>Buses</a:t>
            </a:r>
            <a:endParaRPr lang="et-EE" sz="5400" dirty="0" smtClean="0"/>
          </a:p>
          <a:p>
            <a:pPr marL="0" indent="0" algn="ctr">
              <a:buNone/>
            </a:pPr>
            <a:endParaRPr lang="et-EE" sz="5400" dirty="0"/>
          </a:p>
        </p:txBody>
      </p:sp>
    </p:spTree>
    <p:extLst>
      <p:ext uri="{BB962C8B-B14F-4D97-AF65-F5344CB8AC3E}">
        <p14:creationId xmlns:p14="http://schemas.microsoft.com/office/powerpoint/2010/main" val="3085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t-EE" dirty="0" err="1" smtClean="0">
                <a:solidFill>
                  <a:schemeClr val="bg2">
                    <a:lumMod val="50000"/>
                  </a:schemeClr>
                </a:solidFill>
              </a:rPr>
              <a:t>Pricing</a:t>
            </a:r>
            <a:endParaRPr lang="et-E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143" y="250666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t-EE" sz="4000" dirty="0" smtClean="0"/>
              <a:t>2.9% + 0.30$   -    </a:t>
            </a:r>
            <a:r>
              <a:rPr lang="et-EE" sz="4000" dirty="0" err="1" smtClean="0"/>
              <a:t>Stripe</a:t>
            </a:r>
            <a:endParaRPr lang="et-EE" sz="4000" dirty="0" smtClean="0"/>
          </a:p>
          <a:p>
            <a:pPr marL="0" indent="0" algn="ctr">
              <a:buNone/>
            </a:pPr>
            <a:r>
              <a:rPr lang="et-EE" sz="4000" dirty="0" smtClean="0"/>
              <a:t>+1.1%(</a:t>
            </a:r>
            <a:r>
              <a:rPr lang="et-EE" sz="4000" dirty="0" err="1" smtClean="0"/>
              <a:t>excl</a:t>
            </a:r>
            <a:r>
              <a:rPr lang="et-EE" sz="4000" dirty="0" smtClean="0"/>
              <a:t> 0.30$) </a:t>
            </a:r>
            <a:r>
              <a:rPr lang="et-EE" sz="4000" dirty="0" err="1" smtClean="0"/>
              <a:t>or</a:t>
            </a:r>
            <a:r>
              <a:rPr lang="et-EE" sz="4000" dirty="0" smtClean="0"/>
              <a:t> min 0.10$ - </a:t>
            </a:r>
            <a:r>
              <a:rPr lang="et-EE" sz="4000" dirty="0" err="1" smtClean="0"/>
              <a:t>us</a:t>
            </a:r>
            <a:endParaRPr lang="et-EE" sz="4000" dirty="0"/>
          </a:p>
        </p:txBody>
      </p:sp>
    </p:spTree>
    <p:extLst>
      <p:ext uri="{BB962C8B-B14F-4D97-AF65-F5344CB8AC3E}">
        <p14:creationId xmlns:p14="http://schemas.microsoft.com/office/powerpoint/2010/main" val="75448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t-EE" dirty="0" err="1" smtClean="0">
                <a:solidFill>
                  <a:schemeClr val="bg2">
                    <a:lumMod val="50000"/>
                  </a:schemeClr>
                </a:solidFill>
              </a:rPr>
              <a:t>Competition</a:t>
            </a:r>
            <a:endParaRPr lang="et-E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018" y="1687796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t-EE" sz="9600" dirty="0" smtClean="0"/>
          </a:p>
          <a:p>
            <a:pPr marL="0" indent="0" algn="ctr">
              <a:buNone/>
            </a:pPr>
            <a:r>
              <a:rPr lang="et-EE" sz="9600" dirty="0" err="1" smtClean="0"/>
              <a:t>Cash</a:t>
            </a:r>
            <a:endParaRPr lang="et-EE" sz="9600" dirty="0" smtClean="0"/>
          </a:p>
          <a:p>
            <a:pPr marL="0" indent="0" algn="ctr">
              <a:buNone/>
            </a:pPr>
            <a:r>
              <a:rPr lang="et-EE" sz="3200" dirty="0" err="1">
                <a:solidFill>
                  <a:schemeClr val="bg2">
                    <a:lumMod val="50000"/>
                  </a:schemeClr>
                </a:solidFill>
              </a:rPr>
              <a:t>c</a:t>
            </a:r>
            <a:r>
              <a:rPr lang="et-EE" sz="3200" dirty="0" err="1" smtClean="0">
                <a:solidFill>
                  <a:schemeClr val="bg2">
                    <a:lumMod val="50000"/>
                  </a:schemeClr>
                </a:solidFill>
              </a:rPr>
              <a:t>ard</a:t>
            </a:r>
            <a:r>
              <a:rPr lang="et-EE" sz="3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t-EE" sz="3200" dirty="0" err="1" smtClean="0">
                <a:solidFill>
                  <a:schemeClr val="bg2">
                    <a:lumMod val="50000"/>
                  </a:schemeClr>
                </a:solidFill>
              </a:rPr>
              <a:t>terminals</a:t>
            </a:r>
            <a:endParaRPr lang="et-EE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t-EE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257" y="1825625"/>
            <a:ext cx="4831485" cy="4351338"/>
          </a:xfrm>
        </p:spPr>
      </p:pic>
    </p:spTree>
    <p:extLst>
      <p:ext uri="{BB962C8B-B14F-4D97-AF65-F5344CB8AC3E}">
        <p14:creationId xmlns:p14="http://schemas.microsoft.com/office/powerpoint/2010/main" val="425865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t-EE" dirty="0" err="1" smtClean="0">
                <a:solidFill>
                  <a:schemeClr val="bg2">
                    <a:lumMod val="50000"/>
                  </a:schemeClr>
                </a:solidFill>
              </a:rPr>
              <a:t>Problem</a:t>
            </a:r>
            <a:endParaRPr lang="et-E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722" y="250666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t-EE" sz="5400" dirty="0" smtClean="0"/>
              <a:t>No </a:t>
            </a:r>
            <a:r>
              <a:rPr lang="et-EE" sz="5400" dirty="0" err="1" smtClean="0"/>
              <a:t>cash</a:t>
            </a:r>
            <a:r>
              <a:rPr lang="et-EE" sz="5400" dirty="0"/>
              <a:t> </a:t>
            </a:r>
            <a:r>
              <a:rPr lang="et-EE" sz="5400" dirty="0" smtClean="0"/>
              <a:t>-&gt; no </a:t>
            </a:r>
            <a:r>
              <a:rPr lang="et-EE" sz="5400" dirty="0" err="1" smtClean="0"/>
              <a:t>deal</a:t>
            </a:r>
            <a:r>
              <a:rPr lang="et-EE" sz="5400" dirty="0" smtClean="0"/>
              <a:t> </a:t>
            </a:r>
          </a:p>
          <a:p>
            <a:pPr marL="0" indent="0" algn="ctr">
              <a:buNone/>
            </a:pPr>
            <a:r>
              <a:rPr lang="et-EE" sz="5400" dirty="0" smtClean="0"/>
              <a:t>=</a:t>
            </a:r>
          </a:p>
          <a:p>
            <a:pPr marL="0" indent="0" algn="ctr">
              <a:buNone/>
            </a:pPr>
            <a:r>
              <a:rPr lang="et-EE" sz="5400" dirty="0" smtClean="0"/>
              <a:t>No </a:t>
            </a:r>
            <a:r>
              <a:rPr lang="et-EE" sz="5400" dirty="0" err="1" smtClean="0"/>
              <a:t>fun</a:t>
            </a:r>
            <a:r>
              <a:rPr lang="et-EE" sz="5400" dirty="0" smtClean="0"/>
              <a:t> </a:t>
            </a:r>
            <a:r>
              <a:rPr lang="et-EE" sz="5400" dirty="0" smtClean="0">
                <a:sym typeface="Wingdings" panose="05000000000000000000" pitchFamily="2" charset="2"/>
              </a:rPr>
              <a:t></a:t>
            </a:r>
            <a:endParaRPr lang="et-EE" sz="5400" dirty="0"/>
          </a:p>
        </p:txBody>
      </p:sp>
    </p:spTree>
    <p:extLst>
      <p:ext uri="{BB962C8B-B14F-4D97-AF65-F5344CB8AC3E}">
        <p14:creationId xmlns:p14="http://schemas.microsoft.com/office/powerpoint/2010/main" val="296853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t-EE" dirty="0" err="1" smtClean="0">
                <a:solidFill>
                  <a:schemeClr val="bg2">
                    <a:lumMod val="50000"/>
                  </a:schemeClr>
                </a:solidFill>
              </a:rPr>
              <a:t>Solution</a:t>
            </a:r>
            <a:endParaRPr lang="et-EE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627" y="-43819"/>
            <a:ext cx="3952425" cy="6901819"/>
          </a:xfrm>
        </p:spPr>
      </p:pic>
    </p:spTree>
    <p:extLst>
      <p:ext uri="{BB962C8B-B14F-4D97-AF65-F5344CB8AC3E}">
        <p14:creationId xmlns:p14="http://schemas.microsoft.com/office/powerpoint/2010/main" val="404643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t-EE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771" y="0"/>
            <a:ext cx="3940692" cy="6872474"/>
          </a:xfrm>
        </p:spPr>
      </p:pic>
    </p:spTree>
    <p:extLst>
      <p:ext uri="{BB962C8B-B14F-4D97-AF65-F5344CB8AC3E}">
        <p14:creationId xmlns:p14="http://schemas.microsoft.com/office/powerpoint/2010/main" val="303575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t-EE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805" y="0"/>
            <a:ext cx="3922252" cy="6858000"/>
          </a:xfrm>
        </p:spPr>
      </p:pic>
    </p:spTree>
    <p:extLst>
      <p:ext uri="{BB962C8B-B14F-4D97-AF65-F5344CB8AC3E}">
        <p14:creationId xmlns:p14="http://schemas.microsoft.com/office/powerpoint/2010/main" val="372553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t-EE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177" y="1"/>
            <a:ext cx="3898480" cy="6858000"/>
          </a:xfrm>
        </p:spPr>
      </p:pic>
    </p:spTree>
    <p:extLst>
      <p:ext uri="{BB962C8B-B14F-4D97-AF65-F5344CB8AC3E}">
        <p14:creationId xmlns:p14="http://schemas.microsoft.com/office/powerpoint/2010/main" val="271735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t-EE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360" y="0"/>
            <a:ext cx="3921142" cy="6870885"/>
          </a:xfrm>
        </p:spPr>
      </p:pic>
    </p:spTree>
    <p:extLst>
      <p:ext uri="{BB962C8B-B14F-4D97-AF65-F5344CB8AC3E}">
        <p14:creationId xmlns:p14="http://schemas.microsoft.com/office/powerpoint/2010/main" val="9130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t-EE" dirty="0" err="1" smtClean="0">
                <a:solidFill>
                  <a:schemeClr val="bg2">
                    <a:lumMod val="50000"/>
                  </a:schemeClr>
                </a:solidFill>
              </a:rPr>
              <a:t>Metrics</a:t>
            </a:r>
            <a:endParaRPr lang="et-E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898" y="175738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t-EE" dirty="0" smtClean="0"/>
              <a:t>GOOD</a:t>
            </a:r>
          </a:p>
          <a:p>
            <a:pPr marL="0" indent="0">
              <a:buNone/>
            </a:pPr>
            <a:r>
              <a:rPr lang="et-EE" dirty="0" smtClean="0"/>
              <a:t>% </a:t>
            </a:r>
            <a:r>
              <a:rPr lang="et-EE" dirty="0" err="1" smtClean="0"/>
              <a:t>first</a:t>
            </a:r>
            <a:r>
              <a:rPr lang="et-EE" dirty="0" smtClean="0"/>
              <a:t> </a:t>
            </a:r>
            <a:r>
              <a:rPr lang="et-EE" dirty="0" err="1" smtClean="0"/>
              <a:t>to</a:t>
            </a:r>
            <a:r>
              <a:rPr lang="et-EE" dirty="0" smtClean="0"/>
              <a:t> </a:t>
            </a:r>
            <a:r>
              <a:rPr lang="et-EE" dirty="0" err="1" smtClean="0"/>
              <a:t>third</a:t>
            </a:r>
            <a:r>
              <a:rPr lang="et-EE" dirty="0" smtClean="0"/>
              <a:t> </a:t>
            </a:r>
            <a:r>
              <a:rPr lang="et-EE" dirty="0" err="1" smtClean="0"/>
              <a:t>transaction</a:t>
            </a:r>
            <a:endParaRPr lang="et-EE" dirty="0" smtClean="0"/>
          </a:p>
          <a:p>
            <a:endParaRPr lang="et-EE" dirty="0" smtClean="0"/>
          </a:p>
          <a:p>
            <a:pPr marL="0" indent="0">
              <a:buNone/>
            </a:pPr>
            <a:r>
              <a:rPr lang="et-EE" dirty="0" smtClean="0"/>
              <a:t>CTR</a:t>
            </a:r>
            <a:endParaRPr lang="et-EE" dirty="0"/>
          </a:p>
          <a:p>
            <a:endParaRPr lang="et-EE" dirty="0" smtClean="0"/>
          </a:p>
          <a:p>
            <a:pPr marL="0" indent="0">
              <a:buNone/>
            </a:pPr>
            <a:r>
              <a:rPr lang="et-EE" dirty="0" smtClean="0"/>
              <a:t>BAD</a:t>
            </a:r>
          </a:p>
          <a:p>
            <a:pPr marL="0" indent="0">
              <a:buNone/>
            </a:pPr>
            <a:r>
              <a:rPr lang="et-EE" dirty="0" err="1" smtClean="0"/>
              <a:t>False</a:t>
            </a:r>
            <a:r>
              <a:rPr lang="et-EE" dirty="0" smtClean="0"/>
              <a:t> </a:t>
            </a:r>
            <a:r>
              <a:rPr lang="et-EE" dirty="0" err="1" smtClean="0"/>
              <a:t>requests</a:t>
            </a:r>
            <a:r>
              <a:rPr lang="et-EE" dirty="0" smtClean="0"/>
              <a:t>/</a:t>
            </a:r>
            <a:r>
              <a:rPr lang="et-EE" dirty="0" err="1" smtClean="0"/>
              <a:t>spamming</a:t>
            </a:r>
            <a:endParaRPr lang="et-EE" dirty="0" smtClean="0"/>
          </a:p>
          <a:p>
            <a:pPr marL="0" indent="0">
              <a:buNone/>
            </a:pPr>
            <a:r>
              <a:rPr lang="et-EE" dirty="0" smtClean="0"/>
              <a:t>% </a:t>
            </a:r>
            <a:r>
              <a:rPr lang="et-EE" dirty="0" err="1" smtClean="0"/>
              <a:t>Not</a:t>
            </a:r>
            <a:r>
              <a:rPr lang="et-EE" dirty="0" smtClean="0"/>
              <a:t> </a:t>
            </a:r>
            <a:r>
              <a:rPr lang="et-EE" dirty="0" err="1" smtClean="0"/>
              <a:t>completed</a:t>
            </a:r>
            <a:endParaRPr lang="et-EE" dirty="0" smtClean="0"/>
          </a:p>
        </p:txBody>
      </p:sp>
    </p:spTree>
    <p:extLst>
      <p:ext uri="{BB962C8B-B14F-4D97-AF65-F5344CB8AC3E}">
        <p14:creationId xmlns:p14="http://schemas.microsoft.com/office/powerpoint/2010/main" val="343818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t-EE" dirty="0" err="1" smtClean="0">
                <a:solidFill>
                  <a:schemeClr val="bg2">
                    <a:lumMod val="50000"/>
                  </a:schemeClr>
                </a:solidFill>
              </a:rPr>
              <a:t>When</a:t>
            </a:r>
            <a:r>
              <a:rPr lang="et-EE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t-EE" dirty="0" err="1" smtClean="0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et-EE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t-EE" dirty="0" err="1" smtClean="0">
                <a:solidFill>
                  <a:schemeClr val="bg2">
                    <a:lumMod val="50000"/>
                  </a:schemeClr>
                </a:solidFill>
              </a:rPr>
              <a:t>use</a:t>
            </a:r>
            <a:r>
              <a:rPr lang="et-EE" dirty="0" smtClean="0">
                <a:solidFill>
                  <a:schemeClr val="bg2">
                    <a:lumMod val="50000"/>
                  </a:schemeClr>
                </a:solidFill>
              </a:rPr>
              <a:t>?</a:t>
            </a:r>
            <a:endParaRPr lang="et-E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848" y="250666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t-EE" sz="4800" dirty="0" smtClean="0"/>
              <a:t>No </a:t>
            </a:r>
            <a:r>
              <a:rPr lang="et-EE" sz="4800" dirty="0" err="1" smtClean="0"/>
              <a:t>card</a:t>
            </a:r>
            <a:r>
              <a:rPr lang="et-EE" sz="4800" dirty="0" smtClean="0"/>
              <a:t> </a:t>
            </a:r>
            <a:r>
              <a:rPr lang="et-EE" sz="4800" dirty="0" err="1" smtClean="0"/>
              <a:t>payment</a:t>
            </a:r>
            <a:r>
              <a:rPr lang="et-EE" sz="4800" dirty="0" smtClean="0"/>
              <a:t> </a:t>
            </a:r>
            <a:r>
              <a:rPr lang="et-EE" sz="4800" dirty="0" err="1" smtClean="0"/>
              <a:t>available</a:t>
            </a:r>
            <a:endParaRPr lang="et-EE" sz="4800" dirty="0" smtClean="0"/>
          </a:p>
          <a:p>
            <a:pPr marL="0" indent="0" algn="ctr">
              <a:buNone/>
            </a:pPr>
            <a:r>
              <a:rPr lang="et-EE" sz="4800" dirty="0" err="1" smtClean="0"/>
              <a:t>Buyer</a:t>
            </a:r>
            <a:r>
              <a:rPr lang="et-EE" sz="4800" dirty="0" smtClean="0"/>
              <a:t> </a:t>
            </a:r>
            <a:r>
              <a:rPr lang="et-EE" sz="4800" dirty="0" err="1" smtClean="0"/>
              <a:t>has</a:t>
            </a:r>
            <a:r>
              <a:rPr lang="et-EE" sz="4800" dirty="0" smtClean="0"/>
              <a:t> no </a:t>
            </a:r>
            <a:r>
              <a:rPr lang="et-EE" sz="4800" dirty="0" err="1" smtClean="0"/>
              <a:t>cash</a:t>
            </a:r>
            <a:endParaRPr lang="et-EE" sz="4800" dirty="0"/>
          </a:p>
        </p:txBody>
      </p:sp>
    </p:spTree>
    <p:extLst>
      <p:ext uri="{BB962C8B-B14F-4D97-AF65-F5344CB8AC3E}">
        <p14:creationId xmlns:p14="http://schemas.microsoft.com/office/powerpoint/2010/main" val="45927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67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Problem</vt:lpstr>
      <vt:lpstr>Solution</vt:lpstr>
      <vt:lpstr>PowerPoint Presentation</vt:lpstr>
      <vt:lpstr>PowerPoint Presentation</vt:lpstr>
      <vt:lpstr>PowerPoint Presentation</vt:lpstr>
      <vt:lpstr>PowerPoint Presentation</vt:lpstr>
      <vt:lpstr>Metrics</vt:lpstr>
      <vt:lpstr>When to use?</vt:lpstr>
      <vt:lpstr>Market</vt:lpstr>
      <vt:lpstr>Pricing</vt:lpstr>
      <vt:lpstr>Competition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OkOk</dc:title>
  <dc:creator>Madis Koppel</dc:creator>
  <cp:lastModifiedBy>Madis Koppel</cp:lastModifiedBy>
  <cp:revision>11</cp:revision>
  <dcterms:created xsi:type="dcterms:W3CDTF">2015-02-21T14:16:43Z</dcterms:created>
  <dcterms:modified xsi:type="dcterms:W3CDTF">2015-02-21T17:02:50Z</dcterms:modified>
</cp:coreProperties>
</file>