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C6C65-2BAB-4378-9201-6EEFD1E8C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69B7F8-F125-49D4-82FF-0FE89824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978BC-B342-47E3-A606-E78268A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ED91C-A391-417B-98C3-1FD70559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10E19-37FA-407D-8A32-EF61C636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B516A-6085-4DB9-B2E0-6D97FA4C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497DCE-631E-4872-AE4A-2526DB0F7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00359-EEDF-491A-A2F6-5AF6B629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4139B-4750-4309-B691-F1259F3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CABD2-7EA4-498E-8EFA-BD6DEAF6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6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8BBB2D-8D57-4F6C-AB06-BCFF481A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D92636-7DEE-49F8-AE34-398038D5D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51D32-6251-483A-8EF9-5B17C86F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0F4C4-1510-46A8-86E8-130A3761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DDE2C-3917-4C25-87D8-DE897DBB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82713-4A73-4E3F-A3C6-23F56B0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B3C9-238C-4F66-BD86-A6582BFB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E2596-9097-4D01-A020-3D57CBEC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94537-70D0-45EC-8EAE-7D4254D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5E4B8-AB1F-4AFD-AF13-84A2F680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054FF-B2E3-4D83-AC1E-E246922F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CE428-EE8A-4EE9-A4AA-C1EA7668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D678F-142E-4A06-A435-5F45C7E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0AAB3-D4D3-4BDB-900E-48F2715F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7FE7-63BA-40ED-825D-334FD476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3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662AB-FC57-4C1B-A2B0-193D7B2F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D42D1-2646-48BF-B98B-1A530F01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AE0C0C-C96C-44E8-BC71-27B3CCC1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68723E-E4D1-478F-9D7B-C38AAB1B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371C-508C-4622-A00F-00A70E0B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F2D98-88F5-41E1-9936-3096CD7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1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675D-F5EB-4A90-A626-7339E07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65E7-4A04-4C54-B37A-BF6358C2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8AD1C-0CA7-4B44-8655-8BDBDCCC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03D28B-6C50-4BF9-B0E0-39D04C8C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D484CA-8E6B-488D-A231-09166F9E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0AC65-3C58-45AC-A1C7-C7518B1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4FEED6-41E1-4536-AFF2-E46351F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304451-5F8E-42D9-92F8-81591D4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17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8CD9-4F09-4ADE-A3A2-ABD3CCBE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F5122-6B02-476B-A8A1-F115D8D1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E6A97-0D27-44F3-BA00-92B05D56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ED1F21-5E7E-4406-B048-8F40B4A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09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62E3C-B363-476B-A20A-3B9F913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A03627-ACE0-4886-90EC-15EEDED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CD8FDF-1BFC-49E0-87EB-1D31F6D6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7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39EF2-7225-479E-B24B-F59209AD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C0C3A-B19C-48D0-B77A-65DAFB8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142B1-5893-4D30-9B94-3D4392EF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470F8F-1282-4DED-8238-033B4B34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9CC99B-A6AE-4F08-9311-A22E3243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71882-F94D-419D-A002-77C859F2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3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480F8-A12F-4CE3-B3C1-BC164AB7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3A9AA4-B51A-4D6F-AEBD-ED28E35E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BF10F-F630-4E4B-A905-90832D87C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007E73-E53E-47AE-BD22-089822AB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A8AB-FD83-46B3-B8DC-7F240C15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5CDCF-66A7-4443-A7C0-87A50DA0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8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F4B33A-678B-4F24-ACA3-3B2B346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040DA-6EEA-4C34-9CE1-3BA5EE45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0415C-C203-495A-A331-B7A6EA82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C41EA-6473-41C0-AD9E-005F6E89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99C6D-84BC-4811-A231-C4CB82B5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1FC85-9FDC-49E1-9162-ECE41609D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Projecting the selut of multiview snapshot-segmentation onto the original 3D geometry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786FAF-AB8C-48D2-93F2-F4F027A52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Sand box POC</a:t>
            </a:r>
          </a:p>
        </p:txBody>
      </p:sp>
    </p:spTree>
    <p:extLst>
      <p:ext uri="{BB962C8B-B14F-4D97-AF65-F5344CB8AC3E}">
        <p14:creationId xmlns:p14="http://schemas.microsoft.com/office/powerpoint/2010/main" val="97315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800" dirty="0"/>
              <a:t>Some blue/red sample image (representing an actual pixel mask)</a:t>
            </a:r>
            <a:br>
              <a:rPr lang="en-AU" sz="2800" dirty="0"/>
            </a:br>
            <a:r>
              <a:rPr lang="en-AU" sz="2800" dirty="0"/>
              <a:t># each dot corresponds with a pixel of the pixel-mask that represents the result of the image segmentation process (blue = lable_1, red = lable_2)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4B340D-4B4B-429F-AA86-77A726E5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69" y="1809344"/>
            <a:ext cx="4481816" cy="47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# Each dot is actually an infinite ray, linked to the pixel color and the perspective of one specific image (or it‘s pixel mask, respectivly)</a:t>
            </a:r>
            <a:br>
              <a:rPr lang="en-AU" sz="2800"/>
            </a:br>
            <a:r>
              <a:rPr lang="en-AU" sz="2800"/>
              <a:t># The rays intersect with a mesh generated from the point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9DB6B0-2AE7-4AA5-B8DE-DACD6A9F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6936" y="2016030"/>
            <a:ext cx="4719736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All intersection event between the rays and the 3D mesh are computed</a:t>
            </a:r>
            <a:br>
              <a:rPr lang="en-AU" sz="2800"/>
            </a:br>
            <a:r>
              <a:rPr lang="en-AU" sz="2800"/>
              <a:t>(the green dots)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177A7E-009F-4881-8F64-AE8E1FEA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71023" y="2011093"/>
            <a:ext cx="4204053" cy="41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All intersection events are linked to the colors of the original rays</a:t>
            </a:r>
            <a:br>
              <a:rPr lang="en-AU" sz="2800"/>
            </a:br>
            <a:r>
              <a:rPr lang="en-AU" sz="2800"/>
              <a:t>(visualized via the blue and red dots)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019DDF-610F-4ED0-90FB-A9A2833E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412459"/>
            <a:ext cx="3812373" cy="39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All mesh vertices (= points of the original point cloud) are linked to their </a:t>
            </a:r>
            <a:r>
              <a:rPr lang="en-AU" sz="2800" dirty="0" err="1"/>
              <a:t>neares</a:t>
            </a:r>
            <a:r>
              <a:rPr lang="en-AU" sz="2800" dirty="0"/>
              <a:t> mesh-ray-intersection event</a:t>
            </a:r>
            <a:br>
              <a:rPr lang="en-AU" sz="2800" dirty="0"/>
            </a:br>
            <a:r>
              <a:rPr lang="en-AU" sz="2800" dirty="0"/>
              <a:t>(visualized as green lines)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F4F6B8-D530-4FE5-B8B2-643143DD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88723"/>
            <a:ext cx="4211143" cy="44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6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14124"/>
          </a:xfrm>
        </p:spPr>
        <p:txBody>
          <a:bodyPr>
            <a:normAutofit/>
          </a:bodyPr>
          <a:lstStyle/>
          <a:p>
            <a:r>
              <a:rPr lang="en-AU" sz="2800" dirty="0"/>
              <a:t>Mesh-Vertices are only linked to their nearest intersection-event if the distance is smaller than a certain threshold (only the short green lines remain)</a:t>
            </a:r>
            <a:br>
              <a:rPr lang="en-AU" sz="2800" dirty="0"/>
            </a:br>
            <a:r>
              <a:rPr lang="en-AU" sz="2800" dirty="0">
                <a:sym typeface="Wingdings" panose="05000000000000000000" pitchFamily="2" charset="2"/>
              </a:rPr>
              <a:t> This way we avoid linking the “backside” of the mesh geometry, which is not visible on the snapshot that was segmented</a:t>
            </a:r>
            <a:endParaRPr lang="en-AU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1B2C6CD-E047-4C3F-ACC8-C0361B4D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372196"/>
            <a:ext cx="3613215" cy="42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800" dirty="0"/>
              <a:t>Finally, vertices are linked to the </a:t>
            </a:r>
            <a:r>
              <a:rPr lang="en-AU" sz="2800" dirty="0" err="1"/>
              <a:t>color</a:t>
            </a:r>
            <a:r>
              <a:rPr lang="en-AU" sz="2800" dirty="0"/>
              <a:t> (=label) of the nearest intersection event</a:t>
            </a:r>
            <a:br>
              <a:rPr lang="en-AU" sz="2800" dirty="0"/>
            </a:br>
            <a:r>
              <a:rPr lang="en-AU" sz="2800" dirty="0">
                <a:sym typeface="Wingdings" panose="05000000000000000000" pitchFamily="2" charset="2"/>
              </a:rPr>
              <a:t> The labels from the 2D snapshot are projected onto the 3D geometry</a:t>
            </a:r>
            <a:br>
              <a:rPr lang="en-AU" sz="2800" dirty="0">
                <a:sym typeface="Wingdings" panose="05000000000000000000" pitchFamily="2" charset="2"/>
              </a:rPr>
            </a:br>
            <a:r>
              <a:rPr lang="en-AU" sz="2800" dirty="0">
                <a:sym typeface="Wingdings" panose="05000000000000000000" pitchFamily="2" charset="2"/>
              </a:rPr>
              <a:t>(note: the “back side” of the geometry (left lower corner of this cube) is not </a:t>
            </a:r>
            <a:r>
              <a:rPr lang="en-AU" sz="2800" dirty="0" err="1">
                <a:sym typeface="Wingdings" panose="05000000000000000000" pitchFamily="2" charset="2"/>
              </a:rPr>
              <a:t>labled</a:t>
            </a:r>
            <a:r>
              <a:rPr lang="en-AU" sz="2800" dirty="0">
                <a:sym typeface="Wingdings" panose="05000000000000000000" pitchFamily="2" charset="2"/>
              </a:rPr>
              <a:t> during this snap shot)</a:t>
            </a:r>
            <a:endParaRPr lang="en-AU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67FF35-7ADB-47F1-9E45-96CE504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984701"/>
            <a:ext cx="4380027" cy="46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# We repeat this process for many “snapshots” of the 3D geometry </a:t>
            </a:r>
            <a:br>
              <a:rPr lang="en-AU" sz="2800" dirty="0"/>
            </a:br>
            <a:r>
              <a:rPr lang="en-AU" sz="2800" dirty="0"/>
              <a:t># from each snapshot, a mesh vertex (= point cloud point) possibly collects a </a:t>
            </a:r>
            <a:r>
              <a:rPr lang="en-AU" sz="2800" dirty="0" err="1"/>
              <a:t>lable</a:t>
            </a:r>
            <a:r>
              <a:rPr lang="en-AU" sz="2800" dirty="0"/>
              <a:t>-vote</a:t>
            </a:r>
            <a:br>
              <a:rPr lang="en-AU" sz="2800" dirty="0"/>
            </a:br>
            <a:r>
              <a:rPr lang="en-AU" sz="2800" dirty="0"/>
              <a:t># At the end, each vertex is linked with many (possibly different votes)</a:t>
            </a:r>
            <a:br>
              <a:rPr lang="en-AU" sz="2800" dirty="0"/>
            </a:br>
            <a:r>
              <a:rPr lang="en-AU" sz="2800" dirty="0"/>
              <a:t># finally, a majority vote decides the actual label of the point</a:t>
            </a:r>
          </a:p>
        </p:txBody>
      </p:sp>
    </p:spTree>
    <p:extLst>
      <p:ext uri="{BB962C8B-B14F-4D97-AF65-F5344CB8AC3E}">
        <p14:creationId xmlns:p14="http://schemas.microsoft.com/office/powerpoint/2010/main" val="7677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Projecting the selut of multiview snapshot-segmentation onto the original 3D geometry</vt:lpstr>
      <vt:lpstr>Some blue/red sample image (representing an actual pixel mask) # each dot corresponds with a pixel of the pixel-mask that represents the result of the image segmentation process (blue = lable_1, red = lable_2)</vt:lpstr>
      <vt:lpstr># Each dot is actually an infinite ray, linked to the pixel color and the perspective of one specific image (or it‘s pixel mask, respectivly) # The rays intersect with a mesh generated from the point</vt:lpstr>
      <vt:lpstr>All intersection event between the rays and the 3D mesh are computed (the green dots)</vt:lpstr>
      <vt:lpstr>All intersection events are linked to the colors of the original rays (visualized via the blue and red dots)</vt:lpstr>
      <vt:lpstr>All mesh vertices (= points of the original point cloud) are linked to their neares mesh-ray-intersection event (visualized as green lines)</vt:lpstr>
      <vt:lpstr>Mesh-Vertices are only linked to their nearest intersection-event if the distance is smaller than a certain threshold (only the short green lines remain)  This way we avoid linking the “backside” of the mesh geometry, which is not visible on the snapshot that was segmented</vt:lpstr>
      <vt:lpstr>Finally, vertices are linked to the color (=label) of the nearest intersection event  The labels from the 2D snapshot are projected onto the 3D geometry (note: the “back side” of the geometry (left lower corner of this cube) is not labled during this snap shot)</vt:lpstr>
      <vt:lpstr># We repeat this process for many “snapshots” of the 3D geometry  # from each snapshot, a mesh vertex (= point cloud point) possibly collects a lable-vote # At the end, each vertex is linked with many (possibly different votes) # finally, a majority vote decides the actual label of the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Ellinger</dc:creator>
  <cp:lastModifiedBy>Andreas Ellinger</cp:lastModifiedBy>
  <cp:revision>8</cp:revision>
  <dcterms:created xsi:type="dcterms:W3CDTF">2020-10-09T21:07:00Z</dcterms:created>
  <dcterms:modified xsi:type="dcterms:W3CDTF">2020-10-09T21:48:23Z</dcterms:modified>
</cp:coreProperties>
</file>