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6400800" cy="2468563"/>
  <p:notesSz cx="6858000" cy="9144000"/>
  <p:defaultTextStyle>
    <a:defPPr>
      <a:defRPr lang="en-US"/>
    </a:defPPr>
    <a:lvl1pPr marL="0" algn="l" defTabSz="48277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1pPr>
    <a:lvl2pPr marL="241386" algn="l" defTabSz="48277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2pPr>
    <a:lvl3pPr marL="482773" algn="l" defTabSz="48277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3pPr>
    <a:lvl4pPr marL="724158" algn="l" defTabSz="48277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4pPr>
    <a:lvl5pPr marL="965545" algn="l" defTabSz="48277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5pPr>
    <a:lvl6pPr marL="1206931" algn="l" defTabSz="48277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6pPr>
    <a:lvl7pPr marL="1448318" algn="l" defTabSz="48277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7pPr>
    <a:lvl8pPr marL="1689704" algn="l" defTabSz="48277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8pPr>
    <a:lvl9pPr marL="1931090" algn="l" defTabSz="482773" rtl="0" eaLnBrk="1" latinLnBrk="0" hangingPunct="1">
      <a:defRPr sz="95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6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192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403999"/>
            <a:ext cx="4800600" cy="859426"/>
          </a:xfrm>
        </p:spPr>
        <p:txBody>
          <a:bodyPr anchor="b"/>
          <a:lstStyle>
            <a:lvl1pPr algn="ctr">
              <a:defRPr sz="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1296567"/>
            <a:ext cx="4800600" cy="595998"/>
          </a:xfrm>
        </p:spPr>
        <p:txBody>
          <a:bodyPr/>
          <a:lstStyle>
            <a:lvl1pPr marL="0" indent="0" algn="ctr">
              <a:buNone/>
              <a:defRPr sz="864"/>
            </a:lvl1pPr>
            <a:lvl2pPr marL="164592" indent="0" algn="ctr">
              <a:buNone/>
              <a:defRPr sz="720"/>
            </a:lvl2pPr>
            <a:lvl3pPr marL="329184" indent="0" algn="ctr">
              <a:buNone/>
              <a:defRPr sz="648"/>
            </a:lvl3pPr>
            <a:lvl4pPr marL="493776" indent="0" algn="ctr">
              <a:buNone/>
              <a:defRPr sz="576"/>
            </a:lvl4pPr>
            <a:lvl5pPr marL="658368" indent="0" algn="ctr">
              <a:buNone/>
              <a:defRPr sz="576"/>
            </a:lvl5pPr>
            <a:lvl6pPr marL="822960" indent="0" algn="ctr">
              <a:buNone/>
              <a:defRPr sz="576"/>
            </a:lvl6pPr>
            <a:lvl7pPr marL="987552" indent="0" algn="ctr">
              <a:buNone/>
              <a:defRPr sz="576"/>
            </a:lvl7pPr>
            <a:lvl8pPr marL="1152144" indent="0" algn="ctr">
              <a:buNone/>
              <a:defRPr sz="576"/>
            </a:lvl8pPr>
            <a:lvl9pPr marL="1316736" indent="0" algn="ctr">
              <a:buNone/>
              <a:defRPr sz="576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2" y="131428"/>
            <a:ext cx="1380173" cy="209199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131428"/>
            <a:ext cx="4060508" cy="209199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93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4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1" y="615427"/>
            <a:ext cx="5520690" cy="1026853"/>
          </a:xfrm>
        </p:spPr>
        <p:txBody>
          <a:bodyPr anchor="b"/>
          <a:lstStyle>
            <a:lvl1pPr>
              <a:defRPr sz="21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1" y="1651995"/>
            <a:ext cx="5520690" cy="539998"/>
          </a:xfrm>
        </p:spPr>
        <p:txBody>
          <a:bodyPr/>
          <a:lstStyle>
            <a:lvl1pPr marL="0" indent="0">
              <a:buNone/>
              <a:defRPr sz="864">
                <a:solidFill>
                  <a:schemeClr val="tx1">
                    <a:tint val="75000"/>
                  </a:schemeClr>
                </a:solidFill>
              </a:defRPr>
            </a:lvl1pPr>
            <a:lvl2pPr marL="164592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2pPr>
            <a:lvl3pPr marL="329184" indent="0">
              <a:buNone/>
              <a:defRPr sz="648">
                <a:solidFill>
                  <a:schemeClr val="tx1">
                    <a:tint val="75000"/>
                  </a:schemeClr>
                </a:solidFill>
              </a:defRPr>
            </a:lvl3pPr>
            <a:lvl4pPr marL="49377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4pPr>
            <a:lvl5pPr marL="658368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5pPr>
            <a:lvl6pPr marL="822960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6pPr>
            <a:lvl7pPr marL="987552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7pPr>
            <a:lvl8pPr marL="1152144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8pPr>
            <a:lvl9pPr marL="1316736" indent="0">
              <a:buNone/>
              <a:defRPr sz="5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8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657140"/>
            <a:ext cx="2720340" cy="156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657140"/>
            <a:ext cx="2720340" cy="156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31429"/>
            <a:ext cx="5520690" cy="47714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605141"/>
            <a:ext cx="2707838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901711"/>
            <a:ext cx="2707838" cy="132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605141"/>
            <a:ext cx="2721174" cy="296570"/>
          </a:xfrm>
        </p:spPr>
        <p:txBody>
          <a:bodyPr anchor="b"/>
          <a:lstStyle>
            <a:lvl1pPr marL="0" indent="0">
              <a:buNone/>
              <a:defRPr sz="864" b="1"/>
            </a:lvl1pPr>
            <a:lvl2pPr marL="164592" indent="0">
              <a:buNone/>
              <a:defRPr sz="720" b="1"/>
            </a:lvl2pPr>
            <a:lvl3pPr marL="329184" indent="0">
              <a:buNone/>
              <a:defRPr sz="648" b="1"/>
            </a:lvl3pPr>
            <a:lvl4pPr marL="493776" indent="0">
              <a:buNone/>
              <a:defRPr sz="576" b="1"/>
            </a:lvl4pPr>
            <a:lvl5pPr marL="658368" indent="0">
              <a:buNone/>
              <a:defRPr sz="576" b="1"/>
            </a:lvl5pPr>
            <a:lvl6pPr marL="822960" indent="0">
              <a:buNone/>
              <a:defRPr sz="576" b="1"/>
            </a:lvl6pPr>
            <a:lvl7pPr marL="987552" indent="0">
              <a:buNone/>
              <a:defRPr sz="576" b="1"/>
            </a:lvl7pPr>
            <a:lvl8pPr marL="1152144" indent="0">
              <a:buNone/>
              <a:defRPr sz="576" b="1"/>
            </a:lvl8pPr>
            <a:lvl9pPr marL="1316736" indent="0">
              <a:buNone/>
              <a:defRPr sz="576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901711"/>
            <a:ext cx="2721174" cy="13262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9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7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4571"/>
            <a:ext cx="2064424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355427"/>
            <a:ext cx="3240405" cy="1754280"/>
          </a:xfrm>
        </p:spPr>
        <p:txBody>
          <a:bodyPr/>
          <a:lstStyle>
            <a:lvl1pPr>
              <a:defRPr sz="1152"/>
            </a:lvl1pPr>
            <a:lvl2pPr>
              <a:defRPr sz="1008"/>
            </a:lvl2pPr>
            <a:lvl3pPr>
              <a:defRPr sz="864"/>
            </a:lvl3pPr>
            <a:lvl4pPr>
              <a:defRPr sz="720"/>
            </a:lvl4pPr>
            <a:lvl5pPr>
              <a:defRPr sz="720"/>
            </a:lvl5pPr>
            <a:lvl6pPr>
              <a:defRPr sz="720"/>
            </a:lvl6pPr>
            <a:lvl7pPr>
              <a:defRPr sz="720"/>
            </a:lvl7pPr>
            <a:lvl8pPr>
              <a:defRPr sz="720"/>
            </a:lvl8pPr>
            <a:lvl9pPr>
              <a:defRPr sz="72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40569"/>
            <a:ext cx="2064424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4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164571"/>
            <a:ext cx="2064424" cy="575998"/>
          </a:xfrm>
        </p:spPr>
        <p:txBody>
          <a:bodyPr anchor="b"/>
          <a:lstStyle>
            <a:lvl1pPr>
              <a:defRPr sz="1152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355427"/>
            <a:ext cx="3240405" cy="1754280"/>
          </a:xfrm>
        </p:spPr>
        <p:txBody>
          <a:bodyPr anchor="t"/>
          <a:lstStyle>
            <a:lvl1pPr marL="0" indent="0">
              <a:buNone/>
              <a:defRPr sz="1152"/>
            </a:lvl1pPr>
            <a:lvl2pPr marL="164592" indent="0">
              <a:buNone/>
              <a:defRPr sz="1008"/>
            </a:lvl2pPr>
            <a:lvl3pPr marL="329184" indent="0">
              <a:buNone/>
              <a:defRPr sz="864"/>
            </a:lvl3pPr>
            <a:lvl4pPr marL="493776" indent="0">
              <a:buNone/>
              <a:defRPr sz="720"/>
            </a:lvl4pPr>
            <a:lvl5pPr marL="658368" indent="0">
              <a:buNone/>
              <a:defRPr sz="720"/>
            </a:lvl5pPr>
            <a:lvl6pPr marL="822960" indent="0">
              <a:buNone/>
              <a:defRPr sz="720"/>
            </a:lvl6pPr>
            <a:lvl7pPr marL="987552" indent="0">
              <a:buNone/>
              <a:defRPr sz="720"/>
            </a:lvl7pPr>
            <a:lvl8pPr marL="1152144" indent="0">
              <a:buNone/>
              <a:defRPr sz="720"/>
            </a:lvl8pPr>
            <a:lvl9pPr marL="1316736" indent="0">
              <a:buNone/>
              <a:defRPr sz="72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740569"/>
            <a:ext cx="2064424" cy="1371995"/>
          </a:xfrm>
        </p:spPr>
        <p:txBody>
          <a:bodyPr/>
          <a:lstStyle>
            <a:lvl1pPr marL="0" indent="0">
              <a:buNone/>
              <a:defRPr sz="576"/>
            </a:lvl1pPr>
            <a:lvl2pPr marL="164592" indent="0">
              <a:buNone/>
              <a:defRPr sz="504"/>
            </a:lvl2pPr>
            <a:lvl3pPr marL="329184" indent="0">
              <a:buNone/>
              <a:defRPr sz="432"/>
            </a:lvl3pPr>
            <a:lvl4pPr marL="493776" indent="0">
              <a:buNone/>
              <a:defRPr sz="360"/>
            </a:lvl4pPr>
            <a:lvl5pPr marL="658368" indent="0">
              <a:buNone/>
              <a:defRPr sz="360"/>
            </a:lvl5pPr>
            <a:lvl6pPr marL="822960" indent="0">
              <a:buNone/>
              <a:defRPr sz="360"/>
            </a:lvl6pPr>
            <a:lvl7pPr marL="987552" indent="0">
              <a:buNone/>
              <a:defRPr sz="360"/>
            </a:lvl7pPr>
            <a:lvl8pPr marL="1152144" indent="0">
              <a:buNone/>
              <a:defRPr sz="360"/>
            </a:lvl8pPr>
            <a:lvl9pPr marL="1316736" indent="0">
              <a:buNone/>
              <a:defRPr sz="36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3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131429"/>
            <a:ext cx="5520690" cy="477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657140"/>
            <a:ext cx="5520690" cy="1566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2287992"/>
            <a:ext cx="144018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85913-79FB-403F-8CE6-6F16010590F4}" type="datetimeFigureOut">
              <a:rPr lang="en-US" smtClean="0"/>
              <a:t>6/11/2015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2287992"/>
            <a:ext cx="216027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2287992"/>
            <a:ext cx="1440180" cy="131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974F-9CA2-4564-8C2D-9FAE793E7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33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29184" rtl="0" eaLnBrk="1" latinLnBrk="0" hangingPunct="1">
        <a:lnSpc>
          <a:spcPct val="90000"/>
        </a:lnSpc>
        <a:spcBef>
          <a:spcPct val="0"/>
        </a:spcBef>
        <a:buNone/>
        <a:defRPr sz="15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" indent="-82296" algn="l" defTabSz="329184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" indent="-82296" algn="l" defTabSz="329184" rtl="0" eaLnBrk="1" latinLnBrk="0" hangingPunct="1">
        <a:lnSpc>
          <a:spcPct val="90000"/>
        </a:lnSpc>
        <a:spcBef>
          <a:spcPts val="180"/>
        </a:spcBef>
        <a:buFont typeface="Arial" panose="020B0604020202020204" pitchFamily="34" charset="0"/>
        <a:buChar char="•"/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" algn="l" defTabSz="329184" rtl="0" eaLnBrk="1" latinLnBrk="0" hangingPunct="1">
        <a:defRPr sz="64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ultiply 3"/>
          <p:cNvSpPr/>
          <p:nvPr/>
        </p:nvSpPr>
        <p:spPr>
          <a:xfrm>
            <a:off x="685800" y="160218"/>
            <a:ext cx="22860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5" name="Multiply 4"/>
          <p:cNvSpPr/>
          <p:nvPr/>
        </p:nvSpPr>
        <p:spPr>
          <a:xfrm>
            <a:off x="2362200" y="1150816"/>
            <a:ext cx="22860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6" name="Multiply 5"/>
          <p:cNvSpPr/>
          <p:nvPr/>
        </p:nvSpPr>
        <p:spPr>
          <a:xfrm>
            <a:off x="3733800" y="160218"/>
            <a:ext cx="22860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7" name="Multiply 6"/>
          <p:cNvSpPr/>
          <p:nvPr/>
        </p:nvSpPr>
        <p:spPr>
          <a:xfrm>
            <a:off x="5410200" y="1150816"/>
            <a:ext cx="228600" cy="228600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8" name="Left Brace 7"/>
          <p:cNvSpPr/>
          <p:nvPr/>
        </p:nvSpPr>
        <p:spPr>
          <a:xfrm>
            <a:off x="533401" y="388816"/>
            <a:ext cx="76200" cy="533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28600" y="445922"/>
            <a:ext cx="304800" cy="4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7" rIns="91411" bIns="45707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latin typeface="Calibri" pitchFamily="34" charset="0"/>
              </a:rPr>
              <a:t>3</a:t>
            </a:r>
          </a:p>
        </p:txBody>
      </p:sp>
      <p:sp>
        <p:nvSpPr>
          <p:cNvPr id="10" name="Left Brace 9"/>
          <p:cNvSpPr/>
          <p:nvPr/>
        </p:nvSpPr>
        <p:spPr>
          <a:xfrm>
            <a:off x="3657603" y="388818"/>
            <a:ext cx="76200" cy="304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5709780" y="778181"/>
            <a:ext cx="457200" cy="4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7" rIns="91411" bIns="45707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latin typeface="Calibri" pitchFamily="34" charset="0"/>
              </a:rPr>
              <a:t>-2</a:t>
            </a:r>
          </a:p>
        </p:txBody>
      </p:sp>
      <p:sp>
        <p:nvSpPr>
          <p:cNvPr id="12" name="Left Brace 11"/>
          <p:cNvSpPr/>
          <p:nvPr/>
        </p:nvSpPr>
        <p:spPr>
          <a:xfrm rot="10800000">
            <a:off x="5638800" y="846018"/>
            <a:ext cx="76200" cy="304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944883" y="285138"/>
            <a:ext cx="320039" cy="108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33131" y="813017"/>
            <a:ext cx="263585" cy="14580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264919" y="69919"/>
            <a:ext cx="762000" cy="4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7" rIns="91411" bIns="45707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latin typeface="Calibri" pitchFamily="34" charset="0"/>
              </a:rPr>
              <a:t>data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1371600" y="540364"/>
            <a:ext cx="990600" cy="4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7" rIns="91411" bIns="45707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latin typeface="Calibri" pitchFamily="34" charset="0"/>
              </a:rPr>
              <a:t>model</a:t>
            </a: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3352803" y="312631"/>
            <a:ext cx="304800" cy="4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7" rIns="91411" bIns="45707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latin typeface="Calibri" pitchFamily="34" charset="0"/>
              </a:rPr>
              <a:t>2</a:t>
            </a:r>
          </a:p>
        </p:txBody>
      </p:sp>
      <p:sp>
        <p:nvSpPr>
          <p:cNvPr id="18" name="Left Brace 17"/>
          <p:cNvSpPr/>
          <p:nvPr/>
        </p:nvSpPr>
        <p:spPr>
          <a:xfrm rot="10800000">
            <a:off x="2590801" y="1074616"/>
            <a:ext cx="76200" cy="1524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auto">
          <a:xfrm>
            <a:off x="2624207" y="930582"/>
            <a:ext cx="438467" cy="4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7" rIns="91411" bIns="45707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latin typeface="Calibri" pitchFamily="34" charset="0"/>
              </a:rPr>
              <a:t>-1</a:t>
            </a:r>
          </a:p>
        </p:txBody>
      </p:sp>
      <p:sp>
        <p:nvSpPr>
          <p:cNvPr id="20" name="Rectangle 3"/>
          <p:cNvSpPr>
            <a:spLocks noChangeArrowheads="1"/>
          </p:cNvSpPr>
          <p:nvPr/>
        </p:nvSpPr>
        <p:spPr bwMode="auto">
          <a:xfrm>
            <a:off x="350519" y="1438580"/>
            <a:ext cx="2590800" cy="400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1" tIns="45707" rIns="91411" bIns="45707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2000" dirty="0">
                <a:latin typeface="Calibri" pitchFamily="34" charset="0"/>
              </a:rPr>
              <a:t>data-model difference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381005" y="813012"/>
            <a:ext cx="266699" cy="661656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750774" y="956320"/>
            <a:ext cx="97436" cy="97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23" name="Oval 22"/>
          <p:cNvSpPr/>
          <p:nvPr/>
        </p:nvSpPr>
        <p:spPr>
          <a:xfrm>
            <a:off x="2432169" y="958819"/>
            <a:ext cx="97436" cy="97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24" name="Oval 23"/>
          <p:cNvSpPr/>
          <p:nvPr/>
        </p:nvSpPr>
        <p:spPr>
          <a:xfrm>
            <a:off x="3821257" y="721475"/>
            <a:ext cx="97436" cy="97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sp>
        <p:nvSpPr>
          <p:cNvPr id="25" name="Oval 24"/>
          <p:cNvSpPr/>
          <p:nvPr/>
        </p:nvSpPr>
        <p:spPr>
          <a:xfrm>
            <a:off x="5495162" y="731468"/>
            <a:ext cx="97436" cy="9743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7" rIns="91411" bIns="45707" rtlCol="0" anchor="ctr"/>
          <a:lstStyle/>
          <a:p>
            <a:pPr algn="ctr"/>
            <a:endParaRPr lang="en-US" sz="951"/>
          </a:p>
        </p:txBody>
      </p:sp>
      <p:cxnSp>
        <p:nvCxnSpPr>
          <p:cNvPr id="26" name="Straight Connector 25"/>
          <p:cNvCxnSpPr/>
          <p:nvPr/>
        </p:nvCxnSpPr>
        <p:spPr>
          <a:xfrm rot="10800000">
            <a:off x="243599" y="2133030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>
            <a:off x="-708905" y="1180530"/>
            <a:ext cx="19050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10800000">
            <a:off x="3352803" y="2133032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400000">
            <a:off x="2400300" y="1180532"/>
            <a:ext cx="190500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685800" y="1007536"/>
            <a:ext cx="1905000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733800" y="769818"/>
            <a:ext cx="1905000" cy="0"/>
          </a:xfrm>
          <a:prstGeom prst="line">
            <a:avLst/>
          </a:prstGeom>
          <a:ln w="254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85107"/>
              </p:ext>
            </p:extLst>
          </p:nvPr>
        </p:nvGraphicFramePr>
        <p:xfrm>
          <a:off x="3421859" y="1550544"/>
          <a:ext cx="26050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244520" imgH="228600" progId="Equation.DSMT4">
                  <p:embed/>
                </p:oleObj>
              </mc:Choice>
              <mc:Fallback>
                <p:oleObj name="Equation" r:id="rId3" imgW="1244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859" y="1550544"/>
                        <a:ext cx="26050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/>
          <p:cNvSpPr/>
          <p:nvPr/>
        </p:nvSpPr>
        <p:spPr>
          <a:xfrm>
            <a:off x="133816" y="32272"/>
            <a:ext cx="248786" cy="238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1" b="1" dirty="0"/>
              <a:t>Y</a:t>
            </a:r>
            <a:endParaRPr lang="en-US" sz="951" b="1" dirty="0"/>
          </a:p>
        </p:txBody>
      </p:sp>
      <p:sp>
        <p:nvSpPr>
          <p:cNvPr id="34" name="Rectangle 33"/>
          <p:cNvSpPr/>
          <p:nvPr/>
        </p:nvSpPr>
        <p:spPr>
          <a:xfrm>
            <a:off x="3229208" y="30456"/>
            <a:ext cx="248786" cy="238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1" b="1" dirty="0"/>
              <a:t>Y</a:t>
            </a:r>
            <a:endParaRPr lang="en-US" sz="951" b="1" dirty="0"/>
          </a:p>
        </p:txBody>
      </p:sp>
      <p:sp>
        <p:nvSpPr>
          <p:cNvPr id="35" name="Rectangle 34"/>
          <p:cNvSpPr/>
          <p:nvPr/>
        </p:nvSpPr>
        <p:spPr>
          <a:xfrm>
            <a:off x="2946562" y="2000465"/>
            <a:ext cx="251992" cy="238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1" b="1" dirty="0"/>
              <a:t>X</a:t>
            </a:r>
            <a:endParaRPr lang="en-US" sz="951" b="1" dirty="0"/>
          </a:p>
        </p:txBody>
      </p:sp>
      <p:sp>
        <p:nvSpPr>
          <p:cNvPr id="36" name="Rectangle 35"/>
          <p:cNvSpPr/>
          <p:nvPr/>
        </p:nvSpPr>
        <p:spPr>
          <a:xfrm>
            <a:off x="6033452" y="2000465"/>
            <a:ext cx="251992" cy="2386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51" b="1" dirty="0"/>
              <a:t>X</a:t>
            </a:r>
            <a:endParaRPr lang="en-US" sz="951" b="1" dirty="0"/>
          </a:p>
        </p:txBody>
      </p:sp>
    </p:spTree>
    <p:extLst>
      <p:ext uri="{BB962C8B-B14F-4D97-AF65-F5344CB8AC3E}">
        <p14:creationId xmlns:p14="http://schemas.microsoft.com/office/powerpoint/2010/main" val="336172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14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MathType 6.0 Equation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andreas</dc:creator>
  <cp:lastModifiedBy>andreas</cp:lastModifiedBy>
  <cp:revision>1</cp:revision>
  <dcterms:created xsi:type="dcterms:W3CDTF">2015-06-11T23:54:48Z</dcterms:created>
  <dcterms:modified xsi:type="dcterms:W3CDTF">2015-06-11T23:57:46Z</dcterms:modified>
</cp:coreProperties>
</file>