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0" d="100"/>
          <a:sy n="8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CFD5B-46E4-4D36-9673-E35186733A5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D50D-759D-4D4A-8E50-6000DB5E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Multi-model</a:t>
            </a:r>
            <a:r>
              <a:rPr lang="en-GB" baseline="0" dirty="0"/>
              <a:t> exercise </a:t>
            </a:r>
            <a:r>
              <a:rPr lang="en-GB" b="1" baseline="0" dirty="0"/>
              <a:t>coordinated by the TB Modelling and Analysis Consortium</a:t>
            </a:r>
            <a:r>
              <a:rPr lang="en-GB" baseline="0" dirty="0"/>
              <a:t>. A global call went out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FCA2D-208B-4F6B-BA6D-E47BAD92C93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93B-A358-4DA1-8AD1-8B60E0B3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7F562-F4CA-4B17-B013-8441B42E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79CB-5587-4E09-B234-9654E9D5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F6CB-6D45-47AD-B349-C0B328C8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5B8A-83C5-4E0F-8CBC-442AC77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BA8A-46F5-4300-BBC3-1477EE5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4525-E552-4852-A5D2-69F56AA2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CFD7-4614-4C38-A5B3-6BACD0D4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7EC4-9CD8-412F-B0EB-74C76A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8EC7-6EA9-4406-9405-2D98F07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23BF2-3B17-4029-812F-90B29A746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DBF0-A57A-4080-B381-D00561EB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F47C-D575-4022-A78D-8688649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A30A-AAFB-4307-AFAB-73BE21B9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F91A-2E20-4E72-8D59-5F19A3D0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87CA-17AA-44A5-8466-851C985C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74D4-D2AD-4D05-8B2B-95301598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E018-6646-4FE2-A1C5-E10810F5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06C4-B58F-487B-918A-594D5975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BE75-10A6-4D5A-A156-B3234732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940D-61C4-4163-BEA0-F51D4B3B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297B-6862-4E92-A460-1553C973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AA35-944D-4459-A0FE-A85ED02E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8D18-A785-4BFB-9912-C74022D9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C94-4C81-4535-9296-2685481A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7E13-8811-4FCD-87AF-D4FAD6B6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2B6F-5213-48AA-81B2-C1D1FD2C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CCBE-7644-46F9-8631-676E7CB6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235E-E3AE-42E2-B951-35BA0C4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A0BA-81A0-4E2D-9680-AA21B11B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6CFB4-C5E6-43FA-AFDA-F999E95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C07E-1488-4238-9F2B-13538539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EC63-0F87-4C25-9256-7CE2B676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D330-CB02-492F-87D4-1A55239F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0BCA7-C6AC-4F4B-B9CE-6378F2E4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B900-6C3F-4463-AA4E-52F87ABE1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FF31E-D664-4CA6-BFA7-214E5EC0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C14E6-328C-4FF1-ABD1-BDB82A6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FC969-D9CD-4A3F-82ED-0F220C0B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A7E-9265-4140-A538-8B2B008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5E38B-7909-4F3E-870B-160B6DA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9A64B-FBEC-4957-B2C9-CF5CC9DF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64241-1265-4DE8-8B33-E23CB580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1D1EF-5AAD-4CFA-AE46-D5C27AD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CA22-3CF2-45DF-871C-097EDA0F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D788-A04B-4C57-9D8A-BC15507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123E-6795-454E-AE65-87B344BF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148C-C6E6-453E-8F9E-185A3B6B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16D1-087F-45E9-86C3-28F13EC77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229E4-27FB-4E05-B732-616C2808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D9B8-6E0A-4A88-B191-C46AF952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0114-063E-490F-A0CF-9829F641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C39-43E1-47CF-A563-632C5D01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9C4B-5602-4367-871E-01501CF4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F507-BF54-4AF8-AA53-DC71602DE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B15F-2952-4D06-86A3-E204B4C6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08426-ADA9-4D34-8B0D-6AE40C6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C2CB-6D79-4731-A74B-82B3867D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B2195-5AC5-4E30-A277-64323590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6C92-3F6E-49EB-A412-F762C57F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A1ED-1B65-4957-B4BE-EB393CFC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A247-58B1-4EFA-B3FC-C108F8969A3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0F64-0129-4E40-849B-40DCA1641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991-52EA-40E2-BDC9-69A0CB0D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AAA1-942B-48AE-8791-51B24742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RjCDHB87IRd1dMnBcrJeo5-og9qjw7NUSYGYqGgUZwW1bYcpl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4" y="876467"/>
            <a:ext cx="282632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y_dhWvJt2QtadCYh0WE2F3P8-8YTW8W_Y7O1gm7mJow_y6jldcQQ7aB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95" y="10195"/>
            <a:ext cx="9349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QVcVkAHHIvIZQAyyekliYVzPKl4b3ggF1rAsfMX8uGXItDXtYf2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22" y="905675"/>
            <a:ext cx="28238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S0HOWDTSbPBu_TgRUtfNbOKh9Kt7jP71-8vHzbNXW2CpPHoepZ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4" y="1790867"/>
            <a:ext cx="529174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limatologie.u-bourgogne.fr/ecole/img/logos/ird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59" y="1849283"/>
            <a:ext cx="167335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0.gstatic.com/images?q=tbn:ANd9GcTFX2Fn_0-skLr19aUKyRZBqhXN5waK_6kG42ibBnXwjPSWWre8A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15" y="0"/>
            <a:ext cx="348267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3.gstatic.com/images?q=tbn:ANd9GcQ0zU0PjQfyLkKGxSwKPTgOPjaBwUI5jF7xxNs4XoaN5_w6erz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73" y="1790867"/>
            <a:ext cx="210682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3.gstatic.com/images?q=tbn:ANd9GcQLCDRzuUUgv-TqWh-WA2DSRDkE1zxbDlUNJ-fvRTl9CUzrfUn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14" y="-8725"/>
            <a:ext cx="256577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3.gstatic.com/images?q=tbn:ANd9GcQfURnPbWweTRJMpw6-yKAE2Gi9uOLGDIO88Z2OzddEeSCP1MdI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80" y="905675"/>
            <a:ext cx="9143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encrypted-tbn3.gstatic.com/images?q=tbn:ANd9GcR6oCS15dveKDQy9ovaV8R0XQ2taBPuJ9FFul0cLmhKpm7MKfOq-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329"/>
            <a:ext cx="173904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/>
          <a:srcRect l="9046" t="25390" r="46126" b="22439"/>
          <a:stretch/>
        </p:blipFill>
        <p:spPr>
          <a:xfrm>
            <a:off x="5656702" y="891071"/>
            <a:ext cx="13974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Handel</dc:creator>
  <cp:lastModifiedBy>Andreas Handel</cp:lastModifiedBy>
  <cp:revision>1</cp:revision>
  <dcterms:created xsi:type="dcterms:W3CDTF">2019-06-18T13:40:50Z</dcterms:created>
  <dcterms:modified xsi:type="dcterms:W3CDTF">2019-06-18T13:45:18Z</dcterms:modified>
</cp:coreProperties>
</file>