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5040313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2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59" d="100"/>
          <a:sy n="159" d="100"/>
        </p:scale>
        <p:origin x="156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8024" y="824885"/>
            <a:ext cx="4284266" cy="1754776"/>
          </a:xfrm>
        </p:spPr>
        <p:txBody>
          <a:bodyPr anchor="b"/>
          <a:lstStyle>
            <a:lvl1pPr algn="ctr"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0039" y="2647331"/>
            <a:ext cx="3780235" cy="1216909"/>
          </a:xfrm>
        </p:spPr>
        <p:txBody>
          <a:bodyPr/>
          <a:lstStyle>
            <a:lvl1pPr marL="0" indent="0" algn="ctr">
              <a:buNone/>
              <a:defRPr sz="1323"/>
            </a:lvl1pPr>
            <a:lvl2pPr marL="252009" indent="0" algn="ctr">
              <a:buNone/>
              <a:defRPr sz="1102"/>
            </a:lvl2pPr>
            <a:lvl3pPr marL="504017" indent="0" algn="ctr">
              <a:buNone/>
              <a:defRPr sz="992"/>
            </a:lvl3pPr>
            <a:lvl4pPr marL="756026" indent="0" algn="ctr">
              <a:buNone/>
              <a:defRPr sz="882"/>
            </a:lvl4pPr>
            <a:lvl5pPr marL="1008035" indent="0" algn="ctr">
              <a:buNone/>
              <a:defRPr sz="882"/>
            </a:lvl5pPr>
            <a:lvl6pPr marL="1260043" indent="0" algn="ctr">
              <a:buNone/>
              <a:defRPr sz="882"/>
            </a:lvl6pPr>
            <a:lvl7pPr marL="1512052" indent="0" algn="ctr">
              <a:buNone/>
              <a:defRPr sz="882"/>
            </a:lvl7pPr>
            <a:lvl8pPr marL="1764060" indent="0" algn="ctr">
              <a:buNone/>
              <a:defRPr sz="882"/>
            </a:lvl8pPr>
            <a:lvl9pPr marL="2016069" indent="0" algn="ctr">
              <a:buNone/>
              <a:defRPr sz="88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3611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13179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06975" y="268350"/>
            <a:ext cx="1086817" cy="427143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6522" y="268350"/>
            <a:ext cx="3197449" cy="427143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8927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967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897" y="1256579"/>
            <a:ext cx="4347270" cy="2096630"/>
          </a:xfrm>
        </p:spPr>
        <p:txBody>
          <a:bodyPr anchor="b"/>
          <a:lstStyle>
            <a:lvl1pPr>
              <a:defRPr sz="330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897" y="3373044"/>
            <a:ext cx="4347270" cy="1102568"/>
          </a:xfrm>
        </p:spPr>
        <p:txBody>
          <a:bodyPr/>
          <a:lstStyle>
            <a:lvl1pPr marL="0" indent="0">
              <a:buNone/>
              <a:defRPr sz="1323">
                <a:solidFill>
                  <a:schemeClr val="tx1">
                    <a:tint val="82000"/>
                  </a:schemeClr>
                </a:solidFill>
              </a:defRPr>
            </a:lvl1pPr>
            <a:lvl2pPr marL="252009" indent="0">
              <a:buNone/>
              <a:defRPr sz="1102">
                <a:solidFill>
                  <a:schemeClr val="tx1">
                    <a:tint val="82000"/>
                  </a:schemeClr>
                </a:solidFill>
              </a:defRPr>
            </a:lvl2pPr>
            <a:lvl3pPr marL="504017" indent="0">
              <a:buNone/>
              <a:defRPr sz="992">
                <a:solidFill>
                  <a:schemeClr val="tx1">
                    <a:tint val="82000"/>
                  </a:schemeClr>
                </a:solidFill>
              </a:defRPr>
            </a:lvl3pPr>
            <a:lvl4pPr marL="756026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4pPr>
            <a:lvl5pPr marL="1008035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5pPr>
            <a:lvl6pPr marL="1260043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6pPr>
            <a:lvl7pPr marL="1512052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7pPr>
            <a:lvl8pPr marL="1764060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8pPr>
            <a:lvl9pPr marL="2016069" indent="0">
              <a:buNone/>
              <a:defRPr sz="88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05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6522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51658" y="1341750"/>
            <a:ext cx="2142133" cy="319803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286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268351"/>
            <a:ext cx="4347270" cy="97422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7179" y="1235577"/>
            <a:ext cx="2132288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79" y="1841114"/>
            <a:ext cx="2132288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51658" y="1235577"/>
            <a:ext cx="2142790" cy="605537"/>
          </a:xfrm>
        </p:spPr>
        <p:txBody>
          <a:bodyPr anchor="b"/>
          <a:lstStyle>
            <a:lvl1pPr marL="0" indent="0">
              <a:buNone/>
              <a:defRPr sz="1323" b="1"/>
            </a:lvl1pPr>
            <a:lvl2pPr marL="252009" indent="0">
              <a:buNone/>
              <a:defRPr sz="1102" b="1"/>
            </a:lvl2pPr>
            <a:lvl3pPr marL="504017" indent="0">
              <a:buNone/>
              <a:defRPr sz="992" b="1"/>
            </a:lvl3pPr>
            <a:lvl4pPr marL="756026" indent="0">
              <a:buNone/>
              <a:defRPr sz="882" b="1"/>
            </a:lvl4pPr>
            <a:lvl5pPr marL="1008035" indent="0">
              <a:buNone/>
              <a:defRPr sz="882" b="1"/>
            </a:lvl5pPr>
            <a:lvl6pPr marL="1260043" indent="0">
              <a:buNone/>
              <a:defRPr sz="882" b="1"/>
            </a:lvl6pPr>
            <a:lvl7pPr marL="1512052" indent="0">
              <a:buNone/>
              <a:defRPr sz="882" b="1"/>
            </a:lvl7pPr>
            <a:lvl8pPr marL="1764060" indent="0">
              <a:buNone/>
              <a:defRPr sz="882" b="1"/>
            </a:lvl8pPr>
            <a:lvl9pPr marL="2016069" indent="0">
              <a:buNone/>
              <a:defRPr sz="88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51658" y="1841114"/>
            <a:ext cx="2142790" cy="270800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3088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19604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577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790" y="725713"/>
            <a:ext cx="2551658" cy="3581889"/>
          </a:xfrm>
        </p:spPr>
        <p:txBody>
          <a:bodyPr/>
          <a:lstStyle>
            <a:lvl1pPr>
              <a:defRPr sz="1764"/>
            </a:lvl1pPr>
            <a:lvl2pPr>
              <a:defRPr sz="1543"/>
            </a:lvl2pPr>
            <a:lvl3pPr>
              <a:defRPr sz="1323"/>
            </a:lvl3pPr>
            <a:lvl4pPr>
              <a:defRPr sz="1102"/>
            </a:lvl4pPr>
            <a:lvl5pPr>
              <a:defRPr sz="1102"/>
            </a:lvl5pPr>
            <a:lvl6pPr>
              <a:defRPr sz="1102"/>
            </a:lvl6pPr>
            <a:lvl7pPr>
              <a:defRPr sz="1102"/>
            </a:lvl7pPr>
            <a:lvl8pPr>
              <a:defRPr sz="1102"/>
            </a:lvl8pPr>
            <a:lvl9pPr>
              <a:defRPr sz="110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82058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7178" y="336021"/>
            <a:ext cx="1625632" cy="1176073"/>
          </a:xfrm>
        </p:spPr>
        <p:txBody>
          <a:bodyPr anchor="b"/>
          <a:lstStyle>
            <a:lvl1pPr>
              <a:defRPr sz="176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42790" y="725713"/>
            <a:ext cx="2551658" cy="3581889"/>
          </a:xfrm>
        </p:spPr>
        <p:txBody>
          <a:bodyPr anchor="t"/>
          <a:lstStyle>
            <a:lvl1pPr marL="0" indent="0">
              <a:buNone/>
              <a:defRPr sz="1764"/>
            </a:lvl1pPr>
            <a:lvl2pPr marL="252009" indent="0">
              <a:buNone/>
              <a:defRPr sz="1543"/>
            </a:lvl2pPr>
            <a:lvl3pPr marL="504017" indent="0">
              <a:buNone/>
              <a:defRPr sz="1323"/>
            </a:lvl3pPr>
            <a:lvl4pPr marL="756026" indent="0">
              <a:buNone/>
              <a:defRPr sz="1102"/>
            </a:lvl4pPr>
            <a:lvl5pPr marL="1008035" indent="0">
              <a:buNone/>
              <a:defRPr sz="1102"/>
            </a:lvl5pPr>
            <a:lvl6pPr marL="1260043" indent="0">
              <a:buNone/>
              <a:defRPr sz="1102"/>
            </a:lvl6pPr>
            <a:lvl7pPr marL="1512052" indent="0">
              <a:buNone/>
              <a:defRPr sz="1102"/>
            </a:lvl7pPr>
            <a:lvl8pPr marL="1764060" indent="0">
              <a:buNone/>
              <a:defRPr sz="1102"/>
            </a:lvl8pPr>
            <a:lvl9pPr marL="2016069" indent="0">
              <a:buNone/>
              <a:defRPr sz="110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7178" y="1512094"/>
            <a:ext cx="1625632" cy="2801341"/>
          </a:xfrm>
        </p:spPr>
        <p:txBody>
          <a:bodyPr/>
          <a:lstStyle>
            <a:lvl1pPr marL="0" indent="0">
              <a:buNone/>
              <a:defRPr sz="882"/>
            </a:lvl1pPr>
            <a:lvl2pPr marL="252009" indent="0">
              <a:buNone/>
              <a:defRPr sz="772"/>
            </a:lvl2pPr>
            <a:lvl3pPr marL="504017" indent="0">
              <a:buNone/>
              <a:defRPr sz="661"/>
            </a:lvl3pPr>
            <a:lvl4pPr marL="756026" indent="0">
              <a:buNone/>
              <a:defRPr sz="551"/>
            </a:lvl4pPr>
            <a:lvl5pPr marL="1008035" indent="0">
              <a:buNone/>
              <a:defRPr sz="551"/>
            </a:lvl5pPr>
            <a:lvl6pPr marL="1260043" indent="0">
              <a:buNone/>
              <a:defRPr sz="551"/>
            </a:lvl6pPr>
            <a:lvl7pPr marL="1512052" indent="0">
              <a:buNone/>
              <a:defRPr sz="551"/>
            </a:lvl7pPr>
            <a:lvl8pPr marL="1764060" indent="0">
              <a:buNone/>
              <a:defRPr sz="551"/>
            </a:lvl8pPr>
            <a:lvl9pPr marL="2016069" indent="0">
              <a:buNone/>
              <a:defRPr sz="55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1436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6522" y="268351"/>
            <a:ext cx="4347270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522" y="1341750"/>
            <a:ext cx="4347270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6522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E612F-6C02-BD47-BECC-30B259822E02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9604" y="4671625"/>
            <a:ext cx="170110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9721" y="4671625"/>
            <a:ext cx="1134070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61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E1C7AE-A416-A44A-A99D-9908F462012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7248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504017" rtl="0" eaLnBrk="1" latinLnBrk="0" hangingPunct="1">
        <a:lnSpc>
          <a:spcPct val="90000"/>
        </a:lnSpc>
        <a:spcBef>
          <a:spcPct val="0"/>
        </a:spcBef>
        <a:buNone/>
        <a:defRPr sz="24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6004" indent="-126004" algn="l" defTabSz="504017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543" kern="1200">
          <a:solidFill>
            <a:schemeClr val="tx1"/>
          </a:solidFill>
          <a:latin typeface="+mn-lt"/>
          <a:ea typeface="+mn-ea"/>
          <a:cs typeface="+mn-cs"/>
        </a:defRPr>
      </a:lvl1pPr>
      <a:lvl2pPr marL="37801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30022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1102" kern="1200">
          <a:solidFill>
            <a:schemeClr val="tx1"/>
          </a:solidFill>
          <a:latin typeface="+mn-lt"/>
          <a:ea typeface="+mn-ea"/>
          <a:cs typeface="+mn-cs"/>
        </a:defRPr>
      </a:lvl3pPr>
      <a:lvl4pPr marL="882030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134039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386048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638056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890065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142073" indent="-126004" algn="l" defTabSz="504017" rtl="0" eaLnBrk="1" latinLnBrk="0" hangingPunct="1">
        <a:lnSpc>
          <a:spcPct val="90000"/>
        </a:lnSpc>
        <a:spcBef>
          <a:spcPts val="276"/>
        </a:spcBef>
        <a:buFont typeface="Arial" panose="020B0604020202020204" pitchFamily="34" charset="0"/>
        <a:buChar char="•"/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1pPr>
      <a:lvl2pPr marL="25200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2pPr>
      <a:lvl3pPr marL="504017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3pPr>
      <a:lvl4pPr marL="756026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4pPr>
      <a:lvl5pPr marL="1008035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5pPr>
      <a:lvl6pPr marL="1260043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6pPr>
      <a:lvl7pPr marL="1512052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7pPr>
      <a:lvl8pPr marL="1764060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8pPr>
      <a:lvl9pPr marL="2016069" algn="l" defTabSz="504017" rtl="0" eaLnBrk="1" latinLnBrk="0" hangingPunct="1">
        <a:defRPr sz="99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336985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Andreas Haahr Larsen</dc:creator>
  <cp:lastModifiedBy>Andreas Haahr Larsen</cp:lastModifiedBy>
  <cp:revision>4</cp:revision>
  <dcterms:created xsi:type="dcterms:W3CDTF">2024-06-19T13:58:35Z</dcterms:created>
  <dcterms:modified xsi:type="dcterms:W3CDTF">2025-10-15T13:05:33Z</dcterms:modified>
</cp:coreProperties>
</file>