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59" d="100"/>
          <a:sy n="159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Haahr Larsen</cp:lastModifiedBy>
  <cp:revision>5</cp:revision>
  <dcterms:created xsi:type="dcterms:W3CDTF">2024-06-19T13:58:35Z</dcterms:created>
  <dcterms:modified xsi:type="dcterms:W3CDTF">2025-10-15T14:05:25Z</dcterms:modified>
</cp:coreProperties>
</file>