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04031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2576"/>
    <a:srgbClr val="DF2A82"/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59" d="100"/>
          <a:sy n="159" d="100"/>
        </p:scale>
        <p:origin x="1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824885"/>
            <a:ext cx="4284266" cy="1754776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647331"/>
            <a:ext cx="3780235" cy="1216909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31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68350"/>
            <a:ext cx="1086817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68350"/>
            <a:ext cx="319744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2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6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256579"/>
            <a:ext cx="4347270" cy="209663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373044"/>
            <a:ext cx="4347270" cy="110256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82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8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68351"/>
            <a:ext cx="434727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235577"/>
            <a:ext cx="2132288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841114"/>
            <a:ext cx="2132288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235577"/>
            <a:ext cx="2142790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841114"/>
            <a:ext cx="2142790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08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96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7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725713"/>
            <a:ext cx="2551658" cy="3581889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0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725713"/>
            <a:ext cx="2551658" cy="3581889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14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68351"/>
            <a:ext cx="43472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341750"/>
            <a:ext cx="43472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671625"/>
            <a:ext cx="170110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24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25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369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Haahr Larsen</dc:creator>
  <cp:lastModifiedBy>Andreas Haahr Larsen</cp:lastModifiedBy>
  <cp:revision>5</cp:revision>
  <dcterms:created xsi:type="dcterms:W3CDTF">2024-06-19T13:58:35Z</dcterms:created>
  <dcterms:modified xsi:type="dcterms:W3CDTF">2025-10-15T13:10:44Z</dcterms:modified>
</cp:coreProperties>
</file>