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6" d="100"/>
          <a:sy n="136" d="100"/>
        </p:scale>
        <p:origin x="376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24A2B-EBE7-DF4B-B47F-8E233623034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81BE5-49A7-BF46-BCB3-D944E1BF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BBE8A5-2DD5-36AD-BD24-8A6AB749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159" y="-37708"/>
            <a:ext cx="4000609" cy="40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1</cp:revision>
  <dcterms:created xsi:type="dcterms:W3CDTF">2025-10-15T12:16:17Z</dcterms:created>
  <dcterms:modified xsi:type="dcterms:W3CDTF">2025-10-15T12:26:17Z</dcterms:modified>
</cp:coreProperties>
</file>