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7" d="100"/>
          <a:sy n="107" d="100"/>
        </p:scale>
        <p:origin x="224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0C6-0A3F-A049-B1AD-919505AEB3F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12F7-8E61-3D41-8DD2-6D89F2A7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0C6-0A3F-A049-B1AD-919505AEB3F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12F7-8E61-3D41-8DD2-6D89F2A7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0C6-0A3F-A049-B1AD-919505AEB3F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12F7-8E61-3D41-8DD2-6D89F2A7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3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0C6-0A3F-A049-B1AD-919505AEB3F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12F7-8E61-3D41-8DD2-6D89F2A7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0C6-0A3F-A049-B1AD-919505AEB3F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12F7-8E61-3D41-8DD2-6D89F2A7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0C6-0A3F-A049-B1AD-919505AEB3F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12F7-8E61-3D41-8DD2-6D89F2A7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0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0C6-0A3F-A049-B1AD-919505AEB3F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12F7-8E61-3D41-8DD2-6D89F2A7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3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0C6-0A3F-A049-B1AD-919505AEB3F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12F7-8E61-3D41-8DD2-6D89F2A7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0C6-0A3F-A049-B1AD-919505AEB3F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12F7-8E61-3D41-8DD2-6D89F2A7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0C6-0A3F-A049-B1AD-919505AEB3F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12F7-8E61-3D41-8DD2-6D89F2A7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7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D0C6-0A3F-A049-B1AD-919505AEB3F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812F7-8E61-3D41-8DD2-6D89F2A7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4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4AD0C6-0A3F-A049-B1AD-919505AEB3F2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4812F7-8E61-3D41-8DD2-6D89F2A7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EE326-0CE8-F19D-8E96-581EAABA5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2" name="Group 2851">
            <a:extLst>
              <a:ext uri="{FF2B5EF4-FFF2-40B4-BE49-F238E27FC236}">
                <a16:creationId xmlns:a16="http://schemas.microsoft.com/office/drawing/2014/main" id="{8007A311-26AB-56EA-BB88-D1B9B773C79F}"/>
              </a:ext>
            </a:extLst>
          </p:cNvPr>
          <p:cNvGrpSpPr/>
          <p:nvPr/>
        </p:nvGrpSpPr>
        <p:grpSpPr>
          <a:xfrm>
            <a:off x="-26715" y="44236"/>
            <a:ext cx="5765475" cy="5694524"/>
            <a:chOff x="-26715" y="44236"/>
            <a:chExt cx="5765475" cy="569452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60C3F6-EA21-D295-2D00-43E2A4C90DF2}"/>
                </a:ext>
              </a:extLst>
            </p:cNvPr>
            <p:cNvCxnSpPr>
              <a:cxnSpLocks/>
              <a:stCxn id="816" idx="7"/>
              <a:endCxn id="4" idx="7"/>
            </p:cNvCxnSpPr>
            <p:nvPr/>
          </p:nvCxnSpPr>
          <p:spPr>
            <a:xfrm>
              <a:off x="4788847" y="3955625"/>
              <a:ext cx="776564" cy="7727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E94CE9-CBD4-F7A4-B3B4-ADACBFE58EDF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4555061" y="4023676"/>
              <a:ext cx="124516" cy="112323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5BDF057D-1DB3-6B69-E640-D824B514D6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4195" y="23734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04162607-AD33-F271-26E7-B0C54B7FF8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6810" y="264859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DC701AB8-52F5-5B30-CE9E-D16291DA8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0018" y="22193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D15CA6E5-6501-44E6-904E-0B44689F7C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6810" y="353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9A564AF3-3339-675E-16A5-5E0834A5E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235" y="4420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D89F0804-8EB3-6112-9BF9-CD7F20828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9035" y="496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01B479CE-CAB8-BB90-F86D-019B3395D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2060" y="5690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0DD7DE2A-8BD9-C167-3887-62EE94743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960" y="549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C25C0395-5477-5BD4-A965-99D5D7ACE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9335" y="480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9B6B6C7E-85E5-6C25-54D5-B426E3047B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05360" y="591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D521EF19-873D-CAE1-4DA1-9B69CBBA8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3760" y="603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6235FC9E-7282-0814-1D08-97A9D6E5B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5335" y="562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7C605A74-17DA-55D8-C8D3-0BE8C221B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5960" y="632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43E3D205-5732-AD12-115D-E8F12DA0E8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6585" y="6960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5FDF763F-3492-124B-1827-0D151E711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3735" y="769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18C1CF19-E363-3B70-CAE4-737FD80AD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9610" y="8643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8F1A0DD8-1B16-44E9-F4ED-8B5B06F3D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3885" y="886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672664A3-A7F4-7D97-1785-C10CB0A17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285" y="848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58949F97-344C-6730-0D45-D1540AD65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6560" y="8738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D97F82A2-7A4E-AB33-75A0-0168EB8FFB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4960" y="905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B612ED9B-3D58-6AD2-25F3-81F7271B3D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0835" y="8071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2D3DE7CC-ACC2-96D8-11F0-70A8C6A60D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4160" y="730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5A932D31-9E43-8E83-746D-26969E2CBC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860" y="651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B0A896FE-5C64-A0BA-9DE4-DA95D8974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810" y="572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BCF05F75-B58B-F6E4-F4FD-F3042FAFD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1660" y="5309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29A0C6B-63E4-0965-E2CB-701ED0938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6885" y="480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729809DD-A6A0-76AF-4489-D7D5DE5CB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3860" y="600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532B567D-CC7C-6D47-0DDE-421089321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4810" y="508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237804AA-CFBF-D0A0-F3AB-2260AA067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0360" y="400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3FB87F90-2F31-E48B-72DE-9E89B9A85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8285" y="4261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0BEDADC6-1D79-188C-B491-0C7B1C820C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7635" y="4833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B2B5F958-3325-4A02-19BA-C64106F36A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4460" y="359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F263483B-024B-4035-7816-ABE897D0E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7835" y="3626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911B4690-702B-6AB2-4822-6F967613A1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810" y="305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5AF4BD2F-133A-EB3B-CEDC-A4EF01794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7535" y="226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F9B06FD0-31B8-6D02-6FCE-EC1BF432E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2760" y="2293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1D54A737-F81F-DA39-1259-711CDFF4F2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9260" y="156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4A08E7EB-353B-750B-E7B8-59A2C4497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8160" y="115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59B28A1F-EF90-1AC5-ECBB-40C5115F89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0110" y="788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F39577B1-EA80-CD0F-77BD-3BDC7B2F53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9160" y="889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CA068BA2-0CED-FD94-1481-CB349F026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9010" y="972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FA3348BB-8889-A6BA-5A5C-74C69CCD1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6935" y="1004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0F5E4146-021E-EEC5-A9F5-C22AED348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935" y="9595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686218B2-519D-1608-760C-CE65B76CA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4385" y="10484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E12D218F-9256-4D50-EA76-0D0324409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1685" y="11532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3438487D-DB67-F8B0-45E2-2B884389CF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85" y="1248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03D60730-059C-C14D-5D1F-05A894EEA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9785" y="1359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2F738CB1-CF3A-3952-F60A-906D72CF8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1860" y="12135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57601420-BA00-8BD6-0C04-4CF6F5F44E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8060" y="12802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BF41F49D-4D95-ED88-990A-84663C778F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0135" y="13183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048FCE52-2A39-7F52-B613-5C9D6E986F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1410" y="1423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02B6DD85-188A-4476-9A19-C55784C4B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22835" y="1524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DF4A9B28-DBED-8955-A71F-943C95EEEA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6960" y="16263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F246641A-A87F-C410-5F01-3F4F5B8994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7135" y="1365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FD18858F-68B5-9D54-F6B7-340F28F7C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7935" y="1270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E78E144B-315C-3542-8E3D-3BA19148CA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4435" y="1184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37CB76CF-0597-2B9F-C064-FA89645102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3335" y="9595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2B674E34-7878-FEA7-88F5-8A2E1480A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0485" y="8738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B77A00C-BA31-1FC9-B8B0-9824734EC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3035" y="7944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F9F4CA5F-AC51-2588-5711-9B56C6DCA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3185" y="10294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4B36FB46-5C1F-A571-B0B6-888EAB6B0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2085" y="10484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98F0C535-6614-86B4-F4E9-A86025D12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2085" y="11246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EB415442-F39B-5B5D-10F2-79C370CF75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5735" y="12453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E092E557-41E4-02DB-699A-BC8C1A0B6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3685" y="1258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20DED7E9-67BE-F198-6991-2DBAEB6380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3060" y="11754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482871BB-6620-393E-77A3-E88BDAB17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4960" y="10865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21CFF912-0C39-7DBA-526E-48D2A0699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6385" y="1369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F306AE82-31E8-A227-72C5-13895DAEC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5085" y="14104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70FF845A-4EEB-1A3E-F4BC-E5E2AFF94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2860" y="1521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E1903F95-4CB7-685F-605F-B432508AD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7160" y="15342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C36BADE3-B234-5E54-6709-14C1053D83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6835" y="1670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4AF27C98-E535-0548-9CB9-3FD9936B64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4760" y="1718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3F7A5B60-C87D-C7E6-4D4D-3EAB6F008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8435" y="16993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8DDB32BF-06C2-9430-3619-8B5DC885B1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9710" y="1604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210153F7-2FE8-E003-3ABF-FD41F5BB5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910" y="1550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ACC34BF4-9376-A404-A05F-93061D3CDA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9410" y="1461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3900C3C2-797F-052A-6ADA-FA4E62A11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6560" y="15342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044C2CB3-C03E-D776-D368-2DF3915126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4185" y="1454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9CB43CA5-75A8-F0E4-D430-94EB8F4C80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9110" y="1350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0EB32E7-54CB-77C0-E354-158BC8320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7210" y="1524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180A13AB-F61E-0DFD-71A0-70DF770CE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5635" y="1480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CFD13B0C-D6AE-3EBC-417E-6B56B5FEEE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1835" y="1385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C6B93E46-58F9-67B7-6017-9D96B10B0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8660" y="1305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7F3077F4-62B3-8408-9817-4D133FF16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910" y="1404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4D7DBE63-C591-5FD1-5259-026976D3A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32485" y="1264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E73A7066-B8CF-1CC6-5436-D557599C8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3760" y="13437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5AB9F978-C454-D0B6-EB24-0FCEBACA2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2810" y="1184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0BF1193D-96AE-A409-67C0-EC979506DF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6785" y="1289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0D4C90D-52ED-8A1C-A1DC-034247571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2510" y="1273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DD0EBE79-BBF0-2D98-2D37-D742F3972B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0" y="13151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4823CC3A-B2DF-40C6-2BFD-597EF7B16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85" y="14453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B4BEE7CF-80E6-8358-992B-F67752BA6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060" y="1461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C146C1B4-6AD5-AE11-4444-F87AD619B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9185" y="1486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0C63478A-A343-C9E0-2C50-1D5CDBF0C5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5060" y="1591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F3846005-8215-EC0A-A5A8-67D7747D4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3635" y="12135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A4983FF0-0417-B9D9-EF38-7782491D4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1085" y="1131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4A41D7B2-2B3E-5F7F-3CB7-CAA04F363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2685" y="1115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0A299DC9-FCF4-FA38-35D9-704ECCFBB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5710" y="1210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F4B1B466-6F5F-7F56-B72F-C39C08F541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3310" y="10262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49A13167-36C8-7487-0004-21B5CBE520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8235" y="940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55902382-1D7D-5DA2-30A6-0F5D66F1FA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2510" y="8643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5B397EDC-00CC-858E-58EF-88266E8E48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6785" y="788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D88C4010-3C0F-39F3-B346-1F12E6FA5B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760" y="715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E98CF14F-4D6F-374F-4609-4D38D7F3AF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3285" y="718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36E861E2-C88D-F054-CF76-84E58FDCF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0735" y="673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64756C41-D5E9-981B-E066-1BBC849930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5335" y="597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B8625A0F-2862-E9B6-311A-84E84BF8E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885" y="565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7A620290-8524-BE76-DB41-64F20275F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710" y="4833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5CFAF941-D857-2553-F863-CA12E638F0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4860" y="432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F5B72E5D-5836-AE96-14D1-D8477A691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0410" y="734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7CB1B281-B818-6909-6FFF-935E022A60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5160" y="6833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096EB58D-3303-988F-9FD6-0AE41AEDB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285" y="588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BAB84DC0-D84A-6A3D-9CB6-B8AC094E8D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760" y="613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1818F374-20AF-8B0E-6804-BF786133F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32510" y="502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A0BB7E7B-747A-C303-0876-DE21A60FF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9660" y="597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5AC29A65-3FB7-99DA-ACB2-C5130248C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0460" y="6674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18AB4D07-FA68-BB67-1FF1-D04249F9A7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5535" y="419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E330C3AF-AAD3-D90E-3787-DF2090FAD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5360" y="359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B4DB3847-190E-F301-1F74-0BD0B1D93E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2766" y="341059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8D25B677-0A8C-8829-64A4-308FF92BF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4285" y="756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D020934E-314D-3456-7EC2-34E5FAA3C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860" y="797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2860FF90-FD2E-BCF7-9FB6-0CEE80EBA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81735" y="883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E14BEA54-D10E-454D-89D5-44665FD97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060" y="9500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3C38B3CC-D368-F19F-232F-7522AC758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6035" y="1016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EBD0A189-73D1-4516-A13B-ADF5133591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8110" y="969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1C3E0D6D-E166-53F1-CDBC-50B5F68CD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0660" y="981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177FBD7F-16A7-178A-7189-01503D8E8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6360" y="778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FA29A049-3343-6EEC-A840-0E881A361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1285" y="6801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12026297-77A3-3208-4CD5-C25B8807C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8760" y="673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BFE88284-9D8D-E1BD-CBF0-96CF8B7C3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1310" y="603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CCE9AD5B-3AF2-DB88-4557-BBD411EB50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7510" y="664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72F4A77C-71C8-FB92-3C31-E231CDE836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6060" y="1794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79E59779-3E2E-C781-8A51-7BCEE6C4F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22885" y="1896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98A27170-3E0F-E956-FC61-4D7A47021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3985" y="1946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443E6310-C7A0-E7DD-51AA-53628CBFC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8735" y="19374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E18D4831-C70F-3253-2C7E-C1D0DC6A8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0310" y="1877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CE6251E8-8435-4DCF-4D7A-7F8E564122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1885" y="1899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53B10A22-503F-B0E9-0EA5-039661D2C6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4160" y="2000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C843AD48-B6D8-519D-3881-B75BFC87C2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6860" y="2099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A8309D2F-365D-B5A4-F75A-4EF95F7915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7635" y="2127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2858C2BA-92F4-1247-4DD0-91434B12F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3835" y="2188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0A950BA0-FC76-16C6-688B-14ED87B77A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0810" y="2274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9F91253D-5C16-EE9B-53C3-E8F3B4109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9210" y="2245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001C7A97-1DD3-2672-83FD-FBF9A569B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1585" y="2343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157BA6A7-3438-F4FA-1F3F-B7DE44F68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9035" y="2324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37A15B84-6BD2-0527-F1A1-97AB1C32E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0135" y="23470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78D52DB-5F80-C1B3-E567-6AB680D7A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9810" y="2248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E166EB7E-5452-C958-8CF3-9972A11CC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1760" y="2429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C0F9D010-F121-FBC0-D330-B90FFFF74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6985" y="24359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58CB2E19-4E7C-6300-F984-0E0CA7EC7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5710" y="2505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3568DE54-D205-50CC-9E1A-430E0865D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3160" y="25724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834E3D29-E7A2-5EAC-0EE6-37E6D242A0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5210" y="26137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8F29B555-24BF-938A-767D-6B7B01E40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585" y="26772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C51F46A4-F95A-086F-C285-47D10624C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485" y="2658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D82EE257-4522-BCD3-4EA2-D1D825CCB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1385" y="27375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65B76FF3-DE72-DAA8-A2A9-4AF2580D53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7410" y="2655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055250FB-BBDA-D910-922D-B4E3B6C4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035" y="2581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6A1D779C-ED5C-29A7-0212-79FCC28A4E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4710" y="2496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1713F98D-3FC2-CEDE-546B-3E8298C1A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35485" y="25724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52D3C2E-C035-2602-44DB-7A42C9CB9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1510" y="2470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FE6FE0DE-B9E6-E6A1-38DA-75D3C38CE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5010" y="2404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90220B42-FD34-E356-AA6E-8F30F885B1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4860" y="2315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84B0166E-9BD2-5416-9700-9263C1CEE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8985" y="22041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C3B80737-609A-8A2E-6C0D-A482E2E20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1060" y="2797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A7A862AB-8E0C-D9DF-9910-A4DB77493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610" y="27788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80EAE043-E31D-B16D-ABC3-E22021C82E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85" y="2762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9ADC0BDA-D50E-765A-10DE-730B1F0D4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3010" y="2702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8F6204DC-BDA5-9E67-9461-48DBCD3F5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8260" y="2702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390FD36C-2A43-60B4-5F22-674B67C09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7635" y="27756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B41A3AE-56C5-AB17-7D3C-6BEC8DF281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4310" y="28423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269D06B4-88EC-B598-2FE9-022ADB700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3985" y="2921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3D7E04BD-9557-493D-AA90-D427111D6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585" y="2947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2FA52891-01E9-A396-10D9-52E57460BD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8135" y="2912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AFDAE910-9FBD-9CD9-1209-C3D2E8ADE1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1635" y="2791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1058B5-8781-4892-AC52-3A9DE43C0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810" y="2658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E28CDE0B-C172-DDFD-719D-E56F0580B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3710" y="2626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C5C42C74-56E4-D298-3B5C-A6A6223CC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4835" y="2632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54E90002-7441-32B5-49D1-631E2016A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4510" y="2547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4F714650-E004-6CFE-21B0-58778DEF9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0235" y="24899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0FA57F88-22AB-1B98-BB0A-EA8D98F6A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85" y="2420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C707FCB9-0A8C-F016-29B9-55D3EEFCB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1485" y="2350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9856937C-8173-E68A-CA6C-839BD309E1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1810" y="22676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01886ADD-1FF0-DC6F-D8BD-36516967A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2460" y="2372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5CD8E28-494B-E231-3AFF-6D7634576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2460" y="2280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9FA9772-C1A9-8A0C-AEF2-B45FFE9EB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285" y="2188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92275968-EDE0-7C33-E5CD-8D2BAFBDF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8485" y="21057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E0C68CBA-6B84-E6C2-2D48-A4B653282E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8660" y="2131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29A2D8B4-8C30-D8A6-D11F-1654C72BDA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3110" y="2210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ED51DFE6-C1B6-88A0-8601-0EE612E35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910" y="2115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D23B7E88-4526-95A8-C85E-866FF4FA2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5810" y="2010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A041068E-998E-7303-A080-1F1DB9870C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0735" y="1931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59B700C4-5ED3-EB88-66AB-007635D02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260" y="1816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CD3BF06E-9468-B538-2184-2F95081CA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6935" y="2023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B610D6D8-DDD4-F50B-E2DB-256E41BCF1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5835" y="1959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440188C4-C2E5-F1FB-C048-C0AB54FE1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2035" y="1896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37166605-51C4-E0A7-BFE8-864B1463E1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635" y="2162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69ED6C05-618E-A142-3A30-A43CB33E4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0910" y="2264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A759BC36-3CDA-17DB-96E2-A2E1E7937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1710" y="23565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0EE82F42-A250-FF04-EED2-34DAA1BCC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4410" y="2124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44297AA7-684C-B029-45B0-4E22229112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2835" y="21438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ADF369C7-2370-BF1D-3281-BE0EFD73D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5535" y="2032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D0C2EA32-F75B-1E27-A436-E3E433789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0785" y="20644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0ACFD7F-AC3E-FC13-0681-6017138FE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2860" y="2099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38EC003E-BC59-8ACB-75EA-6F287EA96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3810" y="1988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E5F1E424-D421-DFCC-8C32-000C473296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3185" y="1924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AD437855-901D-D94F-99CB-ACAC8E789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4460" y="1842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3E26A02C-B8EA-1E7F-5553-6807B31F0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9385" y="19787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73A94E78-37CB-1557-E021-146BA5723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1460" y="2039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D7D65047-9336-E021-964D-C39E4DAB7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1785" y="1988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160529A3-6407-F164-44EB-A8A1F3C6AD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385" y="1988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D04CEF18-AA2B-2E8B-3539-0C0A98B6D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0460" y="2245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1C9C933D-E102-34F7-CB2C-0193653811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8885" y="2264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4F7CA67D-F9D1-39EA-0A9F-F80E989558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4285" y="2372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4E4F32B5-8DD3-86AB-D4C5-62940DC8E6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6360" y="2407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44F5A746-3CBC-F0B1-BB38-8DAFFEC72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8910" y="24613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03E90F03-F079-A922-1575-B1411D920A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8760" y="23946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4264BF20-9FE3-B5FB-3FEE-0F33DA175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9410" y="2369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CA8F81CD-AC9A-7976-7C65-A7890D4350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4485" y="24581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F72A3EBB-0962-3BE8-E96F-BAEF343F17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7010" y="2534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E05B8153-627A-29BD-9C11-E4DBE3C9F5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9060" y="2556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F5A35F89-8F9C-5066-B967-C7D90185A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35" y="2578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A1E74153-CD98-9187-B336-762D79186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4435" y="2623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8F063599-E5EB-3B01-2FF7-4B63F1C7F2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7785" y="2686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E8F23850-0BC4-CA2E-CDD7-A0FADD71C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8110" y="27788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1C59A71D-062D-0A7E-9A69-DE9D8367C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035" y="26105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449A559C-8E26-86AB-CD37-FE2EBFB0D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5910" y="26994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11FB110C-955C-41D1-6FD9-CF117E86E7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5910" y="2782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1E447FAA-E30B-5B4A-D446-D772DD82D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3860" y="25216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48E5D371-99F5-89EB-29AE-36A41FB44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7360" y="2623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827CC1FF-FB62-04C0-7A1B-588887F9E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410" y="2591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9B928D93-079F-A79B-1E80-E6D5DFAD9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5160" y="2477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18E8241B-7D57-C942-7EB1-65658E5BD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35" y="2667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8AD88EBF-9A4B-6FCB-5B77-0CE9C10CB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6260" y="2772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066C6ECF-7B9F-0790-9508-55061B18C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3085" y="2880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6D41D2EF-43D1-DE0E-EB78-101778003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8335" y="2747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96E852B4-5F63-E96C-8D04-CB4DFAAE4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4535" y="2791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0E6FAD43-B849-CB4F-4E2B-426641C6B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6610" y="2724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7EA727DB-C573-8D7C-7B25-4FA824121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3860" y="2889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81C03329-4B0E-EECD-3F1D-107E9497E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7685" y="2861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DF38C1EF-FC47-9E45-3D9E-CFA98EF42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3235" y="29344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2E46D3AB-4754-6202-7AC4-9704FEBD5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6585" y="2928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Oval 770">
              <a:extLst>
                <a:ext uri="{FF2B5EF4-FFF2-40B4-BE49-F238E27FC236}">
                  <a16:creationId xmlns:a16="http://schemas.microsoft.com/office/drawing/2014/main" id="{75DA8D20-04DA-9669-C85C-667D7075EF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1660" y="3042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4A5039F3-73E8-48E4-C821-DA34B126C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4335" y="2985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>
              <a:extLst>
                <a:ext uri="{FF2B5EF4-FFF2-40B4-BE49-F238E27FC236}">
                  <a16:creationId xmlns:a16="http://schemas.microsoft.com/office/drawing/2014/main" id="{2BCA23B3-CF66-55EC-52E9-AD61F3697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0904" y="309484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>
              <a:extLst>
                <a:ext uri="{FF2B5EF4-FFF2-40B4-BE49-F238E27FC236}">
                  <a16:creationId xmlns:a16="http://schemas.microsoft.com/office/drawing/2014/main" id="{FFCE3290-FF5A-5B1E-621C-FCB5CCDE5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8785" y="3194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Oval 774">
              <a:extLst>
                <a:ext uri="{FF2B5EF4-FFF2-40B4-BE49-F238E27FC236}">
                  <a16:creationId xmlns:a16="http://schemas.microsoft.com/office/drawing/2014/main" id="{7592A50D-8834-3F99-05EB-3D1EAD753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9435" y="3213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D1386E11-5B49-4924-37B2-11D52FCD9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0060" y="32868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19CBE5AC-C2EE-65EC-0CAE-AE7E7613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2979" y="310437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>
              <a:extLst>
                <a:ext uri="{FF2B5EF4-FFF2-40B4-BE49-F238E27FC236}">
                  <a16:creationId xmlns:a16="http://schemas.microsoft.com/office/drawing/2014/main" id="{322D498B-19B8-50AD-8F42-D101D89F2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1985" y="3261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>
              <a:extLst>
                <a:ext uri="{FF2B5EF4-FFF2-40B4-BE49-F238E27FC236}">
                  <a16:creationId xmlns:a16="http://schemas.microsoft.com/office/drawing/2014/main" id="{0A4E171D-C6E9-85E5-E8F4-A84BB51D3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8660" y="3178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Oval 779">
              <a:extLst>
                <a:ext uri="{FF2B5EF4-FFF2-40B4-BE49-F238E27FC236}">
                  <a16:creationId xmlns:a16="http://schemas.microsoft.com/office/drawing/2014/main" id="{013A78C0-84EB-9C20-780E-0635BA9EB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0735" y="3210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AD6EAA29-74BB-E2A9-57F4-99E3651887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9635" y="31217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Oval 781">
              <a:extLst>
                <a:ext uri="{FF2B5EF4-FFF2-40B4-BE49-F238E27FC236}">
                  <a16:creationId xmlns:a16="http://schemas.microsoft.com/office/drawing/2014/main" id="{FD51E099-5D80-5908-BADC-F3BCDB32A3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78535" y="3191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4A2999D7-43CD-EBCD-963A-2BF0F6E98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7410" y="3302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14AA54E8-48D8-E124-2568-7C34DEFA8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1860" y="3388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5F611982-F218-BADD-4759-DFB5661336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0760" y="3385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42A898CC-DADA-BAFF-86EB-8BEDD868C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6485" y="3337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D964A088-E6D4-BDBB-1371-2D10DCFAF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4435" y="3296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>
              <a:extLst>
                <a:ext uri="{FF2B5EF4-FFF2-40B4-BE49-F238E27FC236}">
                  <a16:creationId xmlns:a16="http://schemas.microsoft.com/office/drawing/2014/main" id="{D847F5A5-FBE8-B651-4FB2-DCA484667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9035" y="3394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>
              <a:extLst>
                <a:ext uri="{FF2B5EF4-FFF2-40B4-BE49-F238E27FC236}">
                  <a16:creationId xmlns:a16="http://schemas.microsoft.com/office/drawing/2014/main" id="{BC53588C-3623-582A-6200-4968A17622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0285" y="3483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>
              <a:extLst>
                <a:ext uri="{FF2B5EF4-FFF2-40B4-BE49-F238E27FC236}">
                  <a16:creationId xmlns:a16="http://schemas.microsoft.com/office/drawing/2014/main" id="{CD54397C-E386-BDF1-7F32-C2EC75092E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7610" y="3496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" name="Oval 790">
              <a:extLst>
                <a:ext uri="{FF2B5EF4-FFF2-40B4-BE49-F238E27FC236}">
                  <a16:creationId xmlns:a16="http://schemas.microsoft.com/office/drawing/2014/main" id="{1887C034-2108-66D4-39FC-BBB62902EA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3635" y="3575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8085587B-FFF5-5251-0BCB-E836D8356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7460" y="3423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76634843-216E-6E9A-F163-CC7BFE828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3185" y="3429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Oval 793">
              <a:extLst>
                <a:ext uri="{FF2B5EF4-FFF2-40B4-BE49-F238E27FC236}">
                  <a16:creationId xmlns:a16="http://schemas.microsoft.com/office/drawing/2014/main" id="{68C8452E-5115-5032-9AAD-969AB0FA6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3660" y="3515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Oval 794">
              <a:extLst>
                <a:ext uri="{FF2B5EF4-FFF2-40B4-BE49-F238E27FC236}">
                  <a16:creationId xmlns:a16="http://schemas.microsoft.com/office/drawing/2014/main" id="{A430EA8F-86D9-AF6F-88A3-2EF3B0255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6985" y="3607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Oval 795">
              <a:extLst>
                <a:ext uri="{FF2B5EF4-FFF2-40B4-BE49-F238E27FC236}">
                  <a16:creationId xmlns:a16="http://schemas.microsoft.com/office/drawing/2014/main" id="{DD70C28C-4414-8E5E-2786-2843127F8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30960" y="3343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Oval 796">
              <a:extLst>
                <a:ext uri="{FF2B5EF4-FFF2-40B4-BE49-F238E27FC236}">
                  <a16:creationId xmlns:a16="http://schemas.microsoft.com/office/drawing/2014/main" id="{9DBCEAB0-1090-6B64-09D8-6ACE0B9219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5260" y="3432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Oval 797">
              <a:extLst>
                <a:ext uri="{FF2B5EF4-FFF2-40B4-BE49-F238E27FC236}">
                  <a16:creationId xmlns:a16="http://schemas.microsoft.com/office/drawing/2014/main" id="{C0456BE1-61A6-4F9A-1853-4F1FE9483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1460" y="33823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E7DA0C52-4EEE-3D1F-054D-5A81D4512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035" y="3232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D5A3280D-DBE8-40E4-B3E0-05451A46C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835" y="31566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Oval 800">
              <a:extLst>
                <a:ext uri="{FF2B5EF4-FFF2-40B4-BE49-F238E27FC236}">
                  <a16:creationId xmlns:a16="http://schemas.microsoft.com/office/drawing/2014/main" id="{FFA03E3E-6564-39DE-9270-C7EE837B5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385" y="3204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Oval 801">
              <a:extLst>
                <a:ext uri="{FF2B5EF4-FFF2-40B4-BE49-F238E27FC236}">
                  <a16:creationId xmlns:a16="http://schemas.microsoft.com/office/drawing/2014/main" id="{2CC0F62D-3B1E-D6B2-6541-2C3A6C911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5610" y="3302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Oval 802">
              <a:extLst>
                <a:ext uri="{FF2B5EF4-FFF2-40B4-BE49-F238E27FC236}">
                  <a16:creationId xmlns:a16="http://schemas.microsoft.com/office/drawing/2014/main" id="{D70079AC-5718-C3FF-15E9-E4D2BABC5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8635" y="3359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" name="Oval 804">
              <a:extLst>
                <a:ext uri="{FF2B5EF4-FFF2-40B4-BE49-F238E27FC236}">
                  <a16:creationId xmlns:a16="http://schemas.microsoft.com/office/drawing/2014/main" id="{8FFD742F-6E5D-D3CD-F6C0-E2096B31E9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1310" y="3585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Oval 805">
              <a:extLst>
                <a:ext uri="{FF2B5EF4-FFF2-40B4-BE49-F238E27FC236}">
                  <a16:creationId xmlns:a16="http://schemas.microsoft.com/office/drawing/2014/main" id="{AF95354B-FDAD-01AF-D686-C40FBD9AA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0035" y="3493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A1AA84A9-7FAA-C802-A7A1-CE1DA42E3F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985" y="3671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Oval 807">
              <a:extLst>
                <a:ext uri="{FF2B5EF4-FFF2-40B4-BE49-F238E27FC236}">
                  <a16:creationId xmlns:a16="http://schemas.microsoft.com/office/drawing/2014/main" id="{E21BB227-E1FA-E861-38A3-802EBBB384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10" y="3737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Oval 808">
              <a:extLst>
                <a:ext uri="{FF2B5EF4-FFF2-40B4-BE49-F238E27FC236}">
                  <a16:creationId xmlns:a16="http://schemas.microsoft.com/office/drawing/2014/main" id="{0015B54E-CE80-E19B-5DAA-09918D65D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1460" y="3813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Oval 809">
              <a:extLst>
                <a:ext uri="{FF2B5EF4-FFF2-40B4-BE49-F238E27FC236}">
                  <a16:creationId xmlns:a16="http://schemas.microsoft.com/office/drawing/2014/main" id="{6DA87472-B883-5700-B02D-7BE8B36D8F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6860" y="39123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Oval 810">
              <a:extLst>
                <a:ext uri="{FF2B5EF4-FFF2-40B4-BE49-F238E27FC236}">
                  <a16:creationId xmlns:a16="http://schemas.microsoft.com/office/drawing/2014/main" id="{8EDBEF58-B26A-1ADD-8F3A-27410E1CA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9410" y="37916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6F76156E-52AB-7541-BCC9-9173DAA03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7835" y="37440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Oval 812">
              <a:extLst>
                <a:ext uri="{FF2B5EF4-FFF2-40B4-BE49-F238E27FC236}">
                  <a16:creationId xmlns:a16="http://schemas.microsoft.com/office/drawing/2014/main" id="{D31245D6-58BB-948C-7633-482EDD076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435" y="3737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Oval 813">
              <a:extLst>
                <a:ext uri="{FF2B5EF4-FFF2-40B4-BE49-F238E27FC236}">
                  <a16:creationId xmlns:a16="http://schemas.microsoft.com/office/drawing/2014/main" id="{CEF06B8E-6AD6-73F6-D6AD-3EBDB4DB58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5460" y="38329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" name="Oval 814">
              <a:extLst>
                <a:ext uri="{FF2B5EF4-FFF2-40B4-BE49-F238E27FC236}">
                  <a16:creationId xmlns:a16="http://schemas.microsoft.com/office/drawing/2014/main" id="{2CF32DA9-6AE0-7FEC-3D88-8051A4BD1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6110" y="3810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Oval 815">
              <a:extLst>
                <a:ext uri="{FF2B5EF4-FFF2-40B4-BE49-F238E27FC236}">
                  <a16:creationId xmlns:a16="http://schemas.microsoft.com/office/drawing/2014/main" id="{C12D300C-A4C8-0DD9-BA99-7702766D1E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5935" y="3934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34B5028C-F258-05FE-27BD-573B0C6E1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5010" y="38234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Oval 818">
              <a:extLst>
                <a:ext uri="{FF2B5EF4-FFF2-40B4-BE49-F238E27FC236}">
                  <a16:creationId xmlns:a16="http://schemas.microsoft.com/office/drawing/2014/main" id="{8F073E6D-2237-1C79-86DF-E226C448A3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6310" y="3623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" name="Oval 819">
              <a:extLst>
                <a:ext uri="{FF2B5EF4-FFF2-40B4-BE49-F238E27FC236}">
                  <a16:creationId xmlns:a16="http://schemas.microsoft.com/office/drawing/2014/main" id="{17EA7BD1-6CF5-0001-65D5-65037EC8E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3285" y="3671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BEABA1CC-4D92-42AD-E292-DC369233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7560" y="3610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DDC007B6-4BF5-7B99-4947-2E649A868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3735" y="3613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117F2995-6C67-17CC-59C0-DCBE52B64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4835" y="3559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" name="Oval 823">
              <a:extLst>
                <a:ext uri="{FF2B5EF4-FFF2-40B4-BE49-F238E27FC236}">
                  <a16:creationId xmlns:a16="http://schemas.microsoft.com/office/drawing/2014/main" id="{2C130B79-E13A-8EB7-7EDF-D8EB2ADFC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1010" y="35789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DA6395E9-7B05-6435-B5BA-9D4515C1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985" y="3493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Oval 825">
              <a:extLst>
                <a:ext uri="{FF2B5EF4-FFF2-40B4-BE49-F238E27FC236}">
                  <a16:creationId xmlns:a16="http://schemas.microsoft.com/office/drawing/2014/main" id="{431631E9-BF19-DC6A-9022-C8EEE2539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3235" y="3486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Oval 826">
              <a:extLst>
                <a:ext uri="{FF2B5EF4-FFF2-40B4-BE49-F238E27FC236}">
                  <a16:creationId xmlns:a16="http://schemas.microsoft.com/office/drawing/2014/main" id="{642657C2-F91B-F81E-E28E-042D108C2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8785" y="3382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8D87F3C6-30A4-BF2A-D9E0-667608E05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4985" y="3677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" name="Oval 828">
              <a:extLst>
                <a:ext uri="{FF2B5EF4-FFF2-40B4-BE49-F238E27FC236}">
                  <a16:creationId xmlns:a16="http://schemas.microsoft.com/office/drawing/2014/main" id="{691D6F70-1FAF-C507-8089-7EB73CF2B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7060" y="36583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Oval 829">
              <a:extLst>
                <a:ext uri="{FF2B5EF4-FFF2-40B4-BE49-F238E27FC236}">
                  <a16:creationId xmlns:a16="http://schemas.microsoft.com/office/drawing/2014/main" id="{F9431448-A0B8-0199-003F-6B529D976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4685" y="3750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Oval 830">
              <a:extLst>
                <a:ext uri="{FF2B5EF4-FFF2-40B4-BE49-F238E27FC236}">
                  <a16:creationId xmlns:a16="http://schemas.microsoft.com/office/drawing/2014/main" id="{D90A56A5-8D27-28B7-DD0A-1E457E3B14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1185" y="3845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C8C8FD5C-5CED-C532-DB0C-5B021BEE2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0385" y="3934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Oval 832">
              <a:extLst>
                <a:ext uri="{FF2B5EF4-FFF2-40B4-BE49-F238E27FC236}">
                  <a16:creationId xmlns:a16="http://schemas.microsoft.com/office/drawing/2014/main" id="{EBEA586E-0E37-9FE8-E697-37042BD7E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8785" y="39504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6905EC63-EA81-DFE0-C54B-D8359DDDE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7210" y="4036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4587FF78-22B5-77E5-D803-79D6FBB60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8810" y="4004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DC9A72FC-82EA-6AF4-D5A3-D49D235BD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4235" y="3778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A7E44147-EE29-0ADE-E992-438282E28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9485" y="3817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7E81F221-171D-04D5-FCA4-D63264967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0610" y="3807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F90C702A-734C-6A49-B601-F710FC2C5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6635" y="3905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18B5F438-96A0-2FB1-336A-BA7EAFABA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85" y="40456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C10B5078-4606-EE2F-0E8F-0D7A12153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9010" y="3991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37A0580D-4C23-1862-B560-E6B5204FC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9335" y="4093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33F4EF0F-ED88-5A54-F610-17E24F598E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0610" y="39980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665DBEE4-43DE-DA0C-C12F-5ED7C9C7E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3160" y="39821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355341E7-9A7A-6B6D-9CA1-3FBDBA7A07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060" y="4023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8D87E6D1-3DD9-E15A-1537-DEA98074D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35" y="4115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88DCABCD-AA23-307A-17AF-D5EB89BEDA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1985" y="3163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13433EA-FBE8-FA9A-A9D8-A394F0948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0410" y="3115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D00FB130-F843-C0B3-E283-6FE41BF36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7235" y="3001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D4DFD0EB-F666-2F15-A139-11CC1456E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8985" y="2899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2802D85B-78EA-F823-E6B0-B7650D1924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3435" y="3166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D30D3551-DD6B-C4F2-7993-7BBDBFD92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3435" y="3280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4990BAC-AD6E-BFC4-F8A6-8B5982391F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1535" y="3369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D06F152E-E1C1-2C05-129F-BE3FA9E358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2010" y="3458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738AB4EE-B0CB-7B48-E429-24F84330C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9160" y="3547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97A2F6D0-E655-978D-2A99-3CBFCE229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6785" y="3328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14AA4752-AECE-429C-88C5-13CF1F1266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8860" y="32868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8" name="Oval 857">
              <a:extLst>
                <a:ext uri="{FF2B5EF4-FFF2-40B4-BE49-F238E27FC236}">
                  <a16:creationId xmlns:a16="http://schemas.microsoft.com/office/drawing/2014/main" id="{87BE0AE3-31A9-E650-6E93-7E4786577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4260" y="3182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Oval 858">
              <a:extLst>
                <a:ext uri="{FF2B5EF4-FFF2-40B4-BE49-F238E27FC236}">
                  <a16:creationId xmlns:a16="http://schemas.microsoft.com/office/drawing/2014/main" id="{EAA0AFE1-2418-B10D-223B-1AB6915F3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6810" y="3137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F242444C-D3DF-E2B9-B448-C517432369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7760" y="3267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1" name="Oval 860">
              <a:extLst>
                <a:ext uri="{FF2B5EF4-FFF2-40B4-BE49-F238E27FC236}">
                  <a16:creationId xmlns:a16="http://schemas.microsoft.com/office/drawing/2014/main" id="{F3CD474B-071B-BA1E-4FCF-7A4E93E2F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6810" y="3353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Oval 861">
              <a:extLst>
                <a:ext uri="{FF2B5EF4-FFF2-40B4-BE49-F238E27FC236}">
                  <a16:creationId xmlns:a16="http://schemas.microsoft.com/office/drawing/2014/main" id="{2F2DA9E6-4CE5-89C4-DA85-9D65D3681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2060" y="3397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Oval 862">
              <a:extLst>
                <a:ext uri="{FF2B5EF4-FFF2-40B4-BE49-F238E27FC236}">
                  <a16:creationId xmlns:a16="http://schemas.microsoft.com/office/drawing/2014/main" id="{116C51B7-A3A5-C6FB-E7FE-BE6EF5284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85085" y="34614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Oval 864">
              <a:extLst>
                <a:ext uri="{FF2B5EF4-FFF2-40B4-BE49-F238E27FC236}">
                  <a16:creationId xmlns:a16="http://schemas.microsoft.com/office/drawing/2014/main" id="{5D6E93E3-A076-BDFB-403E-60B8F2F90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7285" y="35376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861BB66D-43AF-AA5E-9326-B07A8BD92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2535" y="3572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Oval 866">
              <a:extLst>
                <a:ext uri="{FF2B5EF4-FFF2-40B4-BE49-F238E27FC236}">
                  <a16:creationId xmlns:a16="http://schemas.microsoft.com/office/drawing/2014/main" id="{28A03476-0C6B-7D22-4E37-CD90846AF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8735" y="3544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Oval 867">
              <a:extLst>
                <a:ext uri="{FF2B5EF4-FFF2-40B4-BE49-F238E27FC236}">
                  <a16:creationId xmlns:a16="http://schemas.microsoft.com/office/drawing/2014/main" id="{799B6348-2631-DF58-FECB-0E0837AE2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9335" y="2962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B0BAFD81-7AAD-CCEE-48B0-89F3E4E02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2835" y="2880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Oval 869">
              <a:extLst>
                <a:ext uri="{FF2B5EF4-FFF2-40B4-BE49-F238E27FC236}">
                  <a16:creationId xmlns:a16="http://schemas.microsoft.com/office/drawing/2014/main" id="{0B44C4BA-937F-EFEA-8CCF-84FA8680B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8385" y="28042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Oval 870">
              <a:extLst>
                <a:ext uri="{FF2B5EF4-FFF2-40B4-BE49-F238E27FC236}">
                  <a16:creationId xmlns:a16="http://schemas.microsoft.com/office/drawing/2014/main" id="{652C9C9A-39B2-D219-66AA-BA87BBBCC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5385" y="2820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Oval 871">
              <a:extLst>
                <a:ext uri="{FF2B5EF4-FFF2-40B4-BE49-F238E27FC236}">
                  <a16:creationId xmlns:a16="http://schemas.microsoft.com/office/drawing/2014/main" id="{D65BFB6A-DE2A-FDF8-4057-ECDE6F17B0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5560" y="2851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Oval 872">
              <a:extLst>
                <a:ext uri="{FF2B5EF4-FFF2-40B4-BE49-F238E27FC236}">
                  <a16:creationId xmlns:a16="http://schemas.microsoft.com/office/drawing/2014/main" id="{8387C75B-C773-36C9-35CC-235910615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3985" y="2880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E831C793-9A60-898D-6BEF-343A9C6BA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8110" y="2985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36F27FF0-1992-1665-97D5-6FF7A86AC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1110" y="2750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125828A0-98C0-C54F-88A5-E9BC04F98F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2860" y="2667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18C5B92C-4C62-269E-9330-90E04750CE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2710" y="2578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CA47DF2B-AA41-BC58-E556-5610963A31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9535" y="2477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Oval 878">
              <a:extLst>
                <a:ext uri="{FF2B5EF4-FFF2-40B4-BE49-F238E27FC236}">
                  <a16:creationId xmlns:a16="http://schemas.microsoft.com/office/drawing/2014/main" id="{0869B262-7D61-2E0C-1296-B6C0572D1B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1110" y="2467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Oval 879">
              <a:extLst>
                <a:ext uri="{FF2B5EF4-FFF2-40B4-BE49-F238E27FC236}">
                  <a16:creationId xmlns:a16="http://schemas.microsoft.com/office/drawing/2014/main" id="{58B0DDC3-A71B-2E44-C82D-DEF297C57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5860" y="2493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Oval 880">
              <a:extLst>
                <a:ext uri="{FF2B5EF4-FFF2-40B4-BE49-F238E27FC236}">
                  <a16:creationId xmlns:a16="http://schemas.microsoft.com/office/drawing/2014/main" id="{69A9F3DC-ED93-B6EF-EBB9-68EB85ED32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1735" y="2372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Oval 881">
              <a:extLst>
                <a:ext uri="{FF2B5EF4-FFF2-40B4-BE49-F238E27FC236}">
                  <a16:creationId xmlns:a16="http://schemas.microsoft.com/office/drawing/2014/main" id="{0AC5AF4A-D33E-1585-CFFD-8EBDE76650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6985" y="2372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Oval 882">
              <a:extLst>
                <a:ext uri="{FF2B5EF4-FFF2-40B4-BE49-F238E27FC236}">
                  <a16:creationId xmlns:a16="http://schemas.microsoft.com/office/drawing/2014/main" id="{2861C4DF-6582-B1BE-41C7-DE4050869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8410" y="2264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04026E30-7F44-80DB-9AA6-0814C40EA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0960" y="2226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>
              <a:extLst>
                <a:ext uri="{FF2B5EF4-FFF2-40B4-BE49-F238E27FC236}">
                  <a16:creationId xmlns:a16="http://schemas.microsoft.com/office/drawing/2014/main" id="{535035C8-1525-435D-E816-36245CF50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5385" y="2188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>
              <a:extLst>
                <a:ext uri="{FF2B5EF4-FFF2-40B4-BE49-F238E27FC236}">
                  <a16:creationId xmlns:a16="http://schemas.microsoft.com/office/drawing/2014/main" id="{C40688DE-BD08-1B19-759B-5760115E4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0610" y="2200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>
              <a:extLst>
                <a:ext uri="{FF2B5EF4-FFF2-40B4-BE49-F238E27FC236}">
                  <a16:creationId xmlns:a16="http://schemas.microsoft.com/office/drawing/2014/main" id="{60FA70B7-36D4-DDF5-1AD6-4754F2446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2185" y="21438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59652553-EBDA-4A31-142E-ADA45470E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7735" y="2039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>
              <a:extLst>
                <a:ext uri="{FF2B5EF4-FFF2-40B4-BE49-F238E27FC236}">
                  <a16:creationId xmlns:a16="http://schemas.microsoft.com/office/drawing/2014/main" id="{214145C0-6530-AF56-4305-68A5EB2CBF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3460" y="2035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Oval 889">
              <a:extLst>
                <a:ext uri="{FF2B5EF4-FFF2-40B4-BE49-F238E27FC236}">
                  <a16:creationId xmlns:a16="http://schemas.microsoft.com/office/drawing/2014/main" id="{FD79FC96-6AC9-7DE9-14CA-77E96CB93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3785" y="1969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Oval 890">
              <a:extLst>
                <a:ext uri="{FF2B5EF4-FFF2-40B4-BE49-F238E27FC236}">
                  <a16:creationId xmlns:a16="http://schemas.microsoft.com/office/drawing/2014/main" id="{0DB2D644-6945-EAE9-FAD1-372212B97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3285" y="1943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Oval 891">
              <a:extLst>
                <a:ext uri="{FF2B5EF4-FFF2-40B4-BE49-F238E27FC236}">
                  <a16:creationId xmlns:a16="http://schemas.microsoft.com/office/drawing/2014/main" id="{CFAAECA7-1B5B-B0B7-4D80-0B8D5B252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5810" y="1908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Oval 892">
              <a:extLst>
                <a:ext uri="{FF2B5EF4-FFF2-40B4-BE49-F238E27FC236}">
                  <a16:creationId xmlns:a16="http://schemas.microsoft.com/office/drawing/2014/main" id="{98C3F247-EC11-0842-0DBB-19535CC6F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6435" y="1972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Oval 893">
              <a:extLst>
                <a:ext uri="{FF2B5EF4-FFF2-40B4-BE49-F238E27FC236}">
                  <a16:creationId xmlns:a16="http://schemas.microsoft.com/office/drawing/2014/main" id="{7B24FD2D-130F-C4FC-7288-3C6B30AFEB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0560" y="2048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Oval 894">
              <a:extLst>
                <a:ext uri="{FF2B5EF4-FFF2-40B4-BE49-F238E27FC236}">
                  <a16:creationId xmlns:a16="http://schemas.microsoft.com/office/drawing/2014/main" id="{B08CF727-4325-1BA1-D5A4-996213200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6910" y="1864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Oval 895">
              <a:extLst>
                <a:ext uri="{FF2B5EF4-FFF2-40B4-BE49-F238E27FC236}">
                  <a16:creationId xmlns:a16="http://schemas.microsoft.com/office/drawing/2014/main" id="{459BC293-CA22-EE1F-1257-ED4425F3E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5960" y="1781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7" name="Oval 896">
              <a:extLst>
                <a:ext uri="{FF2B5EF4-FFF2-40B4-BE49-F238E27FC236}">
                  <a16:creationId xmlns:a16="http://schemas.microsoft.com/office/drawing/2014/main" id="{BA0EA401-7E55-6F56-ABC0-AB881B9A02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8810" y="1715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Oval 897">
              <a:extLst>
                <a:ext uri="{FF2B5EF4-FFF2-40B4-BE49-F238E27FC236}">
                  <a16:creationId xmlns:a16="http://schemas.microsoft.com/office/drawing/2014/main" id="{C4EF44F5-9E53-D8AA-0E4F-BE5B21A0BC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4060" y="1648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Oval 898">
              <a:extLst>
                <a:ext uri="{FF2B5EF4-FFF2-40B4-BE49-F238E27FC236}">
                  <a16:creationId xmlns:a16="http://schemas.microsoft.com/office/drawing/2014/main" id="{14A16AB2-A786-AEF0-EE83-DED4FFC34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0260" y="1607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Oval 899">
              <a:extLst>
                <a:ext uri="{FF2B5EF4-FFF2-40B4-BE49-F238E27FC236}">
                  <a16:creationId xmlns:a16="http://schemas.microsoft.com/office/drawing/2014/main" id="{FBDEDB1A-946F-E208-144B-B2914528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5985" y="1651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F1E9317B-A0E8-BC78-8BF1-DD901B1E4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4360" y="1629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Oval 901">
              <a:extLst>
                <a:ext uri="{FF2B5EF4-FFF2-40B4-BE49-F238E27FC236}">
                  <a16:creationId xmlns:a16="http://schemas.microsoft.com/office/drawing/2014/main" id="{2980C337-3D24-DDA9-3399-A50848D66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3424" y="16644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Oval 902">
              <a:extLst>
                <a:ext uri="{FF2B5EF4-FFF2-40B4-BE49-F238E27FC236}">
                  <a16:creationId xmlns:a16="http://schemas.microsoft.com/office/drawing/2014/main" id="{56D9018B-6E1D-3F99-5F6C-04E7D2C23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385" y="1521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Oval 903">
              <a:extLst>
                <a:ext uri="{FF2B5EF4-FFF2-40B4-BE49-F238E27FC236}">
                  <a16:creationId xmlns:a16="http://schemas.microsoft.com/office/drawing/2014/main" id="{67AA7C59-9F3A-E505-34CA-6359AD40D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7810" y="1518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>
              <a:extLst>
                <a:ext uri="{FF2B5EF4-FFF2-40B4-BE49-F238E27FC236}">
                  <a16:creationId xmlns:a16="http://schemas.microsoft.com/office/drawing/2014/main" id="{5C01DCA2-7AC1-25B4-59A9-3A236E553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9235" y="1623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>
              <a:extLst>
                <a:ext uri="{FF2B5EF4-FFF2-40B4-BE49-F238E27FC236}">
                  <a16:creationId xmlns:a16="http://schemas.microsoft.com/office/drawing/2014/main" id="{77176DA9-4D9F-FB56-04C8-0E8FFCD71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0510" y="14199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>
              <a:extLst>
                <a:ext uri="{FF2B5EF4-FFF2-40B4-BE49-F238E27FC236}">
                  <a16:creationId xmlns:a16="http://schemas.microsoft.com/office/drawing/2014/main" id="{E4D60D34-6140-7BFB-9577-10C3D415C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4810" y="1423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2B0D0A69-A8B5-1C7D-F364-61058311C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110" y="1454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>
              <a:extLst>
                <a:ext uri="{FF2B5EF4-FFF2-40B4-BE49-F238E27FC236}">
                  <a16:creationId xmlns:a16="http://schemas.microsoft.com/office/drawing/2014/main" id="{42C48FA5-281E-4275-B4D7-1849595233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0060" y="13437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>
              <a:extLst>
                <a:ext uri="{FF2B5EF4-FFF2-40B4-BE49-F238E27FC236}">
                  <a16:creationId xmlns:a16="http://schemas.microsoft.com/office/drawing/2014/main" id="{70D5F6D6-08AF-E597-9321-F433313772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45310" y="13310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A63F8445-A056-8550-96CA-4FD9555AD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7210" y="1232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A7A54AC7-96C3-5733-2DFD-636B0F65F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0385" y="1137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Oval 912">
              <a:extLst>
                <a:ext uri="{FF2B5EF4-FFF2-40B4-BE49-F238E27FC236}">
                  <a16:creationId xmlns:a16="http://schemas.microsoft.com/office/drawing/2014/main" id="{E252AA27-35DE-C517-5E05-FF3632C01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8810" y="1146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ECCD0A4C-7846-C332-07D4-9AEB240A4A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3410" y="1057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053859D9-7936-DE30-9936-FD4DAACF7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2110" y="12453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Oval 915">
              <a:extLst>
                <a:ext uri="{FF2B5EF4-FFF2-40B4-BE49-F238E27FC236}">
                  <a16:creationId xmlns:a16="http://schemas.microsoft.com/office/drawing/2014/main" id="{971CF239-3BB6-D3A9-A2D3-6C6BC130E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4160" y="1223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Oval 916">
              <a:extLst>
                <a:ext uri="{FF2B5EF4-FFF2-40B4-BE49-F238E27FC236}">
                  <a16:creationId xmlns:a16="http://schemas.microsoft.com/office/drawing/2014/main" id="{5C700E1F-5429-18C4-89E7-B151FD378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9560" y="1134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Oval 917">
              <a:extLst>
                <a:ext uri="{FF2B5EF4-FFF2-40B4-BE49-F238E27FC236}">
                  <a16:creationId xmlns:a16="http://schemas.microsoft.com/office/drawing/2014/main" id="{D5C02E90-8B29-7777-6BBE-D2866E97A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1135" y="1289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Oval 918">
              <a:extLst>
                <a:ext uri="{FF2B5EF4-FFF2-40B4-BE49-F238E27FC236}">
                  <a16:creationId xmlns:a16="http://schemas.microsoft.com/office/drawing/2014/main" id="{6AA98203-96E7-8CEE-D6AC-C0B91F515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3985" y="1365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>
              <a:extLst>
                <a:ext uri="{FF2B5EF4-FFF2-40B4-BE49-F238E27FC236}">
                  <a16:creationId xmlns:a16="http://schemas.microsoft.com/office/drawing/2014/main" id="{3B9AB117-BB0B-DFEA-03E5-1D3819528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8110" y="1248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BCA9DE15-8E5F-C63E-603F-1DE4A1261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8735" y="1248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>
              <a:extLst>
                <a:ext uri="{FF2B5EF4-FFF2-40B4-BE49-F238E27FC236}">
                  <a16:creationId xmlns:a16="http://schemas.microsoft.com/office/drawing/2014/main" id="{F52BD421-E903-311E-DA8F-D3D0B15C6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6560" y="1718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Oval 922">
              <a:extLst>
                <a:ext uri="{FF2B5EF4-FFF2-40B4-BE49-F238E27FC236}">
                  <a16:creationId xmlns:a16="http://schemas.microsoft.com/office/drawing/2014/main" id="{DF61144A-2E36-CD11-B6C7-D133D7E32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2285" y="1559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Oval 923">
              <a:extLst>
                <a:ext uri="{FF2B5EF4-FFF2-40B4-BE49-F238E27FC236}">
                  <a16:creationId xmlns:a16="http://schemas.microsoft.com/office/drawing/2014/main" id="{31D4FC8A-7124-DC00-B2D8-DC866DBAD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2535" y="2848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Oval 924">
              <a:extLst>
                <a:ext uri="{FF2B5EF4-FFF2-40B4-BE49-F238E27FC236}">
                  <a16:creationId xmlns:a16="http://schemas.microsoft.com/office/drawing/2014/main" id="{75FAE646-B63B-645B-77E5-A9FD90BA3E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0460" y="28550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Oval 925">
              <a:extLst>
                <a:ext uri="{FF2B5EF4-FFF2-40B4-BE49-F238E27FC236}">
                  <a16:creationId xmlns:a16="http://schemas.microsoft.com/office/drawing/2014/main" id="{1519249B-7FA0-7D6A-BF5A-79B620C46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1560" y="29058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Oval 926">
              <a:extLst>
                <a:ext uri="{FF2B5EF4-FFF2-40B4-BE49-F238E27FC236}">
                  <a16:creationId xmlns:a16="http://schemas.microsoft.com/office/drawing/2014/main" id="{8BDBD99D-8A41-BC72-D1EB-78A796385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6785" y="2950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Oval 927">
              <a:extLst>
                <a:ext uri="{FF2B5EF4-FFF2-40B4-BE49-F238E27FC236}">
                  <a16:creationId xmlns:a16="http://schemas.microsoft.com/office/drawing/2014/main" id="{D41DB53B-6409-B2EB-58E0-D2E6E624C7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4710" y="29693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Oval 928">
              <a:extLst>
                <a:ext uri="{FF2B5EF4-FFF2-40B4-BE49-F238E27FC236}">
                  <a16:creationId xmlns:a16="http://schemas.microsoft.com/office/drawing/2014/main" id="{E0A3A486-8A98-C085-6294-35079D9DE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7885" y="3074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Oval 929">
              <a:extLst>
                <a:ext uri="{FF2B5EF4-FFF2-40B4-BE49-F238E27FC236}">
                  <a16:creationId xmlns:a16="http://schemas.microsoft.com/office/drawing/2014/main" id="{F6CA0657-091E-BB6B-8E2E-E314B7AC6B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635" y="3175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Oval 930">
              <a:extLst>
                <a:ext uri="{FF2B5EF4-FFF2-40B4-BE49-F238E27FC236}">
                  <a16:creationId xmlns:a16="http://schemas.microsoft.com/office/drawing/2014/main" id="{72C1084A-E4C6-D39E-875D-2E5BBC6E55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510" y="32868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Oval 931">
              <a:extLst>
                <a:ext uri="{FF2B5EF4-FFF2-40B4-BE49-F238E27FC236}">
                  <a16:creationId xmlns:a16="http://schemas.microsoft.com/office/drawing/2014/main" id="{DC7E95DD-6773-4766-13C7-C2F75DB16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1385" y="3394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Oval 932">
              <a:extLst>
                <a:ext uri="{FF2B5EF4-FFF2-40B4-BE49-F238E27FC236}">
                  <a16:creationId xmlns:a16="http://schemas.microsoft.com/office/drawing/2014/main" id="{87E5D237-8E56-E779-3910-00D2178760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52985" y="3436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Oval 933">
              <a:extLst>
                <a:ext uri="{FF2B5EF4-FFF2-40B4-BE49-F238E27FC236}">
                  <a16:creationId xmlns:a16="http://schemas.microsoft.com/office/drawing/2014/main" id="{29F2251D-15A0-61D6-0A88-2D71C4A284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7760" y="34773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Oval 934">
              <a:extLst>
                <a:ext uri="{FF2B5EF4-FFF2-40B4-BE49-F238E27FC236}">
                  <a16:creationId xmlns:a16="http://schemas.microsoft.com/office/drawing/2014/main" id="{D1E1C063-0C1C-BE59-F710-14E8F0CC9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9510" y="3572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Oval 935">
              <a:extLst>
                <a:ext uri="{FF2B5EF4-FFF2-40B4-BE49-F238E27FC236}">
                  <a16:creationId xmlns:a16="http://schemas.microsoft.com/office/drawing/2014/main" id="{6F8AB24F-B4E4-7A87-9418-68C397B2F6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9510" y="3134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Oval 936">
              <a:extLst>
                <a:ext uri="{FF2B5EF4-FFF2-40B4-BE49-F238E27FC236}">
                  <a16:creationId xmlns:a16="http://schemas.microsoft.com/office/drawing/2014/main" id="{A34BCBF2-65B2-6079-B325-65ADC5CE0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9356" y="3028143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Oval 937">
              <a:extLst>
                <a:ext uri="{FF2B5EF4-FFF2-40B4-BE49-F238E27FC236}">
                  <a16:creationId xmlns:a16="http://schemas.microsoft.com/office/drawing/2014/main" id="{570631B9-9B8F-26A4-308D-7AAFC5B864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2385" y="2937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Oval 938">
              <a:extLst>
                <a:ext uri="{FF2B5EF4-FFF2-40B4-BE49-F238E27FC236}">
                  <a16:creationId xmlns:a16="http://schemas.microsoft.com/office/drawing/2014/main" id="{1FDDBCC9-0AF2-8F3F-F1B0-1DEF16C63B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5560" y="3048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Oval 939">
              <a:extLst>
                <a:ext uri="{FF2B5EF4-FFF2-40B4-BE49-F238E27FC236}">
                  <a16:creationId xmlns:a16="http://schemas.microsoft.com/office/drawing/2014/main" id="{E6FA1091-657B-30B2-7F72-719DF7A69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8410" y="3115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Oval 940">
              <a:extLst>
                <a:ext uri="{FF2B5EF4-FFF2-40B4-BE49-F238E27FC236}">
                  <a16:creationId xmlns:a16="http://schemas.microsoft.com/office/drawing/2014/main" id="{1FB26501-54DB-E2A2-15D7-47BB980942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8260" y="3194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Oval 941">
              <a:extLst>
                <a:ext uri="{FF2B5EF4-FFF2-40B4-BE49-F238E27FC236}">
                  <a16:creationId xmlns:a16="http://schemas.microsoft.com/office/drawing/2014/main" id="{A4BE04B0-E234-5601-F928-1CCB9AB14A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8110" y="3270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Oval 942">
              <a:extLst>
                <a:ext uri="{FF2B5EF4-FFF2-40B4-BE49-F238E27FC236}">
                  <a16:creationId xmlns:a16="http://schemas.microsoft.com/office/drawing/2014/main" id="{D67B493F-593E-E0F0-4A34-CBB16105D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0660" y="33154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Oval 943">
              <a:extLst>
                <a:ext uri="{FF2B5EF4-FFF2-40B4-BE49-F238E27FC236}">
                  <a16:creationId xmlns:a16="http://schemas.microsoft.com/office/drawing/2014/main" id="{76303AF4-C2D3-218D-0DEA-7815C9C01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7160" y="33757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Oval 944">
              <a:extLst>
                <a:ext uri="{FF2B5EF4-FFF2-40B4-BE49-F238E27FC236}">
                  <a16:creationId xmlns:a16="http://schemas.microsoft.com/office/drawing/2014/main" id="{FC2B80BF-8237-26B7-8422-677886780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4610" y="3429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Oval 945">
              <a:extLst>
                <a:ext uri="{FF2B5EF4-FFF2-40B4-BE49-F238E27FC236}">
                  <a16:creationId xmlns:a16="http://schemas.microsoft.com/office/drawing/2014/main" id="{58458007-F915-6BE7-58A3-DB6A230C24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1285" y="3480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Oval 946">
              <a:extLst>
                <a:ext uri="{FF2B5EF4-FFF2-40B4-BE49-F238E27FC236}">
                  <a16:creationId xmlns:a16="http://schemas.microsoft.com/office/drawing/2014/main" id="{7236FA11-96EE-13E6-DA37-D21BE8C76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6535" y="3445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Oval 947">
              <a:extLst>
                <a:ext uri="{FF2B5EF4-FFF2-40B4-BE49-F238E27FC236}">
                  <a16:creationId xmlns:a16="http://schemas.microsoft.com/office/drawing/2014/main" id="{56C1258C-E2B4-A87A-DE2A-DB7F0FF66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7310" y="3550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Oval 948">
              <a:extLst>
                <a:ext uri="{FF2B5EF4-FFF2-40B4-BE49-F238E27FC236}">
                  <a16:creationId xmlns:a16="http://schemas.microsoft.com/office/drawing/2014/main" id="{BF856DC7-344C-B2A4-6D8A-2DE78C326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6360" y="3645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Oval 949">
              <a:extLst>
                <a:ext uri="{FF2B5EF4-FFF2-40B4-BE49-F238E27FC236}">
                  <a16:creationId xmlns:a16="http://schemas.microsoft.com/office/drawing/2014/main" id="{4E3654E4-7340-CDD2-81CB-8AC6DBDD1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5735" y="3690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Oval 950">
              <a:extLst>
                <a:ext uri="{FF2B5EF4-FFF2-40B4-BE49-F238E27FC236}">
                  <a16:creationId xmlns:a16="http://schemas.microsoft.com/office/drawing/2014/main" id="{7344B2ED-F102-3178-C956-260F36022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6985" y="3721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Oval 951">
              <a:extLst>
                <a:ext uri="{FF2B5EF4-FFF2-40B4-BE49-F238E27FC236}">
                  <a16:creationId xmlns:a16="http://schemas.microsoft.com/office/drawing/2014/main" id="{642692D7-BD4B-52A5-6B4A-66C6EE7C4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9835" y="3810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Oval 952">
              <a:extLst>
                <a:ext uri="{FF2B5EF4-FFF2-40B4-BE49-F238E27FC236}">
                  <a16:creationId xmlns:a16="http://schemas.microsoft.com/office/drawing/2014/main" id="{B3E9716F-82B1-7297-9F69-355D0D773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335" y="3899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Oval 953">
              <a:extLst>
                <a:ext uri="{FF2B5EF4-FFF2-40B4-BE49-F238E27FC236}">
                  <a16:creationId xmlns:a16="http://schemas.microsoft.com/office/drawing/2014/main" id="{8BF69547-4A04-96D7-CDB5-B26F0F9754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8885" y="3972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Oval 954">
              <a:extLst>
                <a:ext uri="{FF2B5EF4-FFF2-40B4-BE49-F238E27FC236}">
                  <a16:creationId xmlns:a16="http://schemas.microsoft.com/office/drawing/2014/main" id="{77628776-34FB-FA70-DB64-FDCE57A4C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0460" y="4032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Oval 955">
              <a:extLst>
                <a:ext uri="{FF2B5EF4-FFF2-40B4-BE49-F238E27FC236}">
                  <a16:creationId xmlns:a16="http://schemas.microsoft.com/office/drawing/2014/main" id="{67E570D6-DF61-B6A3-B843-9074E9365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8385" y="4083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Oval 956">
              <a:extLst>
                <a:ext uri="{FF2B5EF4-FFF2-40B4-BE49-F238E27FC236}">
                  <a16:creationId xmlns:a16="http://schemas.microsoft.com/office/drawing/2014/main" id="{78EDEE13-FA10-3A19-9B94-6AFE71D91F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1735" y="41250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Oval 957">
              <a:extLst>
                <a:ext uri="{FF2B5EF4-FFF2-40B4-BE49-F238E27FC236}">
                  <a16:creationId xmlns:a16="http://schemas.microsoft.com/office/drawing/2014/main" id="{66966778-7A5D-C8AB-343F-3479123CB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9035" y="4207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Oval 958">
              <a:extLst>
                <a:ext uri="{FF2B5EF4-FFF2-40B4-BE49-F238E27FC236}">
                  <a16:creationId xmlns:a16="http://schemas.microsoft.com/office/drawing/2014/main" id="{30FE153B-EF05-0640-C033-2C70CE52F5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0160" y="4099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Oval 959">
              <a:extLst>
                <a:ext uri="{FF2B5EF4-FFF2-40B4-BE49-F238E27FC236}">
                  <a16:creationId xmlns:a16="http://schemas.microsoft.com/office/drawing/2014/main" id="{A5B37023-0A8E-EC1A-F1F2-89A793E69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1760" y="4121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1" name="Oval 960">
              <a:extLst>
                <a:ext uri="{FF2B5EF4-FFF2-40B4-BE49-F238E27FC236}">
                  <a16:creationId xmlns:a16="http://schemas.microsoft.com/office/drawing/2014/main" id="{47CFE817-5205-8394-D9BA-9834CFA9C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0185" y="4080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2" name="Oval 961">
              <a:extLst>
                <a:ext uri="{FF2B5EF4-FFF2-40B4-BE49-F238E27FC236}">
                  <a16:creationId xmlns:a16="http://schemas.microsoft.com/office/drawing/2014/main" id="{24D87359-D2A3-8070-290A-1EAB424C2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1935" y="4182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Oval 962">
              <a:extLst>
                <a:ext uri="{FF2B5EF4-FFF2-40B4-BE49-F238E27FC236}">
                  <a16:creationId xmlns:a16="http://schemas.microsoft.com/office/drawing/2014/main" id="{BDD8E8D4-3E59-621E-7B97-9C785EB82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2260" y="4128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Oval 963">
              <a:extLst>
                <a:ext uri="{FF2B5EF4-FFF2-40B4-BE49-F238E27FC236}">
                  <a16:creationId xmlns:a16="http://schemas.microsoft.com/office/drawing/2014/main" id="{09B30963-74B9-AAAE-045D-7D1027989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0685" y="4191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Oval 964">
              <a:extLst>
                <a:ext uri="{FF2B5EF4-FFF2-40B4-BE49-F238E27FC236}">
                  <a16:creationId xmlns:a16="http://schemas.microsoft.com/office/drawing/2014/main" id="{181909F8-F55B-CFFA-C21C-549DDEB24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2710" y="4226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Oval 965">
              <a:extLst>
                <a:ext uri="{FF2B5EF4-FFF2-40B4-BE49-F238E27FC236}">
                  <a16:creationId xmlns:a16="http://schemas.microsoft.com/office/drawing/2014/main" id="{1699875D-EB2B-D055-E708-0BAFF6F8DA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9535" y="43282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Oval 966">
              <a:extLst>
                <a:ext uri="{FF2B5EF4-FFF2-40B4-BE49-F238E27FC236}">
                  <a16:creationId xmlns:a16="http://schemas.microsoft.com/office/drawing/2014/main" id="{DB0EC2B5-5D2E-D409-1F94-6404D05C44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7935" y="43504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Oval 967">
              <a:extLst>
                <a:ext uri="{FF2B5EF4-FFF2-40B4-BE49-F238E27FC236}">
                  <a16:creationId xmlns:a16="http://schemas.microsoft.com/office/drawing/2014/main" id="{1229D17D-77FB-42E8-9EB5-B6BD7F543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6335" y="4372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Oval 968">
              <a:extLst>
                <a:ext uri="{FF2B5EF4-FFF2-40B4-BE49-F238E27FC236}">
                  <a16:creationId xmlns:a16="http://schemas.microsoft.com/office/drawing/2014/main" id="{63C599EC-2D16-EE76-99B6-4DE202ED7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3160" y="44933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Oval 969">
              <a:extLst>
                <a:ext uri="{FF2B5EF4-FFF2-40B4-BE49-F238E27FC236}">
                  <a16:creationId xmlns:a16="http://schemas.microsoft.com/office/drawing/2014/main" id="{C42DEFD2-7216-F8FB-1F50-D09674C7A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2060" y="44584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Oval 970">
              <a:extLst>
                <a:ext uri="{FF2B5EF4-FFF2-40B4-BE49-F238E27FC236}">
                  <a16:creationId xmlns:a16="http://schemas.microsoft.com/office/drawing/2014/main" id="{10BDC2CD-B252-7CD2-7755-3BE9337796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4285" y="4566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Oval 971">
              <a:extLst>
                <a:ext uri="{FF2B5EF4-FFF2-40B4-BE49-F238E27FC236}">
                  <a16:creationId xmlns:a16="http://schemas.microsoft.com/office/drawing/2014/main" id="{A93E357B-7279-4E07-2692-42D6CF31EA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9860" y="4407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Oval 972">
              <a:extLst>
                <a:ext uri="{FF2B5EF4-FFF2-40B4-BE49-F238E27FC236}">
                  <a16:creationId xmlns:a16="http://schemas.microsoft.com/office/drawing/2014/main" id="{0B2940F7-33F2-EF1A-F3AE-B1B14CCC4E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8435" y="4496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Oval 973">
              <a:extLst>
                <a:ext uri="{FF2B5EF4-FFF2-40B4-BE49-F238E27FC236}">
                  <a16:creationId xmlns:a16="http://schemas.microsoft.com/office/drawing/2014/main" id="{B1932E09-8F97-1B9E-17FE-52FD1A30A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7810" y="4423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Oval 974">
              <a:extLst>
                <a:ext uri="{FF2B5EF4-FFF2-40B4-BE49-F238E27FC236}">
                  <a16:creationId xmlns:a16="http://schemas.microsoft.com/office/drawing/2014/main" id="{7852A876-1EED-6549-5D6C-C7131122C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18135" y="4509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Oval 975">
              <a:extLst>
                <a:ext uri="{FF2B5EF4-FFF2-40B4-BE49-F238E27FC236}">
                  <a16:creationId xmlns:a16="http://schemas.microsoft.com/office/drawing/2014/main" id="{A8011D66-9F1A-E919-F99D-6B9E113A7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5610" y="4499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C9CBE618-A9E4-F686-399C-568942BB76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45135" y="46203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8" name="Oval 977">
              <a:extLst>
                <a:ext uri="{FF2B5EF4-FFF2-40B4-BE49-F238E27FC236}">
                  <a16:creationId xmlns:a16="http://schemas.microsoft.com/office/drawing/2014/main" id="{72F36756-2383-9714-1BCC-614A4506A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4035" y="4598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39A2703F-BE65-B7DF-F084-153C12AE24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2460" y="4588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Oval 979">
              <a:extLst>
                <a:ext uri="{FF2B5EF4-FFF2-40B4-BE49-F238E27FC236}">
                  <a16:creationId xmlns:a16="http://schemas.microsoft.com/office/drawing/2014/main" id="{C16BC635-D592-7968-0077-F4AC9114A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6235" y="46489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Oval 980">
              <a:extLst>
                <a:ext uri="{FF2B5EF4-FFF2-40B4-BE49-F238E27FC236}">
                  <a16:creationId xmlns:a16="http://schemas.microsoft.com/office/drawing/2014/main" id="{C7C5C0AF-38BA-82B4-75D7-C291700ADD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7810" y="46457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Oval 981">
              <a:extLst>
                <a:ext uri="{FF2B5EF4-FFF2-40B4-BE49-F238E27FC236}">
                  <a16:creationId xmlns:a16="http://schemas.microsoft.com/office/drawing/2014/main" id="{171311C3-B53B-5A35-5A2E-156A47EF7D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8610" y="4737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Oval 982">
              <a:extLst>
                <a:ext uri="{FF2B5EF4-FFF2-40B4-BE49-F238E27FC236}">
                  <a16:creationId xmlns:a16="http://schemas.microsoft.com/office/drawing/2014/main" id="{55442654-C30F-7CF2-3046-4358BA476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16560" y="47727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3E0017B7-5849-00F6-76F3-DD476B2BA5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7660" y="4852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5" name="Oval 984">
              <a:extLst>
                <a:ext uri="{FF2B5EF4-FFF2-40B4-BE49-F238E27FC236}">
                  <a16:creationId xmlns:a16="http://schemas.microsoft.com/office/drawing/2014/main" id="{510DEA9D-01E8-D54A-6190-CF247CE75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3210" y="49378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6" name="Oval 985">
              <a:extLst>
                <a:ext uri="{FF2B5EF4-FFF2-40B4-BE49-F238E27FC236}">
                  <a16:creationId xmlns:a16="http://schemas.microsoft.com/office/drawing/2014/main" id="{84DC06AC-244A-7806-66B3-2DDE0911C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6735" y="4947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Oval 986">
              <a:extLst>
                <a:ext uri="{FF2B5EF4-FFF2-40B4-BE49-F238E27FC236}">
                  <a16:creationId xmlns:a16="http://schemas.microsoft.com/office/drawing/2014/main" id="{B4EEE998-4AEE-3253-20B0-B926E4F30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6735" y="48362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Oval 987">
              <a:extLst>
                <a:ext uri="{FF2B5EF4-FFF2-40B4-BE49-F238E27FC236}">
                  <a16:creationId xmlns:a16="http://schemas.microsoft.com/office/drawing/2014/main" id="{ECFB5C72-7CC9-D570-A268-C85B483D3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2135" y="4728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Oval 988">
              <a:extLst>
                <a:ext uri="{FF2B5EF4-FFF2-40B4-BE49-F238E27FC236}">
                  <a16:creationId xmlns:a16="http://schemas.microsoft.com/office/drawing/2014/main" id="{37C8BDCA-1D02-EA28-A03B-924BCC122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9610" y="4690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8D3EAD81-6678-5B9A-638B-923F23425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7235" y="4779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6D51DB0D-7B7C-1761-F571-256FA08C6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4060" y="4880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Oval 991">
              <a:extLst>
                <a:ext uri="{FF2B5EF4-FFF2-40B4-BE49-F238E27FC236}">
                  <a16:creationId xmlns:a16="http://schemas.microsoft.com/office/drawing/2014/main" id="{CED5709E-0B44-C27E-52AC-D75C39033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9785" y="4804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BE73CD4F-9463-E07F-7829-ACD35A254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6135" y="48997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4F043594-698A-F368-3C61-3B287944B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260" y="5004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5" name="Oval 994">
              <a:extLst>
                <a:ext uri="{FF2B5EF4-FFF2-40B4-BE49-F238E27FC236}">
                  <a16:creationId xmlns:a16="http://schemas.microsoft.com/office/drawing/2014/main" id="{2CE3BBB5-F124-B532-19D4-CE4907186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85" y="49759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6" name="Oval 995">
              <a:extLst>
                <a:ext uri="{FF2B5EF4-FFF2-40B4-BE49-F238E27FC236}">
                  <a16:creationId xmlns:a16="http://schemas.microsoft.com/office/drawing/2014/main" id="{940549ED-EAA8-7B73-5572-5196F22B7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8060" y="4994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7" name="Oval 996">
              <a:extLst>
                <a:ext uri="{FF2B5EF4-FFF2-40B4-BE49-F238E27FC236}">
                  <a16:creationId xmlns:a16="http://schemas.microsoft.com/office/drawing/2014/main" id="{44785E50-BD7A-5556-FCF8-F15723E4DC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610" y="5109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Oval 997">
              <a:extLst>
                <a:ext uri="{FF2B5EF4-FFF2-40B4-BE49-F238E27FC236}">
                  <a16:creationId xmlns:a16="http://schemas.microsoft.com/office/drawing/2014/main" id="{472E8698-B122-0600-7622-A8C2B556C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2635" y="5179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Oval 998">
              <a:extLst>
                <a:ext uri="{FF2B5EF4-FFF2-40B4-BE49-F238E27FC236}">
                  <a16:creationId xmlns:a16="http://schemas.microsoft.com/office/drawing/2014/main" id="{43520A2E-0AEF-656F-5DC6-AA87EF0825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985" y="5134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Oval 999">
              <a:extLst>
                <a:ext uri="{FF2B5EF4-FFF2-40B4-BE49-F238E27FC236}">
                  <a16:creationId xmlns:a16="http://schemas.microsoft.com/office/drawing/2014/main" id="{67DD1897-74C2-2B3A-88B1-10D2829E7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9010" y="5163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1" name="Oval 1000">
              <a:extLst>
                <a:ext uri="{FF2B5EF4-FFF2-40B4-BE49-F238E27FC236}">
                  <a16:creationId xmlns:a16="http://schemas.microsoft.com/office/drawing/2014/main" id="{4FC426FA-B89C-B8D2-7BCA-1EB9F86CD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5035" y="4820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Oval 1001">
              <a:extLst>
                <a:ext uri="{FF2B5EF4-FFF2-40B4-BE49-F238E27FC236}">
                  <a16:creationId xmlns:a16="http://schemas.microsoft.com/office/drawing/2014/main" id="{33E47F53-BAFC-2EC7-B3CC-DBD7227A60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9485" y="4693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Oval 1002">
              <a:extLst>
                <a:ext uri="{FF2B5EF4-FFF2-40B4-BE49-F238E27FC236}">
                  <a16:creationId xmlns:a16="http://schemas.microsoft.com/office/drawing/2014/main" id="{9D742AB2-817F-F298-8475-686771DC5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0285" y="47695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Oval 1003">
              <a:extLst>
                <a:ext uri="{FF2B5EF4-FFF2-40B4-BE49-F238E27FC236}">
                  <a16:creationId xmlns:a16="http://schemas.microsoft.com/office/drawing/2014/main" id="{064B3F03-CF6A-C0A5-3BC2-893A69FEC5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3310" y="4725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Oval 1004">
              <a:extLst>
                <a:ext uri="{FF2B5EF4-FFF2-40B4-BE49-F238E27FC236}">
                  <a16:creationId xmlns:a16="http://schemas.microsoft.com/office/drawing/2014/main" id="{F98C2955-4778-FC38-6E2B-4ABC4189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7910" y="4626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378985CE-7717-4DD3-F9DF-DF8D01A36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2360" y="45155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Oval 1006">
              <a:extLst>
                <a:ext uri="{FF2B5EF4-FFF2-40B4-BE49-F238E27FC236}">
                  <a16:creationId xmlns:a16="http://schemas.microsoft.com/office/drawing/2014/main" id="{24CFED05-8A44-1FAB-486C-3571FC3F1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00785" y="4537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Oval 1007">
              <a:extLst>
                <a:ext uri="{FF2B5EF4-FFF2-40B4-BE49-F238E27FC236}">
                  <a16:creationId xmlns:a16="http://schemas.microsoft.com/office/drawing/2014/main" id="{8009191D-9525-1E80-A12A-8264E8737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9210" y="4537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Oval 1008">
              <a:extLst>
                <a:ext uri="{FF2B5EF4-FFF2-40B4-BE49-F238E27FC236}">
                  <a16:creationId xmlns:a16="http://schemas.microsoft.com/office/drawing/2014/main" id="{17E485E6-19D5-9D29-9D69-8E447270C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4860" y="4513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Oval 1009">
              <a:extLst>
                <a:ext uri="{FF2B5EF4-FFF2-40B4-BE49-F238E27FC236}">
                  <a16:creationId xmlns:a16="http://schemas.microsoft.com/office/drawing/2014/main" id="{0D7DD3DD-468B-C696-C647-4940742B0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2923" y="471597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Oval 1010">
              <a:extLst>
                <a:ext uri="{FF2B5EF4-FFF2-40B4-BE49-F238E27FC236}">
                  <a16:creationId xmlns:a16="http://schemas.microsoft.com/office/drawing/2014/main" id="{887BDC2C-22CB-CDB1-76C9-3770DEF1B7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1547" y="460250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Oval 1011">
              <a:extLst>
                <a:ext uri="{FF2B5EF4-FFF2-40B4-BE49-F238E27FC236}">
                  <a16:creationId xmlns:a16="http://schemas.microsoft.com/office/drawing/2014/main" id="{923AABBD-BE2F-DB62-1A9F-E4AF48288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6285" y="29820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Oval 1012">
              <a:extLst>
                <a:ext uri="{FF2B5EF4-FFF2-40B4-BE49-F238E27FC236}">
                  <a16:creationId xmlns:a16="http://schemas.microsoft.com/office/drawing/2014/main" id="{399CDD33-95F6-C4B3-A634-F836550707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8985" y="28677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Oval 1013">
              <a:extLst>
                <a:ext uri="{FF2B5EF4-FFF2-40B4-BE49-F238E27FC236}">
                  <a16:creationId xmlns:a16="http://schemas.microsoft.com/office/drawing/2014/main" id="{87B0E864-6F32-3DE3-F1B7-1E6E03F86D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2785" y="2835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Oval 1014">
              <a:extLst>
                <a:ext uri="{FF2B5EF4-FFF2-40B4-BE49-F238E27FC236}">
                  <a16:creationId xmlns:a16="http://schemas.microsoft.com/office/drawing/2014/main" id="{2C1CCD94-3D4E-8F6F-BF18-B8883FDA1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1660" y="2858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Oval 1015">
              <a:extLst>
                <a:ext uri="{FF2B5EF4-FFF2-40B4-BE49-F238E27FC236}">
                  <a16:creationId xmlns:a16="http://schemas.microsoft.com/office/drawing/2014/main" id="{C5A459C8-BDAB-C85F-F0C8-A4F3DC4BF7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2135" y="2747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Oval 1016">
              <a:extLst>
                <a:ext uri="{FF2B5EF4-FFF2-40B4-BE49-F238E27FC236}">
                  <a16:creationId xmlns:a16="http://schemas.microsoft.com/office/drawing/2014/main" id="{11FCEED5-85E2-4581-D1A0-8074DDE4AF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6885" y="2734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Oval 1017">
              <a:extLst>
                <a:ext uri="{FF2B5EF4-FFF2-40B4-BE49-F238E27FC236}">
                  <a16:creationId xmlns:a16="http://schemas.microsoft.com/office/drawing/2014/main" id="{2FBDBC7D-BD74-95FA-DC82-37B58213F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1010" y="2620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Oval 1018">
              <a:extLst>
                <a:ext uri="{FF2B5EF4-FFF2-40B4-BE49-F238E27FC236}">
                  <a16:creationId xmlns:a16="http://schemas.microsoft.com/office/drawing/2014/main" id="{5210461F-E50F-9C50-C5DE-E829F30BE6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3385" y="2531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Oval 1019">
              <a:extLst>
                <a:ext uri="{FF2B5EF4-FFF2-40B4-BE49-F238E27FC236}">
                  <a16:creationId xmlns:a16="http://schemas.microsoft.com/office/drawing/2014/main" id="{C6CAE326-4035-4771-F935-809DC9CCC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1785" y="2591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Oval 1020">
              <a:extLst>
                <a:ext uri="{FF2B5EF4-FFF2-40B4-BE49-F238E27FC236}">
                  <a16:creationId xmlns:a16="http://schemas.microsoft.com/office/drawing/2014/main" id="{DDC4BB3A-F06D-6ED2-DAC7-341773A00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2410" y="2645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Oval 1021">
              <a:extLst>
                <a:ext uri="{FF2B5EF4-FFF2-40B4-BE49-F238E27FC236}">
                  <a16:creationId xmlns:a16="http://schemas.microsoft.com/office/drawing/2014/main" id="{5E18ECB4-4272-7E5F-939A-B51F1F066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8135" y="26899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Oval 1022">
              <a:extLst>
                <a:ext uri="{FF2B5EF4-FFF2-40B4-BE49-F238E27FC236}">
                  <a16:creationId xmlns:a16="http://schemas.microsoft.com/office/drawing/2014/main" id="{2725FABF-1B68-07B2-F686-1543C7CF99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1160" y="2801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83E9AB29-C973-AA70-8757-50DA41C9F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8135" y="28423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F6BE7849-AFE1-CC30-D9B4-0A6EF988EA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3385" y="2893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Oval 1025">
              <a:extLst>
                <a:ext uri="{FF2B5EF4-FFF2-40B4-BE49-F238E27FC236}">
                  <a16:creationId xmlns:a16="http://schemas.microsoft.com/office/drawing/2014/main" id="{277B6BEA-1F43-797A-F4AD-F2525D21E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9235" y="25534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8775FE9B-5471-571F-0DE3-0B5FCACDA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6685" y="2543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83E3F68F-940F-2FB4-A9D2-ECE2D1768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2410" y="2432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Oval 1028">
              <a:extLst>
                <a:ext uri="{FF2B5EF4-FFF2-40B4-BE49-F238E27FC236}">
                  <a16:creationId xmlns:a16="http://schemas.microsoft.com/office/drawing/2014/main" id="{37D0A5C4-E894-B229-B420-9DE55B16F3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9860" y="2429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BF799453-4DFA-7515-C604-4DCDBBEA9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8260" y="2439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78C7D086-19BF-2CBB-2469-B90D8D949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0160" y="2350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A81C23D3-5300-AC49-14A0-6B0271338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7610" y="2274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5CD1AC38-107A-13D0-D534-F2FC0E684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5535" y="2245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D11FA77F-E8DF-2ACF-B5F7-BF740FCA9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2985" y="2254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3863055C-7982-FAA8-0C45-590A3EBE4D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4085" y="2197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5D62D8F7-BECE-0B58-F1C6-7AB555133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710" y="20771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A5437DBF-568D-B88B-57AE-8C48DB547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0610" y="2150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3181E390-50AB-5971-7AD3-9E079DAC0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8110" y="22327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FA701C61-7171-B516-4571-1222E77D20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935" y="2124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0011B90C-7A18-1F69-6953-7B81F2399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6210" y="2035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3EFA0FAF-8E28-8D35-BD6A-96B0333B3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6535" y="2245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ED19338C-0C8C-42B7-8043-92A3B47F0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4635" y="2166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C779F707-495E-E38A-654B-A65C6447A3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560" y="2327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A2B94F60-A2BD-A6CB-E66E-58E033F52E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5885" y="1959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B305D3B7-60DF-4766-7E9C-D48100727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4785" y="1943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79972839-5DE8-9659-FAB1-F305CCEE7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83035" y="1819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18652186-E250-24A3-A359-BB2165140F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9235" y="1829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40994654-36A4-48BE-94C2-3C7284455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2885" y="1715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74A39458-B393-45AE-8A5B-AF53B1458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0810" y="1658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3C7D5938-15A0-030C-F198-F33D9891C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3510" y="1543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41118F5E-F9EA-9587-EFC8-1BEB08612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235" y="1969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0E217572-6B54-D03A-6098-304E4F3B8C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6335" y="2010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1DE609B9-BE11-24C2-C99D-0F2966DF6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710" y="1905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AFE2D281-CBCE-C5BE-CEF9-784D885575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7760" y="1797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4E688D96-6A41-7A78-F2C7-D23799766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635" y="18612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509A8153-82D8-48E6-4A5A-E3B37FAF3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8685" y="1883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4DEFF043-C2D1-3796-FE4A-BD8423CF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6135" y="1835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1E29756F-A390-F0B0-C564-2A7EA8703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235" y="17914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8CC0486E-8085-15FA-D912-62CB4E0AA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3910" y="1943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A2B22750-1666-1143-3545-FA23AB3DA8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7710" y="1985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7BAF724C-6F99-2458-9604-C53AA7E4E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5510" y="1778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Oval 1061">
              <a:extLst>
                <a:ext uri="{FF2B5EF4-FFF2-40B4-BE49-F238E27FC236}">
                  <a16:creationId xmlns:a16="http://schemas.microsoft.com/office/drawing/2014/main" id="{59FD5451-F85E-D59D-A1CE-55AD54D93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5835" y="17215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9CD6B184-51D1-7E42-DC41-2AAAFA97A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4260" y="16802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00760B57-AA01-AF3F-4EC7-D31C89DA3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135" y="1588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F98A745C-8821-8D06-9CF0-A4C966055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010" y="14739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F93990A9-78EC-8BA8-76DC-1772C28B6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9485" y="1521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2D29239B-6FE7-B0D8-35DF-B852D7D00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2485" y="1489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0BA4EA09-4D01-3DCC-F136-91408B84F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10" y="1451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6F788AEB-38E2-B420-7CE3-A7B8A19FA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1385" y="1438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E0C988FC-E93A-0048-F5CD-E72D702A7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235" y="1391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5A9702DE-0D99-0691-676F-06C0D343D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9660" y="13786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5CED6DC7-FDE5-45EE-C03B-4E1AF153E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3785" y="1273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0517FACA-C467-D2A9-D12D-413B101470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1735" y="1261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Oval 1073">
              <a:extLst>
                <a:ext uri="{FF2B5EF4-FFF2-40B4-BE49-F238E27FC236}">
                  <a16:creationId xmlns:a16="http://schemas.microsoft.com/office/drawing/2014/main" id="{12C95EB8-EBD8-5127-29BE-D5B83650C8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6660" y="11564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E4F97DD4-D5E5-98B5-7522-771BCC686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1110" y="1305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10725D2A-3838-8B24-B929-D4576DC1E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0610" y="11659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Oval 1076">
              <a:extLst>
                <a:ext uri="{FF2B5EF4-FFF2-40B4-BE49-F238E27FC236}">
                  <a16:creationId xmlns:a16="http://schemas.microsoft.com/office/drawing/2014/main" id="{E186AFFF-16EF-94C8-5274-24D76B659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9485" y="1181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F99B9D0A-33C5-D5DE-7302-9E9FAF908F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4710" y="1159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A682EFFA-F99A-3F72-450E-7C0C95342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35" y="1080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AB1D1F7A-5FB9-37D3-2BDD-3678DEABC6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3935" y="1080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191B778C-C51D-34AE-A596-5C3D74881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0735" y="1057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FC5C0384-D76F-2558-788C-9D5D1D818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8035" y="9659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D405F85D-02B7-7536-D884-24BA5FB41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9635" y="97692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F9D8E95C-0E6F-3999-EAA5-DD00C8773C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785" y="924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C3DB7E70-5907-422F-00D2-94CDC5B95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1035" y="829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A97878A9-343A-7AB0-1CC3-35D2D119D7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460" y="988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6F90BD2D-0F24-0FA5-82B2-79DEE3300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5535" y="9278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E943E23F-821E-6792-79BA-D5A643C86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010" y="8230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Oval 1088">
              <a:extLst>
                <a:ext uri="{FF2B5EF4-FFF2-40B4-BE49-F238E27FC236}">
                  <a16:creationId xmlns:a16="http://schemas.microsoft.com/office/drawing/2014/main" id="{4A288F85-A5F4-4DDC-89CB-557667D08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5985" y="87850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0E6D457D-1E0B-20D9-3739-B765B7E21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3085" y="1870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40D72A5B-1541-61B2-95FE-1354E4550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485" y="19247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F6B46584-5155-F5DE-751D-C3F678D32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760" y="18580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41CED1F9-42EF-BC74-7B44-11CFC65A7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5760" y="1746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BD5ED98D-4671-DCA4-F762-2A1C2825D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885" y="1867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Oval 1094">
              <a:extLst>
                <a:ext uri="{FF2B5EF4-FFF2-40B4-BE49-F238E27FC236}">
                  <a16:creationId xmlns:a16="http://schemas.microsoft.com/office/drawing/2014/main" id="{9E1C2FA5-D8A3-EF9B-BA2C-AE0AE14A5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235" y="1864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9543DE6F-0FC1-AFDD-22F3-7585839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460" y="1864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C381C7ED-C3AB-A63F-070F-D54E14CA0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785" y="19184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14765C00-C503-B1A9-27A5-7BB18DC55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48" y="1968158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E87EB2AE-5A79-0E4E-0944-4F11BB0087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35" y="20739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50AB4B59-A4B1-3AF7-56D4-B331FDFAB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885" y="21374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7876B3B1-F33B-7337-F663-FE0211DD8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78" y="2263149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71551F91-0F1E-954F-99FD-EDD5CC5C89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60" y="2245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9BC8390D-8996-C697-AD04-DC61EA89EC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210" y="2213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AAA0E509-5168-9B39-5879-D70A1E032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060" y="22168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E64918D5-2BAA-2524-8505-5B0D7F86A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810" y="2118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Oval 1105">
              <a:extLst>
                <a:ext uri="{FF2B5EF4-FFF2-40B4-BE49-F238E27FC236}">
                  <a16:creationId xmlns:a16="http://schemas.microsoft.com/office/drawing/2014/main" id="{C83D2BB3-ABFA-7ACC-E03F-58A60F15A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135" y="20549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31CA4989-884D-3C2A-4203-06E6F820D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491" y="2060761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Oval 1107">
              <a:extLst>
                <a:ext uri="{FF2B5EF4-FFF2-40B4-BE49-F238E27FC236}">
                  <a16:creationId xmlns:a16="http://schemas.microsoft.com/office/drawing/2014/main" id="{03FA12BD-9D38-56CE-67E3-55C511777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8085" y="2312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6E06E99F-B1A9-8F27-B7AB-698D5C29C6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535" y="23787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7A9ADE5C-746A-A59B-1A77-CDAD35979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910" y="2401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12948E19-09D8-8837-91D3-5A2EEDE99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5260" y="2401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490E0A47-14B6-2247-22A7-0F28BF4F9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560" y="24994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4F73D21E-FC68-2A94-5758-BDA880913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135" y="2528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92386507-314F-2545-642E-9DBEEE9CC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410" y="2477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3B205DF9-5147-A97B-24B4-044E878F2C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335" y="2543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133EE02A-9C76-32AD-2DD8-E2B80C545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135" y="25851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Oval 1116">
              <a:extLst>
                <a:ext uri="{FF2B5EF4-FFF2-40B4-BE49-F238E27FC236}">
                  <a16:creationId xmlns:a16="http://schemas.microsoft.com/office/drawing/2014/main" id="{3DFC4796-8CD4-4CB7-5D60-502D5FECB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885" y="25883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C209863C-2CB2-A7F2-D0B5-0A6B18F67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5" y="2508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AF55EEC4-DE2B-41EC-70BE-D6041C74B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35" y="2674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EA78BC78-507A-6C59-0391-779BA3513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10" y="2756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4B86447A-EFA2-7C70-7C16-E052443A6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26715" y="24835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6AA78D39-30DD-A41F-0E71-779AE1F0F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385" y="2381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CFAA6E4A-C9F7-1A0D-F845-D613B2A5B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935" y="2410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 1123">
              <a:extLst>
                <a:ext uri="{FF2B5EF4-FFF2-40B4-BE49-F238E27FC236}">
                  <a16:creationId xmlns:a16="http://schemas.microsoft.com/office/drawing/2014/main" id="{C1F6FB96-BBE6-30C5-E080-2B35E3B589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085" y="22676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Oval 1124">
              <a:extLst>
                <a:ext uri="{FF2B5EF4-FFF2-40B4-BE49-F238E27FC236}">
                  <a16:creationId xmlns:a16="http://schemas.microsoft.com/office/drawing/2014/main" id="{074F1930-87A4-88E6-222A-467306707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935" y="2350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 1125">
              <a:extLst>
                <a:ext uri="{FF2B5EF4-FFF2-40B4-BE49-F238E27FC236}">
                  <a16:creationId xmlns:a16="http://schemas.microsoft.com/office/drawing/2014/main" id="{0152D2E0-25AB-027B-D5DF-1DC9AE398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835" y="22930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 1126">
              <a:extLst>
                <a:ext uri="{FF2B5EF4-FFF2-40B4-BE49-F238E27FC236}">
                  <a16:creationId xmlns:a16="http://schemas.microsoft.com/office/drawing/2014/main" id="{EBF77EE8-1810-7DBE-D68A-010606E81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2460" y="2194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 1127">
              <a:extLst>
                <a:ext uri="{FF2B5EF4-FFF2-40B4-BE49-F238E27FC236}">
                  <a16:creationId xmlns:a16="http://schemas.microsoft.com/office/drawing/2014/main" id="{4167BA94-4E41-66C8-2D12-659C8D731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1010" y="2175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Oval 1128">
              <a:extLst>
                <a:ext uri="{FF2B5EF4-FFF2-40B4-BE49-F238E27FC236}">
                  <a16:creationId xmlns:a16="http://schemas.microsoft.com/office/drawing/2014/main" id="{ACCA47EA-C906-37EE-8040-1E2B47EBA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585" y="20930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Oval 1129">
              <a:extLst>
                <a:ext uri="{FF2B5EF4-FFF2-40B4-BE49-F238E27FC236}">
                  <a16:creationId xmlns:a16="http://schemas.microsoft.com/office/drawing/2014/main" id="{51ADCCC5-4E5F-1FC4-CB7F-80EC49CEF6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510" y="2000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813CB5A5-B0F6-D043-8C5C-54A0070E57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885" y="23216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Oval 1131">
              <a:extLst>
                <a:ext uri="{FF2B5EF4-FFF2-40B4-BE49-F238E27FC236}">
                  <a16:creationId xmlns:a16="http://schemas.microsoft.com/office/drawing/2014/main" id="{BFA71AE4-58B0-50B1-2651-53F730B55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10" y="25153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3C868955-FF88-482B-C768-8CC66ED799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960" y="2591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Oval 1133">
              <a:extLst>
                <a:ext uri="{FF2B5EF4-FFF2-40B4-BE49-F238E27FC236}">
                  <a16:creationId xmlns:a16="http://schemas.microsoft.com/office/drawing/2014/main" id="{60DB7A06-CEF0-7115-D154-4E23252F8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510" y="2537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1B128D23-E7E2-C56A-3505-6621797FE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510" y="2658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977CEED3-6033-F14E-05DE-6E6878B66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935" y="26486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Oval 1136">
              <a:extLst>
                <a:ext uri="{FF2B5EF4-FFF2-40B4-BE49-F238E27FC236}">
                  <a16:creationId xmlns:a16="http://schemas.microsoft.com/office/drawing/2014/main" id="{72AF9BB0-5B27-41EF-9197-7F7C8B944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735" y="2566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Oval 1137">
              <a:extLst>
                <a:ext uri="{FF2B5EF4-FFF2-40B4-BE49-F238E27FC236}">
                  <a16:creationId xmlns:a16="http://schemas.microsoft.com/office/drawing/2014/main" id="{84EC8DAF-B5EE-E11A-E12A-10FE24066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160" y="2502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Oval 1138">
              <a:extLst>
                <a:ext uri="{FF2B5EF4-FFF2-40B4-BE49-F238E27FC236}">
                  <a16:creationId xmlns:a16="http://schemas.microsoft.com/office/drawing/2014/main" id="{2218D630-DB4C-0C4D-16FD-1A070899E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610" y="24168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7D0C2236-550B-B574-1700-9EB3D0BF7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535" y="2734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Oval 1140">
              <a:extLst>
                <a:ext uri="{FF2B5EF4-FFF2-40B4-BE49-F238E27FC236}">
                  <a16:creationId xmlns:a16="http://schemas.microsoft.com/office/drawing/2014/main" id="{2417B737-470E-B910-EF7C-452A5CFB9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060" y="28486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Oval 1141">
              <a:extLst>
                <a:ext uri="{FF2B5EF4-FFF2-40B4-BE49-F238E27FC236}">
                  <a16:creationId xmlns:a16="http://schemas.microsoft.com/office/drawing/2014/main" id="{A09D9BF8-F652-A33A-B60F-7E71655F5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510" y="27851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5E2AFD0C-811B-6852-57AE-25B74F593F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6710" y="2893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Oval 1143">
              <a:extLst>
                <a:ext uri="{FF2B5EF4-FFF2-40B4-BE49-F238E27FC236}">
                  <a16:creationId xmlns:a16="http://schemas.microsoft.com/office/drawing/2014/main" id="{D01548FA-5E8C-6C02-289E-0EA7AB3C2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910" y="29852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Oval 1144">
              <a:extLst>
                <a:ext uri="{FF2B5EF4-FFF2-40B4-BE49-F238E27FC236}">
                  <a16:creationId xmlns:a16="http://schemas.microsoft.com/office/drawing/2014/main" id="{D8DFBE4F-02B4-ABA1-2C80-8CABAF988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060" y="30582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6604BB51-0A07-93E4-B8FD-B45C8924CB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910" y="2921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49A93EA8-0AFD-FFAA-80B3-83FFEF958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985" y="30709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Oval 1147">
              <a:extLst>
                <a:ext uri="{FF2B5EF4-FFF2-40B4-BE49-F238E27FC236}">
                  <a16:creationId xmlns:a16="http://schemas.microsoft.com/office/drawing/2014/main" id="{949961A2-3EB1-D78E-5D71-3DE0DF338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410" y="30614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E85C0084-D51E-70D2-9167-D2E7BCBF24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060" y="2972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E231258B-D00B-105D-88E5-DF9B826CC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5310" y="3048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Oval 1150">
              <a:extLst>
                <a:ext uri="{FF2B5EF4-FFF2-40B4-BE49-F238E27FC236}">
                  <a16:creationId xmlns:a16="http://schemas.microsoft.com/office/drawing/2014/main" id="{E9E66B77-A1A5-9CBF-FBCB-63FCA36E4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85" y="30423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Oval 1151">
              <a:extLst>
                <a:ext uri="{FF2B5EF4-FFF2-40B4-BE49-F238E27FC236}">
                  <a16:creationId xmlns:a16="http://schemas.microsoft.com/office/drawing/2014/main" id="{F626D108-AA0A-B304-D342-6418170EC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6760" y="3010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Oval 1152">
              <a:extLst>
                <a:ext uri="{FF2B5EF4-FFF2-40B4-BE49-F238E27FC236}">
                  <a16:creationId xmlns:a16="http://schemas.microsoft.com/office/drawing/2014/main" id="{71BAB49C-AFBB-57FF-C81C-14445749D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1535" y="30169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Oval 1153">
              <a:extLst>
                <a:ext uri="{FF2B5EF4-FFF2-40B4-BE49-F238E27FC236}">
                  <a16:creationId xmlns:a16="http://schemas.microsoft.com/office/drawing/2014/main" id="{FC94DB4E-528B-767C-D197-D06045E7E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1060" y="29090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Oval 1154">
              <a:extLst>
                <a:ext uri="{FF2B5EF4-FFF2-40B4-BE49-F238E27FC236}">
                  <a16:creationId xmlns:a16="http://schemas.microsoft.com/office/drawing/2014/main" id="{DF5B286D-32D6-E785-55C2-269A6878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7410" y="27947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Oval 1155">
              <a:extLst>
                <a:ext uri="{FF2B5EF4-FFF2-40B4-BE49-F238E27FC236}">
                  <a16:creationId xmlns:a16="http://schemas.microsoft.com/office/drawing/2014/main" id="{5D63F0E9-311B-B42E-9F72-976229D7F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85" y="31376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Oval 1156">
              <a:extLst>
                <a:ext uri="{FF2B5EF4-FFF2-40B4-BE49-F238E27FC236}">
                  <a16:creationId xmlns:a16="http://schemas.microsoft.com/office/drawing/2014/main" id="{FF76F37E-CA14-7A89-3990-F13D6920A5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960" y="32011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Oval 1157">
              <a:extLst>
                <a:ext uri="{FF2B5EF4-FFF2-40B4-BE49-F238E27FC236}">
                  <a16:creationId xmlns:a16="http://schemas.microsoft.com/office/drawing/2014/main" id="{CDAD3BD1-F1A2-2BD3-E4EA-33D5FBAB6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0535" y="31852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Oval 1158">
              <a:extLst>
                <a:ext uri="{FF2B5EF4-FFF2-40B4-BE49-F238E27FC236}">
                  <a16:creationId xmlns:a16="http://schemas.microsoft.com/office/drawing/2014/main" id="{3247A3E4-ABDC-F4EA-CD86-8D140E6C65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685" y="32773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Oval 1159">
              <a:extLst>
                <a:ext uri="{FF2B5EF4-FFF2-40B4-BE49-F238E27FC236}">
                  <a16:creationId xmlns:a16="http://schemas.microsoft.com/office/drawing/2014/main" id="{C01E9C3F-C451-09AC-0308-4B8DAF22C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910" y="33185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Oval 1160">
              <a:extLst>
                <a:ext uri="{FF2B5EF4-FFF2-40B4-BE49-F238E27FC236}">
                  <a16:creationId xmlns:a16="http://schemas.microsoft.com/office/drawing/2014/main" id="{247B6FF9-05C5-9592-7FFB-8E53BB17C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3835" y="32741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Oval 1161">
              <a:extLst>
                <a:ext uri="{FF2B5EF4-FFF2-40B4-BE49-F238E27FC236}">
                  <a16:creationId xmlns:a16="http://schemas.microsoft.com/office/drawing/2014/main" id="{BD60488C-DF9A-1F2F-5CEB-F2F4CDCAA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410" y="329953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Oval 1162">
              <a:extLst>
                <a:ext uri="{FF2B5EF4-FFF2-40B4-BE49-F238E27FC236}">
                  <a16:creationId xmlns:a16="http://schemas.microsoft.com/office/drawing/2014/main" id="{F5C4E6A6-A181-0B91-0C3E-FBFE988642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635" y="3369387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Oval 1163">
              <a:extLst>
                <a:ext uri="{FF2B5EF4-FFF2-40B4-BE49-F238E27FC236}">
                  <a16:creationId xmlns:a16="http://schemas.microsoft.com/office/drawing/2014/main" id="{1F5708A8-9F20-4D84-DA64-5E3CF3E96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485" y="34521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Oval 1164">
              <a:extLst>
                <a:ext uri="{FF2B5EF4-FFF2-40B4-BE49-F238E27FC236}">
                  <a16:creationId xmlns:a16="http://schemas.microsoft.com/office/drawing/2014/main" id="{743360DB-BBB6-637D-76AE-71BC797DF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585" y="349956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id="{CAA21CFD-3117-36BC-B697-86A3A1E43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460" y="3480512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Oval 1166">
              <a:extLst>
                <a:ext uri="{FF2B5EF4-FFF2-40B4-BE49-F238E27FC236}">
                  <a16:creationId xmlns:a16="http://schemas.microsoft.com/office/drawing/2014/main" id="{40C6BDD7-FB13-9824-C766-44DD8111E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560" y="38046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Oval 1167">
              <a:extLst>
                <a:ext uri="{FF2B5EF4-FFF2-40B4-BE49-F238E27FC236}">
                  <a16:creationId xmlns:a16="http://schemas.microsoft.com/office/drawing/2014/main" id="{56D598D1-5586-D9F2-2B26-2920F12FFA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10" y="37347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Oval 1168">
              <a:extLst>
                <a:ext uri="{FF2B5EF4-FFF2-40B4-BE49-F238E27FC236}">
                  <a16:creationId xmlns:a16="http://schemas.microsoft.com/office/drawing/2014/main" id="{FD0C4848-1DB0-97AE-D859-978DAE067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210" y="36712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Oval 1169">
              <a:extLst>
                <a:ext uri="{FF2B5EF4-FFF2-40B4-BE49-F238E27FC236}">
                  <a16:creationId xmlns:a16="http://schemas.microsoft.com/office/drawing/2014/main" id="{83EAFE7C-E5F5-2177-9999-BD75AA7EE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160" y="36807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Oval 1170">
              <a:extLst>
                <a:ext uri="{FF2B5EF4-FFF2-40B4-BE49-F238E27FC236}">
                  <a16:creationId xmlns:a16="http://schemas.microsoft.com/office/drawing/2014/main" id="{E079D6A9-01F3-107B-6DD9-7954FB6E7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835" y="37569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Oval 1171">
              <a:extLst>
                <a:ext uri="{FF2B5EF4-FFF2-40B4-BE49-F238E27FC236}">
                  <a16:creationId xmlns:a16="http://schemas.microsoft.com/office/drawing/2014/main" id="{86220548-2A8C-7DA3-07DB-0F79818A6C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310" y="37474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Oval 1172">
              <a:extLst>
                <a:ext uri="{FF2B5EF4-FFF2-40B4-BE49-F238E27FC236}">
                  <a16:creationId xmlns:a16="http://schemas.microsoft.com/office/drawing/2014/main" id="{C9BF1122-268A-127C-79F6-7170E50F5C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3560" y="37792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Oval 1173">
              <a:extLst>
                <a:ext uri="{FF2B5EF4-FFF2-40B4-BE49-F238E27FC236}">
                  <a16:creationId xmlns:a16="http://schemas.microsoft.com/office/drawing/2014/main" id="{82CF0D86-5474-2F02-0A33-A1ABD50B9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685" y="36839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Oval 1174">
              <a:extLst>
                <a:ext uri="{FF2B5EF4-FFF2-40B4-BE49-F238E27FC236}">
                  <a16:creationId xmlns:a16="http://schemas.microsoft.com/office/drawing/2014/main" id="{BD87B4A5-5FA3-4EFC-261C-6A2D776CA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160" y="37252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Oval 1175">
              <a:extLst>
                <a:ext uri="{FF2B5EF4-FFF2-40B4-BE49-F238E27FC236}">
                  <a16:creationId xmlns:a16="http://schemas.microsoft.com/office/drawing/2014/main" id="{3D560D94-FCC9-C87C-797B-06A40DFDC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5160" y="36395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Oval 1176">
              <a:extLst>
                <a:ext uri="{FF2B5EF4-FFF2-40B4-BE49-F238E27FC236}">
                  <a16:creationId xmlns:a16="http://schemas.microsoft.com/office/drawing/2014/main" id="{805FE907-3173-8895-5CC3-F34C34A8C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10" y="37442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 1177">
              <a:extLst>
                <a:ext uri="{FF2B5EF4-FFF2-40B4-BE49-F238E27FC236}">
                  <a16:creationId xmlns:a16="http://schemas.microsoft.com/office/drawing/2014/main" id="{EDB583DF-AE6E-CDD5-0153-E5F82DEF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435" y="36649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B5573A0B-246E-294E-D789-290D24AC1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4085" y="36744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id="{E914BFFF-73C0-4083-F5DA-0B42AFFBE4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9010" y="35791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Oval 1180">
              <a:extLst>
                <a:ext uri="{FF2B5EF4-FFF2-40B4-BE49-F238E27FC236}">
                  <a16:creationId xmlns:a16="http://schemas.microsoft.com/office/drawing/2014/main" id="{630E8B50-5845-BBAD-9DC1-048A98D62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7410" y="35252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Oval 1181">
              <a:extLst>
                <a:ext uri="{FF2B5EF4-FFF2-40B4-BE49-F238E27FC236}">
                  <a16:creationId xmlns:a16="http://schemas.microsoft.com/office/drawing/2014/main" id="{E6488C73-6CE8-74F4-BE9F-17C7B9C950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6460" y="33918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Oval 1182">
              <a:extLst>
                <a:ext uri="{FF2B5EF4-FFF2-40B4-BE49-F238E27FC236}">
                  <a16:creationId xmlns:a16="http://schemas.microsoft.com/office/drawing/2014/main" id="{44F0A4CF-A929-E774-6B6C-068F8BC70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4535" y="32235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Oval 1183">
              <a:extLst>
                <a:ext uri="{FF2B5EF4-FFF2-40B4-BE49-F238E27FC236}">
                  <a16:creationId xmlns:a16="http://schemas.microsoft.com/office/drawing/2014/main" id="{0D2228A1-254B-AA01-D097-12A1BEF9B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6135" y="32140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Oval 1184">
              <a:extLst>
                <a:ext uri="{FF2B5EF4-FFF2-40B4-BE49-F238E27FC236}">
                  <a16:creationId xmlns:a16="http://schemas.microsoft.com/office/drawing/2014/main" id="{9FEFE8E7-3935-340D-051A-7565AEEF83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1860" y="31600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Oval 1185">
              <a:extLst>
                <a:ext uri="{FF2B5EF4-FFF2-40B4-BE49-F238E27FC236}">
                  <a16:creationId xmlns:a16="http://schemas.microsoft.com/office/drawing/2014/main" id="{11D2A9DE-328D-609D-5756-10D4780C3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5035" y="32553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Oval 1186">
              <a:extLst>
                <a:ext uri="{FF2B5EF4-FFF2-40B4-BE49-F238E27FC236}">
                  <a16:creationId xmlns:a16="http://schemas.microsoft.com/office/drawing/2014/main" id="{6727803F-3480-B81D-7939-90ABBA1FA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6635" y="32426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Oval 1187">
              <a:extLst>
                <a:ext uri="{FF2B5EF4-FFF2-40B4-BE49-F238E27FC236}">
                  <a16:creationId xmlns:a16="http://schemas.microsoft.com/office/drawing/2014/main" id="{E7C2A8F9-EF0A-9A01-B39A-C9ACD6E519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1885" y="31981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Oval 1188">
              <a:extLst>
                <a:ext uri="{FF2B5EF4-FFF2-40B4-BE49-F238E27FC236}">
                  <a16:creationId xmlns:a16="http://schemas.microsoft.com/office/drawing/2014/main" id="{75AE7836-6ED6-7932-7324-4B867290F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8235" y="30934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Oval 1189">
              <a:extLst>
                <a:ext uri="{FF2B5EF4-FFF2-40B4-BE49-F238E27FC236}">
                  <a16:creationId xmlns:a16="http://schemas.microsoft.com/office/drawing/2014/main" id="{BFA56A30-0CC8-8A25-0BE8-597462040D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9335" y="30807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Oval 1190">
              <a:extLst>
                <a:ext uri="{FF2B5EF4-FFF2-40B4-BE49-F238E27FC236}">
                  <a16:creationId xmlns:a16="http://schemas.microsoft.com/office/drawing/2014/main" id="{BC8C2EE1-240C-1EC4-A4AE-D331D74C9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7285" y="29886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id="{D57FB460-C6FB-B123-12BF-76FC0E127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2035" y="29283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Oval 1192">
              <a:extLst>
                <a:ext uri="{FF2B5EF4-FFF2-40B4-BE49-F238E27FC236}">
                  <a16:creationId xmlns:a16="http://schemas.microsoft.com/office/drawing/2014/main" id="{CF3D2FA6-015B-84C1-062B-DBADC156D2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3785" y="28552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Oval 1193">
              <a:extLst>
                <a:ext uri="{FF2B5EF4-FFF2-40B4-BE49-F238E27FC236}">
                  <a16:creationId xmlns:a16="http://schemas.microsoft.com/office/drawing/2014/main" id="{962DE760-FD56-AD20-5288-1C584536D4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1560" y="27505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73BD42C9-6555-04A5-C2D0-6615A4797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0610" y="26457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Oval 1195">
              <a:extLst>
                <a:ext uri="{FF2B5EF4-FFF2-40B4-BE49-F238E27FC236}">
                  <a16:creationId xmlns:a16="http://schemas.microsoft.com/office/drawing/2014/main" id="{467FD2F3-E523-6172-F212-70612C77D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5" y="26298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395AFA16-33F6-68CB-2B2B-355381DED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585" y="26997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366FFB03-7A8D-DC4F-CBD1-9BC7921BB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035" y="27854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Oval 1198">
              <a:extLst>
                <a:ext uri="{FF2B5EF4-FFF2-40B4-BE49-F238E27FC236}">
                  <a16:creationId xmlns:a16="http://schemas.microsoft.com/office/drawing/2014/main" id="{C9D33032-0077-82C6-05D2-DEB752C0D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235" y="33537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Oval 1199">
              <a:extLst>
                <a:ext uri="{FF2B5EF4-FFF2-40B4-BE49-F238E27FC236}">
                  <a16:creationId xmlns:a16="http://schemas.microsoft.com/office/drawing/2014/main" id="{6C2007C9-810E-88D1-FD7C-42DDC0BAE1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310" y="34553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44600BEB-5B5A-E4B2-C1AC-FD0E08F65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4735" y="34267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Oval 1201">
              <a:extLst>
                <a:ext uri="{FF2B5EF4-FFF2-40B4-BE49-F238E27FC236}">
                  <a16:creationId xmlns:a16="http://schemas.microsoft.com/office/drawing/2014/main" id="{66F6EB36-6161-C006-6168-8D776A689C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4110" y="33759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Oval 1202">
              <a:extLst>
                <a:ext uri="{FF2B5EF4-FFF2-40B4-BE49-F238E27FC236}">
                  <a16:creationId xmlns:a16="http://schemas.microsoft.com/office/drawing/2014/main" id="{45D71A0C-2FA1-B536-B311-E71E7019B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7285" y="34712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Oval 1203">
              <a:extLst>
                <a:ext uri="{FF2B5EF4-FFF2-40B4-BE49-F238E27FC236}">
                  <a16:creationId xmlns:a16="http://schemas.microsoft.com/office/drawing/2014/main" id="{54F93BD5-3D8E-9C96-E911-3C59BB2A8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2060" y="34712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Oval 1204">
              <a:extLst>
                <a:ext uri="{FF2B5EF4-FFF2-40B4-BE49-F238E27FC236}">
                  <a16:creationId xmlns:a16="http://schemas.microsoft.com/office/drawing/2014/main" id="{B7623C01-911E-5016-A310-F4110C74A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210" y="35633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Oval 1205">
              <a:extLst>
                <a:ext uri="{FF2B5EF4-FFF2-40B4-BE49-F238E27FC236}">
                  <a16:creationId xmlns:a16="http://schemas.microsoft.com/office/drawing/2014/main" id="{9BE29D87-8292-240B-2ACE-F79E0ADAC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3485" y="36744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Oval 1206">
              <a:extLst>
                <a:ext uri="{FF2B5EF4-FFF2-40B4-BE49-F238E27FC236}">
                  <a16:creationId xmlns:a16="http://schemas.microsoft.com/office/drawing/2014/main" id="{E12CC808-EE5C-A018-BC0E-DC877F20FB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0635" y="35728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Oval 1207">
              <a:extLst>
                <a:ext uri="{FF2B5EF4-FFF2-40B4-BE49-F238E27FC236}">
                  <a16:creationId xmlns:a16="http://schemas.microsoft.com/office/drawing/2014/main" id="{8F849A42-95AD-52A8-6304-964351284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22710" y="35474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Oval 1208">
              <a:extLst>
                <a:ext uri="{FF2B5EF4-FFF2-40B4-BE49-F238E27FC236}">
                  <a16:creationId xmlns:a16="http://schemas.microsoft.com/office/drawing/2014/main" id="{459A62EC-56EA-1736-16B9-A24FB0914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8110" y="36458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Oval 1209">
              <a:extLst>
                <a:ext uri="{FF2B5EF4-FFF2-40B4-BE49-F238E27FC236}">
                  <a16:creationId xmlns:a16="http://schemas.microsoft.com/office/drawing/2014/main" id="{4DEB0578-1A12-41D3-B391-CF94D67BD2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960" y="3561598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Oval 1210">
              <a:extLst>
                <a:ext uri="{FF2B5EF4-FFF2-40B4-BE49-F238E27FC236}">
                  <a16:creationId xmlns:a16="http://schemas.microsoft.com/office/drawing/2014/main" id="{F2A64471-2F33-83D8-D900-738335C08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8135" y="35918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997A1532-C405-4F34-F0E5-CFA4B9B2B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6560" y="35188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30232C00-6456-2EEA-44C4-0345AB870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0210" y="36172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BB7CF6BF-020C-11D4-746C-1F36414D25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3860" y="37411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Oval 1214">
              <a:extLst>
                <a:ext uri="{FF2B5EF4-FFF2-40B4-BE49-F238E27FC236}">
                  <a16:creationId xmlns:a16="http://schemas.microsoft.com/office/drawing/2014/main" id="{4AAAF79C-A81F-0E98-886D-84655DAD89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4635" y="37284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Oval 1215">
              <a:extLst>
                <a:ext uri="{FF2B5EF4-FFF2-40B4-BE49-F238E27FC236}">
                  <a16:creationId xmlns:a16="http://schemas.microsoft.com/office/drawing/2014/main" id="{CF5BC7D3-8537-F476-962B-278B77143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7660" y="36839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Oval 1216">
              <a:extLst>
                <a:ext uri="{FF2B5EF4-FFF2-40B4-BE49-F238E27FC236}">
                  <a16:creationId xmlns:a16="http://schemas.microsoft.com/office/drawing/2014/main" id="{0A443CA2-2ADC-9D75-1A50-68BB3D8825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3510" y="37506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Oval 1217">
              <a:extLst>
                <a:ext uri="{FF2B5EF4-FFF2-40B4-BE49-F238E27FC236}">
                  <a16:creationId xmlns:a16="http://schemas.microsoft.com/office/drawing/2014/main" id="{F05049B4-0751-0851-F7DB-7FF73C84E1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0185" y="36426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63970332-A9AA-AC64-B0A6-4F14FE3E4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84610" y="37887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Oval 1219">
              <a:extLst>
                <a:ext uri="{FF2B5EF4-FFF2-40B4-BE49-F238E27FC236}">
                  <a16:creationId xmlns:a16="http://schemas.microsoft.com/office/drawing/2014/main" id="{8DB4D8DB-938E-9D8E-F94C-38565BC9C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210" y="38522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Oval 1220">
              <a:extLst>
                <a:ext uri="{FF2B5EF4-FFF2-40B4-BE49-F238E27FC236}">
                  <a16:creationId xmlns:a16="http://schemas.microsoft.com/office/drawing/2014/main" id="{B0F1724A-CA4B-8903-2B68-43DFCA9D9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0635" y="38776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8AFD5194-5585-B02A-1FB4-6EDAB843B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1585" y="39665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99475AB0-6222-0B34-8076-169D378D8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9985" y="39411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Oval 1223">
              <a:extLst>
                <a:ext uri="{FF2B5EF4-FFF2-40B4-BE49-F238E27FC236}">
                  <a16:creationId xmlns:a16="http://schemas.microsoft.com/office/drawing/2014/main" id="{15E4FBAC-D6BC-8D39-3B94-37B181300F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4735" y="38903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1553463A-D91C-B4C6-B0C9-6182BD300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5835" y="38522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EFD6701F-8EA4-9363-B069-C181659B4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285" y="37315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Oval 1226">
              <a:extLst>
                <a:ext uri="{FF2B5EF4-FFF2-40B4-BE49-F238E27FC236}">
                  <a16:creationId xmlns:a16="http://schemas.microsoft.com/office/drawing/2014/main" id="{12C55780-B228-AF5E-CF9D-6718FC6F9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8960" y="3791786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FB3B815F-63E8-B7AC-D947-2706F655B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9735" y="38839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75A89BA6-FED9-818E-9FD4-9CCA2767C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7685" y="39633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Oval 1229">
              <a:extLst>
                <a:ext uri="{FF2B5EF4-FFF2-40B4-BE49-F238E27FC236}">
                  <a16:creationId xmlns:a16="http://schemas.microsoft.com/office/drawing/2014/main" id="{4719A323-BB9C-3FA5-77C6-976B52ED98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1985" y="3736223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Oval 1230">
              <a:extLst>
                <a:ext uri="{FF2B5EF4-FFF2-40B4-BE49-F238E27FC236}">
                  <a16:creationId xmlns:a16="http://schemas.microsoft.com/office/drawing/2014/main" id="{299A632B-677F-F5F5-B53A-0A1FD1867B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810" y="38585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Oval 1231">
              <a:extLst>
                <a:ext uri="{FF2B5EF4-FFF2-40B4-BE49-F238E27FC236}">
                  <a16:creationId xmlns:a16="http://schemas.microsoft.com/office/drawing/2014/main" id="{88DAE8FB-1E73-BDAB-3E02-FBF1B7EDC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3585" y="3747336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Oval 1232">
              <a:extLst>
                <a:ext uri="{FF2B5EF4-FFF2-40B4-BE49-F238E27FC236}">
                  <a16:creationId xmlns:a16="http://schemas.microsoft.com/office/drawing/2014/main" id="{8851C419-C199-4D24-CD54-A445E7E566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5660" y="3715586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Oval 1233">
              <a:extLst>
                <a:ext uri="{FF2B5EF4-FFF2-40B4-BE49-F238E27FC236}">
                  <a16:creationId xmlns:a16="http://schemas.microsoft.com/office/drawing/2014/main" id="{57F9B335-04DE-4986-DB2B-5A66E2F98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8035" y="3848936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Oval 1234">
              <a:extLst>
                <a:ext uri="{FF2B5EF4-FFF2-40B4-BE49-F238E27FC236}">
                  <a16:creationId xmlns:a16="http://schemas.microsoft.com/office/drawing/2014/main" id="{E3034B7D-A79C-1F1D-32BA-15BB6DA0B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3304" y="3540961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Oval 1235">
              <a:extLst>
                <a:ext uri="{FF2B5EF4-FFF2-40B4-BE49-F238E27FC236}">
                  <a16:creationId xmlns:a16="http://schemas.microsoft.com/office/drawing/2014/main" id="{911CCAD2-B9C7-714B-4D1E-A0535A1FC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1729" y="3499686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Oval 1236">
              <a:extLst>
                <a:ext uri="{FF2B5EF4-FFF2-40B4-BE49-F238E27FC236}">
                  <a16:creationId xmlns:a16="http://schemas.microsoft.com/office/drawing/2014/main" id="{43395CED-3BC8-3E10-968B-2161D682D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1104" y="3560011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Oval 1237">
              <a:extLst>
                <a:ext uri="{FF2B5EF4-FFF2-40B4-BE49-F238E27FC236}">
                  <a16:creationId xmlns:a16="http://schemas.microsoft.com/office/drawing/2014/main" id="{AB7EC24D-569F-3863-CC4A-1AA4EB238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1879" y="3426661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Oval 1238">
              <a:extLst>
                <a:ext uri="{FF2B5EF4-FFF2-40B4-BE49-F238E27FC236}">
                  <a16:creationId xmlns:a16="http://schemas.microsoft.com/office/drawing/2014/main" id="{51276069-CD72-B36E-1CD3-0F1E97AB79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6629" y="3388561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Oval 1239">
              <a:extLst>
                <a:ext uri="{FF2B5EF4-FFF2-40B4-BE49-F238E27FC236}">
                  <a16:creationId xmlns:a16="http://schemas.microsoft.com/office/drawing/2014/main" id="{1D0726AB-4100-EF48-9A23-AE3582090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7104" y="3290136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Oval 1240">
              <a:extLst>
                <a:ext uri="{FF2B5EF4-FFF2-40B4-BE49-F238E27FC236}">
                  <a16:creationId xmlns:a16="http://schemas.microsoft.com/office/drawing/2014/main" id="{BAA97BA4-1617-FF63-977D-621C5B18E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9629" y="3274261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Oval 1241">
              <a:extLst>
                <a:ext uri="{FF2B5EF4-FFF2-40B4-BE49-F238E27FC236}">
                  <a16:creationId xmlns:a16="http://schemas.microsoft.com/office/drawing/2014/main" id="{58A7F67C-484D-5603-8AC1-9EC064298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4854" y="3252036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Oval 1242">
              <a:extLst>
                <a:ext uri="{FF2B5EF4-FFF2-40B4-BE49-F238E27FC236}">
                  <a16:creationId xmlns:a16="http://schemas.microsoft.com/office/drawing/2014/main" id="{F8283D0A-CDB5-24EE-B2B2-3CC5794D3F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0454" y="3331411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Oval 1243">
              <a:extLst>
                <a:ext uri="{FF2B5EF4-FFF2-40B4-BE49-F238E27FC236}">
                  <a16:creationId xmlns:a16="http://schemas.microsoft.com/office/drawing/2014/main" id="{5A22C141-866D-B1E7-A275-F79CCCBF5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9354" y="3331411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Oval 1244">
              <a:extLst>
                <a:ext uri="{FF2B5EF4-FFF2-40B4-BE49-F238E27FC236}">
                  <a16:creationId xmlns:a16="http://schemas.microsoft.com/office/drawing/2014/main" id="{58888FFD-6969-5C16-789D-964763B8E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9354" y="3220286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Oval 1245">
              <a:extLst>
                <a:ext uri="{FF2B5EF4-FFF2-40B4-BE49-F238E27FC236}">
                  <a16:creationId xmlns:a16="http://schemas.microsoft.com/office/drawing/2014/main" id="{962D7E85-AFF8-E137-8335-A234B64E9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0954" y="3232986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Oval 1246">
              <a:extLst>
                <a:ext uri="{FF2B5EF4-FFF2-40B4-BE49-F238E27FC236}">
                  <a16:creationId xmlns:a16="http://schemas.microsoft.com/office/drawing/2014/main" id="{FD336FA4-78A2-5D7E-B882-794BB2269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0954" y="3131386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Oval 1247">
              <a:extLst>
                <a:ext uri="{FF2B5EF4-FFF2-40B4-BE49-F238E27FC236}">
                  <a16:creationId xmlns:a16="http://schemas.microsoft.com/office/drawing/2014/main" id="{22C53CB6-ADB9-50BA-55AD-C954BF373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89360" y="40586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Oval 1248">
              <a:extLst>
                <a:ext uri="{FF2B5EF4-FFF2-40B4-BE49-F238E27FC236}">
                  <a16:creationId xmlns:a16="http://schemas.microsoft.com/office/drawing/2014/main" id="{3EFEB523-EFDA-5CA0-9934-9A1F3033F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1735" y="41697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Oval 1249">
              <a:extLst>
                <a:ext uri="{FF2B5EF4-FFF2-40B4-BE49-F238E27FC236}">
                  <a16:creationId xmlns:a16="http://schemas.microsoft.com/office/drawing/2014/main" id="{5AAD1C1E-DC7A-3A3D-B80A-3618C1870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6335" y="42967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Oval 1250">
              <a:extLst>
                <a:ext uri="{FF2B5EF4-FFF2-40B4-BE49-F238E27FC236}">
                  <a16:creationId xmlns:a16="http://schemas.microsoft.com/office/drawing/2014/main" id="{19B16289-904A-CC5E-D85F-0ADBC368D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0460" y="43888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Oval 1251">
              <a:extLst>
                <a:ext uri="{FF2B5EF4-FFF2-40B4-BE49-F238E27FC236}">
                  <a16:creationId xmlns:a16="http://schemas.microsoft.com/office/drawing/2014/main" id="{6A9F7B2D-BB75-2C4E-9060-E01EB2897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5210" y="44332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Oval 1252">
              <a:extLst>
                <a:ext uri="{FF2B5EF4-FFF2-40B4-BE49-F238E27FC236}">
                  <a16:creationId xmlns:a16="http://schemas.microsoft.com/office/drawing/2014/main" id="{AD5CD2E6-9264-4C1A-1D07-50F06AF54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9485" y="43665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4" name="Oval 1253">
              <a:extLst>
                <a:ext uri="{FF2B5EF4-FFF2-40B4-BE49-F238E27FC236}">
                  <a16:creationId xmlns:a16="http://schemas.microsoft.com/office/drawing/2014/main" id="{9BB5D8F8-55A3-4303-67B2-19BD58501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6310" y="42745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Oval 1254">
              <a:extLst>
                <a:ext uri="{FF2B5EF4-FFF2-40B4-BE49-F238E27FC236}">
                  <a16:creationId xmlns:a16="http://schemas.microsoft.com/office/drawing/2014/main" id="{F56DDDB4-D59E-C8B0-6A38-B88CDDECE9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2185" y="41602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Oval 1255">
              <a:extLst>
                <a:ext uri="{FF2B5EF4-FFF2-40B4-BE49-F238E27FC236}">
                  <a16:creationId xmlns:a16="http://schemas.microsoft.com/office/drawing/2014/main" id="{6175DEC7-B10C-3E96-B034-E102822FB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7885" y="43062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7" name="Oval 1256">
              <a:extLst>
                <a:ext uri="{FF2B5EF4-FFF2-40B4-BE49-F238E27FC236}">
                  <a16:creationId xmlns:a16="http://schemas.microsoft.com/office/drawing/2014/main" id="{2ABF316A-0B8A-7961-1AE7-4691902AD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8985" y="43157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8" name="Oval 1257">
              <a:extLst>
                <a:ext uri="{FF2B5EF4-FFF2-40B4-BE49-F238E27FC236}">
                  <a16:creationId xmlns:a16="http://schemas.microsoft.com/office/drawing/2014/main" id="{29349E4C-F247-86FA-243E-738EFDDD1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9460" y="44015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Oval 1258">
              <a:extLst>
                <a:ext uri="{FF2B5EF4-FFF2-40B4-BE49-F238E27FC236}">
                  <a16:creationId xmlns:a16="http://schemas.microsoft.com/office/drawing/2014/main" id="{FB91A46F-E7B6-8279-27B5-31FA209AC1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610" y="44840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Oval 1259">
              <a:extLst>
                <a:ext uri="{FF2B5EF4-FFF2-40B4-BE49-F238E27FC236}">
                  <a16:creationId xmlns:a16="http://schemas.microsoft.com/office/drawing/2014/main" id="{B98D7E37-D0A4-E574-2C6C-0524FA926E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3910" y="42173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1" name="Oval 1260">
              <a:extLst>
                <a:ext uri="{FF2B5EF4-FFF2-40B4-BE49-F238E27FC236}">
                  <a16:creationId xmlns:a16="http://schemas.microsoft.com/office/drawing/2014/main" id="{F5958B0D-5033-5F3F-1910-0E3A26E1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1835" y="41665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2" name="Oval 1261">
              <a:extLst>
                <a:ext uri="{FF2B5EF4-FFF2-40B4-BE49-F238E27FC236}">
                  <a16:creationId xmlns:a16="http://schemas.microsoft.com/office/drawing/2014/main" id="{9D69D64E-EED3-45ED-71FB-ABCA12DDC0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885" y="41411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3" name="Oval 1262">
              <a:extLst>
                <a:ext uri="{FF2B5EF4-FFF2-40B4-BE49-F238E27FC236}">
                  <a16:creationId xmlns:a16="http://schemas.microsoft.com/office/drawing/2014/main" id="{80849DC0-85A9-EC07-5F0D-429617BE0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6985" y="41602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4" name="Oval 1263">
              <a:extLst>
                <a:ext uri="{FF2B5EF4-FFF2-40B4-BE49-F238E27FC236}">
                  <a16:creationId xmlns:a16="http://schemas.microsoft.com/office/drawing/2014/main" id="{458BDA97-903D-E05D-FCD7-E79D9AF1F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8585" y="41729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5" name="Oval 1264">
              <a:extLst>
                <a:ext uri="{FF2B5EF4-FFF2-40B4-BE49-F238E27FC236}">
                  <a16:creationId xmlns:a16="http://schemas.microsoft.com/office/drawing/2014/main" id="{96619A24-45D6-82E2-398C-852E39CEC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960" y="42364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6" name="Oval 1265">
              <a:extLst>
                <a:ext uri="{FF2B5EF4-FFF2-40B4-BE49-F238E27FC236}">
                  <a16:creationId xmlns:a16="http://schemas.microsoft.com/office/drawing/2014/main" id="{15C98838-DD02-60DB-5F21-BA9968746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0985" y="42935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7" name="Oval 1266">
              <a:extLst>
                <a:ext uri="{FF2B5EF4-FFF2-40B4-BE49-F238E27FC236}">
                  <a16:creationId xmlns:a16="http://schemas.microsoft.com/office/drawing/2014/main" id="{CEDB36F1-233B-3A6C-503B-FD8ED4A89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9860" y="43380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8" name="Oval 1267">
              <a:extLst>
                <a:ext uri="{FF2B5EF4-FFF2-40B4-BE49-F238E27FC236}">
                  <a16:creationId xmlns:a16="http://schemas.microsoft.com/office/drawing/2014/main" id="{E28066AA-9453-B5C0-FB98-9B19552F3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73510" y="44300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9" name="Oval 1268">
              <a:extLst>
                <a:ext uri="{FF2B5EF4-FFF2-40B4-BE49-F238E27FC236}">
                  <a16:creationId xmlns:a16="http://schemas.microsoft.com/office/drawing/2014/main" id="{8F368DEC-0C4E-C216-21C7-2434962B7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5410" y="45380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0" name="Oval 1269">
              <a:extLst>
                <a:ext uri="{FF2B5EF4-FFF2-40B4-BE49-F238E27FC236}">
                  <a16:creationId xmlns:a16="http://schemas.microsoft.com/office/drawing/2014/main" id="{74AC0A44-CF01-6A5F-95ED-3971F079E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2385" y="46301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1" name="Oval 1270">
              <a:extLst>
                <a:ext uri="{FF2B5EF4-FFF2-40B4-BE49-F238E27FC236}">
                  <a16:creationId xmlns:a16="http://schemas.microsoft.com/office/drawing/2014/main" id="{88A8E410-6FCD-7ED3-2192-4811ADAC0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0310" y="46713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2" name="Oval 1271">
              <a:extLst>
                <a:ext uri="{FF2B5EF4-FFF2-40B4-BE49-F238E27FC236}">
                  <a16:creationId xmlns:a16="http://schemas.microsoft.com/office/drawing/2014/main" id="{964AA4CD-9F83-5408-CA5E-96F1BEFF6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035" y="47475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3" name="Oval 1272">
              <a:extLst>
                <a:ext uri="{FF2B5EF4-FFF2-40B4-BE49-F238E27FC236}">
                  <a16:creationId xmlns:a16="http://schemas.microsoft.com/office/drawing/2014/main" id="{B7329263-9522-87E8-1BED-38C6026ED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0610" y="47571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4" name="Oval 1273">
              <a:extLst>
                <a:ext uri="{FF2B5EF4-FFF2-40B4-BE49-F238E27FC236}">
                  <a16:creationId xmlns:a16="http://schemas.microsoft.com/office/drawing/2014/main" id="{F75472F5-DB75-C121-0FC5-89251BD9F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9335" y="46713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5" name="Oval 1274">
              <a:extLst>
                <a:ext uri="{FF2B5EF4-FFF2-40B4-BE49-F238E27FC236}">
                  <a16:creationId xmlns:a16="http://schemas.microsoft.com/office/drawing/2014/main" id="{C63A7E8D-4633-4595-DCEE-C56AB9C2A5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5835" y="47952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6" name="Oval 1275">
              <a:extLst>
                <a:ext uri="{FF2B5EF4-FFF2-40B4-BE49-F238E27FC236}">
                  <a16:creationId xmlns:a16="http://schemas.microsoft.com/office/drawing/2014/main" id="{7EAAA53B-3573-7EC1-1066-7DB44778A9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9160" y="48491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7" name="Oval 1276">
              <a:extLst>
                <a:ext uri="{FF2B5EF4-FFF2-40B4-BE49-F238E27FC236}">
                  <a16:creationId xmlns:a16="http://schemas.microsoft.com/office/drawing/2014/main" id="{E5EFA853-96F2-7477-8883-9DB6B6FD4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6135" y="49158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8" name="Oval 1277">
              <a:extLst>
                <a:ext uri="{FF2B5EF4-FFF2-40B4-BE49-F238E27FC236}">
                  <a16:creationId xmlns:a16="http://schemas.microsoft.com/office/drawing/2014/main" id="{DBE924D9-EE63-B44D-00A6-0DED42C63F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4060" y="48682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8737ED0D-9534-0114-2D21-556CF948C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8535" y="49634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0" name="Oval 1279">
              <a:extLst>
                <a:ext uri="{FF2B5EF4-FFF2-40B4-BE49-F238E27FC236}">
                  <a16:creationId xmlns:a16="http://schemas.microsoft.com/office/drawing/2014/main" id="{F9A098A9-5DE1-3C7E-7090-BC99C44E2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5685" y="48650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1" name="Oval 1280">
              <a:extLst>
                <a:ext uri="{FF2B5EF4-FFF2-40B4-BE49-F238E27FC236}">
                  <a16:creationId xmlns:a16="http://schemas.microsoft.com/office/drawing/2014/main" id="{0107FD74-EABE-76B1-0F96-5CDDC5F677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5060" y="48999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2" name="Oval 1281">
              <a:extLst>
                <a:ext uri="{FF2B5EF4-FFF2-40B4-BE49-F238E27FC236}">
                  <a16:creationId xmlns:a16="http://schemas.microsoft.com/office/drawing/2014/main" id="{2B16EAB3-3FE2-636C-872E-F9B4D6EE4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9510" y="49793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3" name="Oval 1282">
              <a:extLst>
                <a:ext uri="{FF2B5EF4-FFF2-40B4-BE49-F238E27FC236}">
                  <a16:creationId xmlns:a16="http://schemas.microsoft.com/office/drawing/2014/main" id="{0AD2C9A8-AF02-43E8-E64E-6EB574A0A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7935" y="49920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4" name="Oval 1283">
              <a:extLst>
                <a:ext uri="{FF2B5EF4-FFF2-40B4-BE49-F238E27FC236}">
                  <a16:creationId xmlns:a16="http://schemas.microsoft.com/office/drawing/2014/main" id="{43D49C4F-757F-4CF3-A084-DAB1508E40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1585" y="50904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5" name="Oval 1284">
              <a:extLst>
                <a:ext uri="{FF2B5EF4-FFF2-40B4-BE49-F238E27FC236}">
                  <a16:creationId xmlns:a16="http://schemas.microsoft.com/office/drawing/2014/main" id="{3BAA268E-D83B-0D12-89D5-8BB10CA93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4135" y="51285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Oval 1285">
              <a:extLst>
                <a:ext uri="{FF2B5EF4-FFF2-40B4-BE49-F238E27FC236}">
                  <a16:creationId xmlns:a16="http://schemas.microsoft.com/office/drawing/2014/main" id="{A0B53194-BF11-FC3E-7D01-C3FAEEAB1E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9535" y="47190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Oval 1286">
              <a:extLst>
                <a:ext uri="{FF2B5EF4-FFF2-40B4-BE49-F238E27FC236}">
                  <a16:creationId xmlns:a16="http://schemas.microsoft.com/office/drawing/2014/main" id="{6222FF39-D41B-59D9-749E-13B591913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8435" y="47348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Oval 1287">
              <a:extLst>
                <a:ext uri="{FF2B5EF4-FFF2-40B4-BE49-F238E27FC236}">
                  <a16:creationId xmlns:a16="http://schemas.microsoft.com/office/drawing/2014/main" id="{D2CCEB67-B844-F357-96A3-C637BEA6B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1935" y="46713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Oval 1288">
              <a:extLst>
                <a:ext uri="{FF2B5EF4-FFF2-40B4-BE49-F238E27FC236}">
                  <a16:creationId xmlns:a16="http://schemas.microsoft.com/office/drawing/2014/main" id="{FB5B5B0D-603B-3A53-5930-543441F0A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9885" y="46555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Oval 1289">
              <a:extLst>
                <a:ext uri="{FF2B5EF4-FFF2-40B4-BE49-F238E27FC236}">
                  <a16:creationId xmlns:a16="http://schemas.microsoft.com/office/drawing/2014/main" id="{C226A3FE-C0A0-FD38-B545-7889E8F09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0685" y="47253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Oval 1290">
              <a:extLst>
                <a:ext uri="{FF2B5EF4-FFF2-40B4-BE49-F238E27FC236}">
                  <a16:creationId xmlns:a16="http://schemas.microsoft.com/office/drawing/2014/main" id="{14B12955-50B6-09AB-59F5-90EB2DF32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2410" y="48237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2" name="Oval 1291">
              <a:extLst>
                <a:ext uri="{FF2B5EF4-FFF2-40B4-BE49-F238E27FC236}">
                  <a16:creationId xmlns:a16="http://schemas.microsoft.com/office/drawing/2014/main" id="{7754791A-B2D2-12C9-A960-2167C3C0E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0810" y="48650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3" name="Oval 1292">
              <a:extLst>
                <a:ext uri="{FF2B5EF4-FFF2-40B4-BE49-F238E27FC236}">
                  <a16:creationId xmlns:a16="http://schemas.microsoft.com/office/drawing/2014/main" id="{8191DDFF-36BD-27EB-2FDD-A4F2405410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62410" y="49285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4" name="Oval 1293">
              <a:extLst>
                <a:ext uri="{FF2B5EF4-FFF2-40B4-BE49-F238E27FC236}">
                  <a16:creationId xmlns:a16="http://schemas.microsoft.com/office/drawing/2014/main" id="{3858AD93-ABE6-D0C0-F608-72A4BCCFF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0360" y="48745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5" name="Oval 1294">
              <a:extLst>
                <a:ext uri="{FF2B5EF4-FFF2-40B4-BE49-F238E27FC236}">
                  <a16:creationId xmlns:a16="http://schemas.microsoft.com/office/drawing/2014/main" id="{7FBCBFFD-AFB1-167D-DE93-9A4E9B7F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03685" y="50269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6" name="Oval 1295">
              <a:extLst>
                <a:ext uri="{FF2B5EF4-FFF2-40B4-BE49-F238E27FC236}">
                  <a16:creationId xmlns:a16="http://schemas.microsoft.com/office/drawing/2014/main" id="{BA1E7B62-7487-444E-31AB-A70FB1C9A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0210" y="49761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7" name="Oval 1296">
              <a:extLst>
                <a:ext uri="{FF2B5EF4-FFF2-40B4-BE49-F238E27FC236}">
                  <a16:creationId xmlns:a16="http://schemas.microsoft.com/office/drawing/2014/main" id="{C79AEBAB-84E2-205A-5866-63261B137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1810" y="48999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8" name="Oval 1297">
              <a:extLst>
                <a:ext uri="{FF2B5EF4-FFF2-40B4-BE49-F238E27FC236}">
                  <a16:creationId xmlns:a16="http://schemas.microsoft.com/office/drawing/2014/main" id="{548F3967-8CD1-B6F7-EF0C-C9F5A67BA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0385" y="48015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9" name="Oval 1298">
              <a:extLst>
                <a:ext uri="{FF2B5EF4-FFF2-40B4-BE49-F238E27FC236}">
                  <a16:creationId xmlns:a16="http://schemas.microsoft.com/office/drawing/2014/main" id="{002E9D6E-99C9-BF70-6F7F-F732B7D052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2460" y="48491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0" name="Oval 1299">
              <a:extLst>
                <a:ext uri="{FF2B5EF4-FFF2-40B4-BE49-F238E27FC236}">
                  <a16:creationId xmlns:a16="http://schemas.microsoft.com/office/drawing/2014/main" id="{E56912A8-E8B5-BC2F-B228-D1E62FCE1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0210" y="44650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1" name="Oval 1300">
              <a:extLst>
                <a:ext uri="{FF2B5EF4-FFF2-40B4-BE49-F238E27FC236}">
                  <a16:creationId xmlns:a16="http://schemas.microsoft.com/office/drawing/2014/main" id="{EB528EE2-DCFB-8306-ACC5-54792B86A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4010" y="43824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2" name="Oval 1301">
              <a:extLst>
                <a:ext uri="{FF2B5EF4-FFF2-40B4-BE49-F238E27FC236}">
                  <a16:creationId xmlns:a16="http://schemas.microsoft.com/office/drawing/2014/main" id="{13E32E99-8E2F-65A8-5361-2A32F93F0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6085" y="43475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Oval 1302">
              <a:extLst>
                <a:ext uri="{FF2B5EF4-FFF2-40B4-BE49-F238E27FC236}">
                  <a16:creationId xmlns:a16="http://schemas.microsoft.com/office/drawing/2014/main" id="{297C79F6-7A58-48C8-FED1-2AFBE968F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9585" y="42808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Oval 1303">
              <a:extLst>
                <a:ext uri="{FF2B5EF4-FFF2-40B4-BE49-F238E27FC236}">
                  <a16:creationId xmlns:a16="http://schemas.microsoft.com/office/drawing/2014/main" id="{4546D841-E6DE-FD36-C04F-2B7FFF1880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0710" y="42554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Oval 1304">
              <a:extLst>
                <a:ext uri="{FF2B5EF4-FFF2-40B4-BE49-F238E27FC236}">
                  <a16:creationId xmlns:a16="http://schemas.microsoft.com/office/drawing/2014/main" id="{2712BFF1-52E7-9F8F-A531-9F553CAE3A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9110" y="49952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Oval 1305">
              <a:extLst>
                <a:ext uri="{FF2B5EF4-FFF2-40B4-BE49-F238E27FC236}">
                  <a16:creationId xmlns:a16="http://schemas.microsoft.com/office/drawing/2014/main" id="{D94A13E5-DE7E-6A61-CCCB-19E4C0403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3885" y="50079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Oval 1306">
              <a:extLst>
                <a:ext uri="{FF2B5EF4-FFF2-40B4-BE49-F238E27FC236}">
                  <a16:creationId xmlns:a16="http://schemas.microsoft.com/office/drawing/2014/main" id="{D5E5E576-B93C-0E81-4FEB-B44D9171C3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3260" y="50460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Oval 1307">
              <a:extLst>
                <a:ext uri="{FF2B5EF4-FFF2-40B4-BE49-F238E27FC236}">
                  <a16:creationId xmlns:a16="http://schemas.microsoft.com/office/drawing/2014/main" id="{C3985444-B483-43E8-EC0D-CE8A8D2AB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7560" y="50682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9" name="Oval 1308">
              <a:extLst>
                <a:ext uri="{FF2B5EF4-FFF2-40B4-BE49-F238E27FC236}">
                  <a16:creationId xmlns:a16="http://schemas.microsoft.com/office/drawing/2014/main" id="{6096A4EF-C78F-BA11-5426-07981EA40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7954" y="51254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0" name="Oval 1309">
              <a:extLst>
                <a:ext uri="{FF2B5EF4-FFF2-40B4-BE49-F238E27FC236}">
                  <a16:creationId xmlns:a16="http://schemas.microsoft.com/office/drawing/2014/main" id="{3F3AD6AC-73E7-4102-D9F6-60C70E04F2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9485" y="51825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1" name="Oval 1310">
              <a:extLst>
                <a:ext uri="{FF2B5EF4-FFF2-40B4-BE49-F238E27FC236}">
                  <a16:creationId xmlns:a16="http://schemas.microsoft.com/office/drawing/2014/main" id="{F00195E5-7B3D-5AD2-5B0E-F9ED7FF20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9979" y="52079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2" name="Oval 1311">
              <a:extLst>
                <a:ext uri="{FF2B5EF4-FFF2-40B4-BE49-F238E27FC236}">
                  <a16:creationId xmlns:a16="http://schemas.microsoft.com/office/drawing/2014/main" id="{FF403579-3E8E-9FA8-BEC0-A52AB7EE26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7129" y="52873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3" name="Oval 1312">
              <a:extLst>
                <a:ext uri="{FF2B5EF4-FFF2-40B4-BE49-F238E27FC236}">
                  <a16:creationId xmlns:a16="http://schemas.microsoft.com/office/drawing/2014/main" id="{A7C62A7A-B8FB-BE68-5D93-5EDBC0BC21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52829" y="53222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4" name="Oval 1313">
              <a:extLst>
                <a:ext uri="{FF2B5EF4-FFF2-40B4-BE49-F238E27FC236}">
                  <a16:creationId xmlns:a16="http://schemas.microsoft.com/office/drawing/2014/main" id="{DA6C7C92-28AE-AC36-BC81-CD7218E47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9804" y="52460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5" name="Oval 1314">
              <a:extLst>
                <a:ext uri="{FF2B5EF4-FFF2-40B4-BE49-F238E27FC236}">
                  <a16:creationId xmlns:a16="http://schemas.microsoft.com/office/drawing/2014/main" id="{F664675F-51EA-1669-94E7-DB407AEA3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1704" y="51539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6" name="Oval 1315">
              <a:extLst>
                <a:ext uri="{FF2B5EF4-FFF2-40B4-BE49-F238E27FC236}">
                  <a16:creationId xmlns:a16="http://schemas.microsoft.com/office/drawing/2014/main" id="{3D4129D0-D536-F5BD-B522-69DB94C36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2329" y="51000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7" name="Oval 1316">
              <a:extLst>
                <a:ext uri="{FF2B5EF4-FFF2-40B4-BE49-F238E27FC236}">
                  <a16:creationId xmlns:a16="http://schemas.microsoft.com/office/drawing/2014/main" id="{F3C8B5CB-3327-7A4A-D5DE-0481086E3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9629" y="521431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8" name="Oval 1317">
              <a:extLst>
                <a:ext uri="{FF2B5EF4-FFF2-40B4-BE49-F238E27FC236}">
                  <a16:creationId xmlns:a16="http://schemas.microsoft.com/office/drawing/2014/main" id="{29A8C090-88FE-9C8D-E5AA-F4AF7D7EB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5654" y="53095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9" name="Oval 1318">
              <a:extLst>
                <a:ext uri="{FF2B5EF4-FFF2-40B4-BE49-F238E27FC236}">
                  <a16:creationId xmlns:a16="http://schemas.microsoft.com/office/drawing/2014/main" id="{683885EA-0B61-FEDB-CD45-61A086EF4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4054" y="52873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0" name="Oval 1319">
              <a:extLst>
                <a:ext uri="{FF2B5EF4-FFF2-40B4-BE49-F238E27FC236}">
                  <a16:creationId xmlns:a16="http://schemas.microsoft.com/office/drawing/2014/main" id="{01EFA007-981C-BB23-9A94-DC2EEC2E6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9479" y="54016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1" name="Oval 1320">
              <a:extLst>
                <a:ext uri="{FF2B5EF4-FFF2-40B4-BE49-F238E27FC236}">
                  <a16:creationId xmlns:a16="http://schemas.microsoft.com/office/drawing/2014/main" id="{A7D343FD-78DB-D31A-F60B-46463022C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3754" y="539528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2" name="Oval 1321">
              <a:extLst>
                <a:ext uri="{FF2B5EF4-FFF2-40B4-BE49-F238E27FC236}">
                  <a16:creationId xmlns:a16="http://schemas.microsoft.com/office/drawing/2014/main" id="{FA45A5C3-BBC2-B7C2-099B-30FC46149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679" y="54397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3" name="Oval 1322">
              <a:extLst>
                <a:ext uri="{FF2B5EF4-FFF2-40B4-BE49-F238E27FC236}">
                  <a16:creationId xmlns:a16="http://schemas.microsoft.com/office/drawing/2014/main" id="{FE1232B5-F20E-43AA-8122-B428F4836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4854" y="5385760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4" name="Oval 1323">
              <a:extLst>
                <a:ext uri="{FF2B5EF4-FFF2-40B4-BE49-F238E27FC236}">
                  <a16:creationId xmlns:a16="http://schemas.microsoft.com/office/drawing/2014/main" id="{CE562C45-71D2-3A77-E44C-AD779F689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9779" y="5465135"/>
              <a:ext cx="144000" cy="144000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A647B2F-5040-6EA6-CA9C-8046BB8582D8}"/>
                </a:ext>
              </a:extLst>
            </p:cNvPr>
            <p:cNvSpPr/>
            <p:nvPr/>
          </p:nvSpPr>
          <p:spPr>
            <a:xfrm>
              <a:off x="42225" y="44236"/>
              <a:ext cx="5675000" cy="56750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1A7945A-309A-E8FD-1FC1-2855E7944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5061" y="4555061"/>
              <a:ext cx="1183699" cy="1183699"/>
            </a:xfrm>
            <a:prstGeom prst="ellipse">
              <a:avLst/>
            </a:prstGeom>
            <a:gradFill flip="none" rotWithShape="1">
              <a:gsLst>
                <a:gs pos="34000">
                  <a:schemeClr val="tx1"/>
                </a:gs>
                <a:gs pos="98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 descr="A black and white circle with a blue arrow&#10;&#10;AI-generated content may be incorrect.">
            <a:extLst>
              <a:ext uri="{FF2B5EF4-FFF2-40B4-BE49-F238E27FC236}">
                <a16:creationId xmlns:a16="http://schemas.microsoft.com/office/drawing/2014/main" id="{4DE0DB05-2BE1-D3C1-AE8F-BFCEE7A1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38006" y="-1629487"/>
            <a:ext cx="7728668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B7B1EDD-C196-52A4-B56A-068806EC7D22}"/>
              </a:ext>
            </a:extLst>
          </p:cNvPr>
          <p:cNvSpPr/>
          <p:nvPr/>
        </p:nvSpPr>
        <p:spPr>
          <a:xfrm>
            <a:off x="-8605913" y="-138357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8C0A5AF-A5E3-DBB1-CBED-41E6929D79B5}"/>
              </a:ext>
            </a:extLst>
          </p:cNvPr>
          <p:cNvSpPr/>
          <p:nvPr/>
        </p:nvSpPr>
        <p:spPr>
          <a:xfrm>
            <a:off x="-8703298" y="-13560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5958B9-8AB5-F4B1-D673-F61AA721A403}"/>
              </a:ext>
            </a:extLst>
          </p:cNvPr>
          <p:cNvSpPr/>
          <p:nvPr/>
        </p:nvSpPr>
        <p:spPr>
          <a:xfrm>
            <a:off x="-8790090" y="-13989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605CBE-2A82-0FB6-92BB-C245745D066F}"/>
              </a:ext>
            </a:extLst>
          </p:cNvPr>
          <p:cNvSpPr/>
          <p:nvPr/>
        </p:nvSpPr>
        <p:spPr>
          <a:xfrm>
            <a:off x="-8703298" y="-12677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DBFABA-FDEA-096F-64FB-B1CD67EF6736}"/>
              </a:ext>
            </a:extLst>
          </p:cNvPr>
          <p:cNvSpPr/>
          <p:nvPr/>
        </p:nvSpPr>
        <p:spPr>
          <a:xfrm>
            <a:off x="-8731873" y="-11788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178748-127D-74BA-ED52-17DAEFBA964C}"/>
              </a:ext>
            </a:extLst>
          </p:cNvPr>
          <p:cNvSpPr/>
          <p:nvPr/>
        </p:nvSpPr>
        <p:spPr>
          <a:xfrm>
            <a:off x="-8681073" y="-11249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2B5785-01D9-F644-41D9-027247E30349}"/>
              </a:ext>
            </a:extLst>
          </p:cNvPr>
          <p:cNvSpPr/>
          <p:nvPr/>
        </p:nvSpPr>
        <p:spPr>
          <a:xfrm>
            <a:off x="-8608048" y="-10518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87EB37-D91A-29C6-775E-17276D023063}"/>
              </a:ext>
            </a:extLst>
          </p:cNvPr>
          <p:cNvSpPr/>
          <p:nvPr/>
        </p:nvSpPr>
        <p:spPr>
          <a:xfrm>
            <a:off x="-8773148" y="-10709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48C842-F43A-5EED-E1C0-B32FFCBEB40A}"/>
              </a:ext>
            </a:extLst>
          </p:cNvPr>
          <p:cNvSpPr/>
          <p:nvPr/>
        </p:nvSpPr>
        <p:spPr>
          <a:xfrm>
            <a:off x="-8820773" y="-11407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C983989-4279-B4F5-6BAF-7B1370DB92A9}"/>
              </a:ext>
            </a:extLst>
          </p:cNvPr>
          <p:cNvSpPr/>
          <p:nvPr/>
        </p:nvSpPr>
        <p:spPr>
          <a:xfrm>
            <a:off x="-8874748" y="-10296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1C0CA75-E989-883D-A7DF-290F045F671F}"/>
              </a:ext>
            </a:extLst>
          </p:cNvPr>
          <p:cNvSpPr/>
          <p:nvPr/>
        </p:nvSpPr>
        <p:spPr>
          <a:xfrm>
            <a:off x="-8976348" y="-10169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E53D41-12D3-2686-34A3-48825B7E3F5F}"/>
              </a:ext>
            </a:extLst>
          </p:cNvPr>
          <p:cNvSpPr/>
          <p:nvPr/>
        </p:nvSpPr>
        <p:spPr>
          <a:xfrm>
            <a:off x="-9074773" y="-10582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153B6F-52F3-B1E4-5327-F74E0C4B3F71}"/>
              </a:ext>
            </a:extLst>
          </p:cNvPr>
          <p:cNvSpPr/>
          <p:nvPr/>
        </p:nvSpPr>
        <p:spPr>
          <a:xfrm>
            <a:off x="-9154148" y="-9883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028B40-602C-054C-7E83-35578BFC27F4}"/>
              </a:ext>
            </a:extLst>
          </p:cNvPr>
          <p:cNvSpPr/>
          <p:nvPr/>
        </p:nvSpPr>
        <p:spPr>
          <a:xfrm>
            <a:off x="-9233523" y="-9248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F582DBE-4615-884B-B226-5DB391441CA8}"/>
              </a:ext>
            </a:extLst>
          </p:cNvPr>
          <p:cNvSpPr/>
          <p:nvPr/>
        </p:nvSpPr>
        <p:spPr>
          <a:xfrm>
            <a:off x="-9176373" y="-8518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D29595-7899-4356-3705-F0E68F8B3E97}"/>
              </a:ext>
            </a:extLst>
          </p:cNvPr>
          <p:cNvSpPr/>
          <p:nvPr/>
        </p:nvSpPr>
        <p:spPr>
          <a:xfrm>
            <a:off x="-9160498" y="-7566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5B4FAC-00A2-6250-A465-6013EC24C544}"/>
              </a:ext>
            </a:extLst>
          </p:cNvPr>
          <p:cNvSpPr/>
          <p:nvPr/>
        </p:nvSpPr>
        <p:spPr>
          <a:xfrm>
            <a:off x="-9246223" y="-7343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30DDB7-664C-78A8-BBF5-074286542345}"/>
              </a:ext>
            </a:extLst>
          </p:cNvPr>
          <p:cNvSpPr/>
          <p:nvPr/>
        </p:nvSpPr>
        <p:spPr>
          <a:xfrm>
            <a:off x="-9347823" y="-7724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507216D-8444-1E95-CDB6-E44A10DFFDB2}"/>
              </a:ext>
            </a:extLst>
          </p:cNvPr>
          <p:cNvSpPr/>
          <p:nvPr/>
        </p:nvSpPr>
        <p:spPr>
          <a:xfrm>
            <a:off x="-9433548" y="-7470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0D25C55-76C5-0D6B-E777-A19B911D9024}"/>
              </a:ext>
            </a:extLst>
          </p:cNvPr>
          <p:cNvSpPr/>
          <p:nvPr/>
        </p:nvSpPr>
        <p:spPr>
          <a:xfrm>
            <a:off x="-9535148" y="-7153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6803AA-98F9-1907-A5F7-59BA9B180425}"/>
              </a:ext>
            </a:extLst>
          </p:cNvPr>
          <p:cNvSpPr/>
          <p:nvPr/>
        </p:nvSpPr>
        <p:spPr>
          <a:xfrm>
            <a:off x="-9519273" y="-8137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5F9177-3D53-FAD4-F73B-F5706DB97A98}"/>
              </a:ext>
            </a:extLst>
          </p:cNvPr>
          <p:cNvSpPr/>
          <p:nvPr/>
        </p:nvSpPr>
        <p:spPr>
          <a:xfrm>
            <a:off x="-9585948" y="-8899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3284A7B-B7F1-C86D-CD19-28883F193F31}"/>
              </a:ext>
            </a:extLst>
          </p:cNvPr>
          <p:cNvSpPr/>
          <p:nvPr/>
        </p:nvSpPr>
        <p:spPr>
          <a:xfrm>
            <a:off x="-9319248" y="-9693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DD8861D-C5F6-E832-0141-A409472310E0}"/>
              </a:ext>
            </a:extLst>
          </p:cNvPr>
          <p:cNvSpPr/>
          <p:nvPr/>
        </p:nvSpPr>
        <p:spPr>
          <a:xfrm>
            <a:off x="-9338298" y="-10487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122F96-EE85-0725-2454-D9AC88E24839}"/>
              </a:ext>
            </a:extLst>
          </p:cNvPr>
          <p:cNvSpPr/>
          <p:nvPr/>
        </p:nvSpPr>
        <p:spPr>
          <a:xfrm>
            <a:off x="-9268448" y="-10899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4DEE2AA-6213-6D8B-DF46-B92D9B8E177C}"/>
              </a:ext>
            </a:extLst>
          </p:cNvPr>
          <p:cNvSpPr/>
          <p:nvPr/>
        </p:nvSpPr>
        <p:spPr>
          <a:xfrm>
            <a:off x="-9373223" y="-11407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5222CB2-DD53-5279-F5FC-17542B17C203}"/>
              </a:ext>
            </a:extLst>
          </p:cNvPr>
          <p:cNvSpPr/>
          <p:nvPr/>
        </p:nvSpPr>
        <p:spPr>
          <a:xfrm>
            <a:off x="-9446248" y="-10201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EBDCB5-938C-372A-E329-99CBC63E5C47}"/>
              </a:ext>
            </a:extLst>
          </p:cNvPr>
          <p:cNvSpPr/>
          <p:nvPr/>
        </p:nvSpPr>
        <p:spPr>
          <a:xfrm>
            <a:off x="-9465298" y="-11122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7929866-FB16-1EB2-D298-F643EE1B1FCB}"/>
              </a:ext>
            </a:extLst>
          </p:cNvPr>
          <p:cNvSpPr/>
          <p:nvPr/>
        </p:nvSpPr>
        <p:spPr>
          <a:xfrm>
            <a:off x="-9509748" y="-12201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68B2E38-F409-A29D-F152-0B8C3FACCC4D}"/>
              </a:ext>
            </a:extLst>
          </p:cNvPr>
          <p:cNvSpPr/>
          <p:nvPr/>
        </p:nvSpPr>
        <p:spPr>
          <a:xfrm>
            <a:off x="-9601823" y="-11947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20D0C06-E8A4-A9D7-5B4E-396A1A6C3AEC}"/>
              </a:ext>
            </a:extLst>
          </p:cNvPr>
          <p:cNvSpPr/>
          <p:nvPr/>
        </p:nvSpPr>
        <p:spPr>
          <a:xfrm>
            <a:off x="-9722473" y="-11376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FD2405-F3DB-E63B-9A4D-22DDC56CA7A3}"/>
              </a:ext>
            </a:extLst>
          </p:cNvPr>
          <p:cNvSpPr/>
          <p:nvPr/>
        </p:nvSpPr>
        <p:spPr>
          <a:xfrm>
            <a:off x="-9725648" y="-12614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3C33B14-EF12-741D-43FA-2F473CBE8312}"/>
              </a:ext>
            </a:extLst>
          </p:cNvPr>
          <p:cNvSpPr/>
          <p:nvPr/>
        </p:nvSpPr>
        <p:spPr>
          <a:xfrm>
            <a:off x="-9392273" y="-12582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EDA0618-DBF8-1F07-394A-E3027693D7FA}"/>
              </a:ext>
            </a:extLst>
          </p:cNvPr>
          <p:cNvSpPr/>
          <p:nvPr/>
        </p:nvSpPr>
        <p:spPr>
          <a:xfrm>
            <a:off x="-9338298" y="-13154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B79C647-4C52-1C7F-1D8D-4BD5DF647BAB}"/>
              </a:ext>
            </a:extLst>
          </p:cNvPr>
          <p:cNvSpPr/>
          <p:nvPr/>
        </p:nvSpPr>
        <p:spPr>
          <a:xfrm>
            <a:off x="-9252573" y="-13947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E691A54-65AC-D889-9614-BB18EC420314}"/>
              </a:ext>
            </a:extLst>
          </p:cNvPr>
          <p:cNvSpPr/>
          <p:nvPr/>
        </p:nvSpPr>
        <p:spPr>
          <a:xfrm>
            <a:off x="-9357348" y="-13916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6E1673-418C-9543-0B91-8C34D798A695}"/>
              </a:ext>
            </a:extLst>
          </p:cNvPr>
          <p:cNvSpPr/>
          <p:nvPr/>
        </p:nvSpPr>
        <p:spPr>
          <a:xfrm>
            <a:off x="-9420848" y="-14646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0DD0FE6-44AE-1435-90E1-9348176DA73F}"/>
              </a:ext>
            </a:extLst>
          </p:cNvPr>
          <p:cNvSpPr/>
          <p:nvPr/>
        </p:nvSpPr>
        <p:spPr>
          <a:xfrm>
            <a:off x="-9331948" y="-15059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975C8504-7BE5-42E7-CCA4-02A29930CBC0}"/>
              </a:ext>
            </a:extLst>
          </p:cNvPr>
          <p:cNvSpPr/>
          <p:nvPr/>
        </p:nvSpPr>
        <p:spPr>
          <a:xfrm>
            <a:off x="-8969998" y="-8328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FE173FA1-838D-685F-310A-C9925DDE01B5}"/>
              </a:ext>
            </a:extLst>
          </p:cNvPr>
          <p:cNvSpPr/>
          <p:nvPr/>
        </p:nvSpPr>
        <p:spPr>
          <a:xfrm>
            <a:off x="-8950948" y="-7312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1AEFE81A-996A-E87C-7D73-BF2F4DD56E33}"/>
              </a:ext>
            </a:extLst>
          </p:cNvPr>
          <p:cNvSpPr/>
          <p:nvPr/>
        </p:nvSpPr>
        <p:spPr>
          <a:xfrm>
            <a:off x="-8881098" y="-6486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9F184D6C-17BA-363A-6433-6BDA440D4283}"/>
              </a:ext>
            </a:extLst>
          </p:cNvPr>
          <p:cNvSpPr/>
          <p:nvPr/>
        </p:nvSpPr>
        <p:spPr>
          <a:xfrm>
            <a:off x="-8973173" y="-6169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35EB77EE-ADF3-AB86-537F-CC0B3D802A31}"/>
              </a:ext>
            </a:extLst>
          </p:cNvPr>
          <p:cNvSpPr/>
          <p:nvPr/>
        </p:nvSpPr>
        <p:spPr>
          <a:xfrm>
            <a:off x="-9100173" y="-6613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342F049C-3BA7-9A40-5A1B-2DA3EE2600E8}"/>
              </a:ext>
            </a:extLst>
          </p:cNvPr>
          <p:cNvSpPr/>
          <p:nvPr/>
        </p:nvSpPr>
        <p:spPr>
          <a:xfrm>
            <a:off x="-9055723" y="-5724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86E80CAA-1346-BDBC-14C0-89883D37246B}"/>
              </a:ext>
            </a:extLst>
          </p:cNvPr>
          <p:cNvSpPr/>
          <p:nvPr/>
        </p:nvSpPr>
        <p:spPr>
          <a:xfrm>
            <a:off x="-9068423" y="-4676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AB8A7ECF-4670-7B03-51C9-D503E70906D0}"/>
              </a:ext>
            </a:extLst>
          </p:cNvPr>
          <p:cNvSpPr/>
          <p:nvPr/>
        </p:nvSpPr>
        <p:spPr>
          <a:xfrm>
            <a:off x="-9030323" y="-3724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F0CF63D8-3DE2-544D-0BFC-F8858BBB4127}"/>
              </a:ext>
            </a:extLst>
          </p:cNvPr>
          <p:cNvSpPr/>
          <p:nvPr/>
        </p:nvSpPr>
        <p:spPr>
          <a:xfrm>
            <a:off x="-9030323" y="-2613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B341CD0A-6EB8-AE9C-C786-7989F9332779}"/>
              </a:ext>
            </a:extLst>
          </p:cNvPr>
          <p:cNvSpPr/>
          <p:nvPr/>
        </p:nvSpPr>
        <p:spPr>
          <a:xfrm>
            <a:off x="-8938248" y="-4073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B674A22F-7C83-725C-8B9B-E48D8FE1CE89}"/>
              </a:ext>
            </a:extLst>
          </p:cNvPr>
          <p:cNvSpPr/>
          <p:nvPr/>
        </p:nvSpPr>
        <p:spPr>
          <a:xfrm>
            <a:off x="-8862048" y="-3406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29FDA9FF-B1B1-3425-AB0D-99BF36516A2A}"/>
              </a:ext>
            </a:extLst>
          </p:cNvPr>
          <p:cNvSpPr/>
          <p:nvPr/>
        </p:nvSpPr>
        <p:spPr>
          <a:xfrm>
            <a:off x="-8769973" y="-3025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A97EC057-DA4D-B2A9-0B0E-7BEFB3B5C53B}"/>
              </a:ext>
            </a:extLst>
          </p:cNvPr>
          <p:cNvSpPr/>
          <p:nvPr/>
        </p:nvSpPr>
        <p:spPr>
          <a:xfrm>
            <a:off x="-8728698" y="-1978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E3C93681-0E34-D3B2-60AB-3DCE6C755C80}"/>
              </a:ext>
            </a:extLst>
          </p:cNvPr>
          <p:cNvSpPr/>
          <p:nvPr/>
        </p:nvSpPr>
        <p:spPr>
          <a:xfrm>
            <a:off x="-8757273" y="-962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281CD697-6454-A99B-F308-9D83D739B3D6}"/>
              </a:ext>
            </a:extLst>
          </p:cNvPr>
          <p:cNvSpPr/>
          <p:nvPr/>
        </p:nvSpPr>
        <p:spPr>
          <a:xfrm>
            <a:off x="-8773148" y="53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B55D3D6E-E2EA-699C-83AB-BDCD90B9C0B5}"/>
              </a:ext>
            </a:extLst>
          </p:cNvPr>
          <p:cNvSpPr/>
          <p:nvPr/>
        </p:nvSpPr>
        <p:spPr>
          <a:xfrm>
            <a:off x="-8642973" y="-2549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1F8CBFDC-F57B-68DD-84FA-22656B06418D}"/>
              </a:ext>
            </a:extLst>
          </p:cNvPr>
          <p:cNvSpPr/>
          <p:nvPr/>
        </p:nvSpPr>
        <p:spPr>
          <a:xfrm>
            <a:off x="-8592173" y="-3502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D6EED9E6-0709-851C-89B6-75E112FEBABC}"/>
              </a:ext>
            </a:extLst>
          </p:cNvPr>
          <p:cNvSpPr/>
          <p:nvPr/>
        </p:nvSpPr>
        <p:spPr>
          <a:xfrm>
            <a:off x="-8655673" y="-4359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1B4A4766-33FD-5F15-634B-F4D432D4E3B9}"/>
              </a:ext>
            </a:extLst>
          </p:cNvPr>
          <p:cNvSpPr/>
          <p:nvPr/>
        </p:nvSpPr>
        <p:spPr>
          <a:xfrm>
            <a:off x="-8566773" y="-6613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F0136CFB-9F47-C31B-460A-F6581DBD2850}"/>
              </a:ext>
            </a:extLst>
          </p:cNvPr>
          <p:cNvSpPr/>
          <p:nvPr/>
        </p:nvSpPr>
        <p:spPr>
          <a:xfrm>
            <a:off x="-8509623" y="-7470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Oval 863">
            <a:extLst>
              <a:ext uri="{FF2B5EF4-FFF2-40B4-BE49-F238E27FC236}">
                <a16:creationId xmlns:a16="http://schemas.microsoft.com/office/drawing/2014/main" id="{72F34DBA-8320-858B-5080-9D4CFCBB6EE4}"/>
              </a:ext>
            </a:extLst>
          </p:cNvPr>
          <p:cNvSpPr/>
          <p:nvPr/>
        </p:nvSpPr>
        <p:spPr>
          <a:xfrm>
            <a:off x="-8427073" y="-8264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Oval 1324">
            <a:extLst>
              <a:ext uri="{FF2B5EF4-FFF2-40B4-BE49-F238E27FC236}">
                <a16:creationId xmlns:a16="http://schemas.microsoft.com/office/drawing/2014/main" id="{F452118F-DF02-A8F6-E9B6-06AE4911AEA1}"/>
              </a:ext>
            </a:extLst>
          </p:cNvPr>
          <p:cNvSpPr/>
          <p:nvPr/>
        </p:nvSpPr>
        <p:spPr>
          <a:xfrm>
            <a:off x="-8496923" y="-5915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Oval 1325">
            <a:extLst>
              <a:ext uri="{FF2B5EF4-FFF2-40B4-BE49-F238E27FC236}">
                <a16:creationId xmlns:a16="http://schemas.microsoft.com/office/drawing/2014/main" id="{F967C916-7FE4-F923-2079-8A9655FFAB9B}"/>
              </a:ext>
            </a:extLst>
          </p:cNvPr>
          <p:cNvSpPr/>
          <p:nvPr/>
        </p:nvSpPr>
        <p:spPr>
          <a:xfrm>
            <a:off x="-8408023" y="-5724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>
            <a:extLst>
              <a:ext uri="{FF2B5EF4-FFF2-40B4-BE49-F238E27FC236}">
                <a16:creationId xmlns:a16="http://schemas.microsoft.com/office/drawing/2014/main" id="{DEB90FE9-F506-D7DD-6087-A801BD6B75D2}"/>
              </a:ext>
            </a:extLst>
          </p:cNvPr>
          <p:cNvSpPr/>
          <p:nvPr/>
        </p:nvSpPr>
        <p:spPr>
          <a:xfrm>
            <a:off x="-8408023" y="-4962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>
            <a:extLst>
              <a:ext uri="{FF2B5EF4-FFF2-40B4-BE49-F238E27FC236}">
                <a16:creationId xmlns:a16="http://schemas.microsoft.com/office/drawing/2014/main" id="{8E950704-8390-90CA-B3DB-9EB4CE9C7F69}"/>
              </a:ext>
            </a:extLst>
          </p:cNvPr>
          <p:cNvSpPr/>
          <p:nvPr/>
        </p:nvSpPr>
        <p:spPr>
          <a:xfrm>
            <a:off x="-8414373" y="-3756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>
            <a:extLst>
              <a:ext uri="{FF2B5EF4-FFF2-40B4-BE49-F238E27FC236}">
                <a16:creationId xmlns:a16="http://schemas.microsoft.com/office/drawing/2014/main" id="{0E054418-EE90-03C0-0AB0-877DA8908643}"/>
              </a:ext>
            </a:extLst>
          </p:cNvPr>
          <p:cNvSpPr/>
          <p:nvPr/>
        </p:nvSpPr>
        <p:spPr>
          <a:xfrm>
            <a:off x="-8306423" y="-3629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>
            <a:extLst>
              <a:ext uri="{FF2B5EF4-FFF2-40B4-BE49-F238E27FC236}">
                <a16:creationId xmlns:a16="http://schemas.microsoft.com/office/drawing/2014/main" id="{42F685CA-9E83-E992-3D60-670F021E1817}"/>
              </a:ext>
            </a:extLst>
          </p:cNvPr>
          <p:cNvSpPr/>
          <p:nvPr/>
        </p:nvSpPr>
        <p:spPr>
          <a:xfrm>
            <a:off x="-8227048" y="-4454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Oval 1330">
            <a:extLst>
              <a:ext uri="{FF2B5EF4-FFF2-40B4-BE49-F238E27FC236}">
                <a16:creationId xmlns:a16="http://schemas.microsoft.com/office/drawing/2014/main" id="{27247E45-FC93-D443-056D-BE7A561FF0B8}"/>
              </a:ext>
            </a:extLst>
          </p:cNvPr>
          <p:cNvSpPr/>
          <p:nvPr/>
        </p:nvSpPr>
        <p:spPr>
          <a:xfrm>
            <a:off x="-8265148" y="-5343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Oval 1331">
            <a:extLst>
              <a:ext uri="{FF2B5EF4-FFF2-40B4-BE49-F238E27FC236}">
                <a16:creationId xmlns:a16="http://schemas.microsoft.com/office/drawing/2014/main" id="{A5819215-EFEC-7C29-A1F6-21B1666440CB}"/>
              </a:ext>
            </a:extLst>
          </p:cNvPr>
          <p:cNvSpPr/>
          <p:nvPr/>
        </p:nvSpPr>
        <p:spPr>
          <a:xfrm>
            <a:off x="-8293723" y="-2517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Oval 1332">
            <a:extLst>
              <a:ext uri="{FF2B5EF4-FFF2-40B4-BE49-F238E27FC236}">
                <a16:creationId xmlns:a16="http://schemas.microsoft.com/office/drawing/2014/main" id="{5B9F4C54-B5E0-C423-E756-B0BA1A3E6C54}"/>
              </a:ext>
            </a:extLst>
          </p:cNvPr>
          <p:cNvSpPr/>
          <p:nvPr/>
        </p:nvSpPr>
        <p:spPr>
          <a:xfrm>
            <a:off x="-8535023" y="-2105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Oval 1333">
            <a:extLst>
              <a:ext uri="{FF2B5EF4-FFF2-40B4-BE49-F238E27FC236}">
                <a16:creationId xmlns:a16="http://schemas.microsoft.com/office/drawing/2014/main" id="{F6ED6ED1-F342-78CE-020B-C46A9DEFA680}"/>
              </a:ext>
            </a:extLst>
          </p:cNvPr>
          <p:cNvSpPr/>
          <p:nvPr/>
        </p:nvSpPr>
        <p:spPr>
          <a:xfrm>
            <a:off x="-8557248" y="-993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Oval 1334">
            <a:extLst>
              <a:ext uri="{FF2B5EF4-FFF2-40B4-BE49-F238E27FC236}">
                <a16:creationId xmlns:a16="http://schemas.microsoft.com/office/drawing/2014/main" id="{9D4E790B-513C-55B5-1572-0361CADB6DA6}"/>
              </a:ext>
            </a:extLst>
          </p:cNvPr>
          <p:cNvSpPr/>
          <p:nvPr/>
        </p:nvSpPr>
        <p:spPr>
          <a:xfrm>
            <a:off x="-8442948" y="-866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Oval 1335">
            <a:extLst>
              <a:ext uri="{FF2B5EF4-FFF2-40B4-BE49-F238E27FC236}">
                <a16:creationId xmlns:a16="http://schemas.microsoft.com/office/drawing/2014/main" id="{C8A4644B-A735-9C62-7DF7-CF8AD789B1C4}"/>
              </a:ext>
            </a:extLst>
          </p:cNvPr>
          <p:cNvSpPr/>
          <p:nvPr/>
        </p:nvSpPr>
        <p:spPr>
          <a:xfrm>
            <a:off x="-8503273" y="498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Oval 1336">
            <a:extLst>
              <a:ext uri="{FF2B5EF4-FFF2-40B4-BE49-F238E27FC236}">
                <a16:creationId xmlns:a16="http://schemas.microsoft.com/office/drawing/2014/main" id="{EF14A5B4-FF46-F9AA-47E8-63CBB4FA32C8}"/>
              </a:ext>
            </a:extLst>
          </p:cNvPr>
          <p:cNvSpPr/>
          <p:nvPr/>
        </p:nvSpPr>
        <p:spPr>
          <a:xfrm>
            <a:off x="-8595348" y="97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Oval 1337">
            <a:extLst>
              <a:ext uri="{FF2B5EF4-FFF2-40B4-BE49-F238E27FC236}">
                <a16:creationId xmlns:a16="http://schemas.microsoft.com/office/drawing/2014/main" id="{7C13EFD1-3A65-47D9-B912-C82B4CC39BA8}"/>
              </a:ext>
            </a:extLst>
          </p:cNvPr>
          <p:cNvSpPr/>
          <p:nvPr/>
        </p:nvSpPr>
        <p:spPr>
          <a:xfrm>
            <a:off x="-8401673" y="784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Oval 1338">
            <a:extLst>
              <a:ext uri="{FF2B5EF4-FFF2-40B4-BE49-F238E27FC236}">
                <a16:creationId xmlns:a16="http://schemas.microsoft.com/office/drawing/2014/main" id="{0CE9EEC2-22F7-AAC1-EE84-F454BE26DDD9}"/>
              </a:ext>
            </a:extLst>
          </p:cNvPr>
          <p:cNvSpPr/>
          <p:nvPr/>
        </p:nvSpPr>
        <p:spPr>
          <a:xfrm>
            <a:off x="-8360398" y="-168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Oval 1339">
            <a:extLst>
              <a:ext uri="{FF2B5EF4-FFF2-40B4-BE49-F238E27FC236}">
                <a16:creationId xmlns:a16="http://schemas.microsoft.com/office/drawing/2014/main" id="{896969C6-A078-6F5C-9EE2-12AEC2450C6E}"/>
              </a:ext>
            </a:extLst>
          </p:cNvPr>
          <p:cNvSpPr/>
          <p:nvPr/>
        </p:nvSpPr>
        <p:spPr>
          <a:xfrm>
            <a:off x="-8284198" y="-708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Oval 1340">
            <a:extLst>
              <a:ext uri="{FF2B5EF4-FFF2-40B4-BE49-F238E27FC236}">
                <a16:creationId xmlns:a16="http://schemas.microsoft.com/office/drawing/2014/main" id="{69E2994F-58CD-995F-086C-3A3BB46AF664}"/>
              </a:ext>
            </a:extLst>
          </p:cNvPr>
          <p:cNvSpPr/>
          <p:nvPr/>
        </p:nvSpPr>
        <p:spPr>
          <a:xfrm>
            <a:off x="-8220698" y="-1597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Oval 1341">
            <a:extLst>
              <a:ext uri="{FF2B5EF4-FFF2-40B4-BE49-F238E27FC236}">
                <a16:creationId xmlns:a16="http://schemas.microsoft.com/office/drawing/2014/main" id="{AC73F594-9CAF-4E92-9621-8B6974635F64}"/>
              </a:ext>
            </a:extLst>
          </p:cNvPr>
          <p:cNvSpPr/>
          <p:nvPr/>
        </p:nvSpPr>
        <p:spPr>
          <a:xfrm>
            <a:off x="-8163548" y="-866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Oval 1342">
            <a:extLst>
              <a:ext uri="{FF2B5EF4-FFF2-40B4-BE49-F238E27FC236}">
                <a16:creationId xmlns:a16="http://schemas.microsoft.com/office/drawing/2014/main" id="{50C894A3-9252-4149-19CF-12E4DD673964}"/>
              </a:ext>
            </a:extLst>
          </p:cNvPr>
          <p:cNvSpPr/>
          <p:nvPr/>
        </p:nvSpPr>
        <p:spPr>
          <a:xfrm>
            <a:off x="-8115923" y="-1660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Oval 1343">
            <a:extLst>
              <a:ext uri="{FF2B5EF4-FFF2-40B4-BE49-F238E27FC236}">
                <a16:creationId xmlns:a16="http://schemas.microsoft.com/office/drawing/2014/main" id="{B7D06AAB-8FC5-958A-3B62-2816648AF31F}"/>
              </a:ext>
            </a:extLst>
          </p:cNvPr>
          <p:cNvSpPr/>
          <p:nvPr/>
        </p:nvSpPr>
        <p:spPr>
          <a:xfrm>
            <a:off x="-8080998" y="-2708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Oval 1344">
            <a:extLst>
              <a:ext uri="{FF2B5EF4-FFF2-40B4-BE49-F238E27FC236}">
                <a16:creationId xmlns:a16="http://schemas.microsoft.com/office/drawing/2014/main" id="{CD089CC6-9D9B-6550-FC0F-F2EE3F85917F}"/>
              </a:ext>
            </a:extLst>
          </p:cNvPr>
          <p:cNvSpPr/>
          <p:nvPr/>
        </p:nvSpPr>
        <p:spPr>
          <a:xfrm>
            <a:off x="-8042898" y="-962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Oval 1345">
            <a:extLst>
              <a:ext uri="{FF2B5EF4-FFF2-40B4-BE49-F238E27FC236}">
                <a16:creationId xmlns:a16="http://schemas.microsoft.com/office/drawing/2014/main" id="{D38A1D90-30A4-4F12-9796-11462F08B31B}"/>
              </a:ext>
            </a:extLst>
          </p:cNvPr>
          <p:cNvSpPr/>
          <p:nvPr/>
        </p:nvSpPr>
        <p:spPr>
          <a:xfrm>
            <a:off x="-7944473" y="-1406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Oval 1346">
            <a:extLst>
              <a:ext uri="{FF2B5EF4-FFF2-40B4-BE49-F238E27FC236}">
                <a16:creationId xmlns:a16="http://schemas.microsoft.com/office/drawing/2014/main" id="{AA0F6DD5-C79C-BD68-39CC-FEB50937E39B}"/>
              </a:ext>
            </a:extLst>
          </p:cNvPr>
          <p:cNvSpPr/>
          <p:nvPr/>
        </p:nvSpPr>
        <p:spPr>
          <a:xfrm>
            <a:off x="-7868273" y="-2359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Oval 1347">
            <a:extLst>
              <a:ext uri="{FF2B5EF4-FFF2-40B4-BE49-F238E27FC236}">
                <a16:creationId xmlns:a16="http://schemas.microsoft.com/office/drawing/2014/main" id="{4508AD43-9621-7262-BC3E-14CFFBC6CF0B}"/>
              </a:ext>
            </a:extLst>
          </p:cNvPr>
          <p:cNvSpPr/>
          <p:nvPr/>
        </p:nvSpPr>
        <p:spPr>
          <a:xfrm>
            <a:off x="-7871448" y="-3152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Oval 1348">
            <a:extLst>
              <a:ext uri="{FF2B5EF4-FFF2-40B4-BE49-F238E27FC236}">
                <a16:creationId xmlns:a16="http://schemas.microsoft.com/office/drawing/2014/main" id="{B4FA203C-9F16-1DDA-B2E4-448799C2468C}"/>
              </a:ext>
            </a:extLst>
          </p:cNvPr>
          <p:cNvSpPr/>
          <p:nvPr/>
        </p:nvSpPr>
        <p:spPr>
          <a:xfrm>
            <a:off x="-7776198" y="-2168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Oval 1349">
            <a:extLst>
              <a:ext uri="{FF2B5EF4-FFF2-40B4-BE49-F238E27FC236}">
                <a16:creationId xmlns:a16="http://schemas.microsoft.com/office/drawing/2014/main" id="{C4EA66D1-289A-920F-7DA5-381772F36FBA}"/>
              </a:ext>
            </a:extLst>
          </p:cNvPr>
          <p:cNvSpPr/>
          <p:nvPr/>
        </p:nvSpPr>
        <p:spPr>
          <a:xfrm>
            <a:off x="-7747623" y="-3565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Oval 1350">
            <a:extLst>
              <a:ext uri="{FF2B5EF4-FFF2-40B4-BE49-F238E27FC236}">
                <a16:creationId xmlns:a16="http://schemas.microsoft.com/office/drawing/2014/main" id="{D1B393EE-8480-F4AB-C6AC-03A20B615CC2}"/>
              </a:ext>
            </a:extLst>
          </p:cNvPr>
          <p:cNvSpPr/>
          <p:nvPr/>
        </p:nvSpPr>
        <p:spPr>
          <a:xfrm>
            <a:off x="-7706348" y="-2771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Oval 1351">
            <a:extLst>
              <a:ext uri="{FF2B5EF4-FFF2-40B4-BE49-F238E27FC236}">
                <a16:creationId xmlns:a16="http://schemas.microsoft.com/office/drawing/2014/main" id="{F4797A55-0E2A-85C5-E765-173FE643FE21}"/>
              </a:ext>
            </a:extLst>
          </p:cNvPr>
          <p:cNvSpPr/>
          <p:nvPr/>
        </p:nvSpPr>
        <p:spPr>
          <a:xfrm>
            <a:off x="-7687298" y="-4359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Oval 1352">
            <a:extLst>
              <a:ext uri="{FF2B5EF4-FFF2-40B4-BE49-F238E27FC236}">
                <a16:creationId xmlns:a16="http://schemas.microsoft.com/office/drawing/2014/main" id="{11F7234D-6764-49B4-F47A-166389A1AB0A}"/>
              </a:ext>
            </a:extLst>
          </p:cNvPr>
          <p:cNvSpPr/>
          <p:nvPr/>
        </p:nvSpPr>
        <p:spPr>
          <a:xfrm>
            <a:off x="-7633323" y="-3311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Oval 1353">
            <a:extLst>
              <a:ext uri="{FF2B5EF4-FFF2-40B4-BE49-F238E27FC236}">
                <a16:creationId xmlns:a16="http://schemas.microsoft.com/office/drawing/2014/main" id="{5CDA9FDF-0F49-020E-2697-9C1910743E1D}"/>
              </a:ext>
            </a:extLst>
          </p:cNvPr>
          <p:cNvSpPr/>
          <p:nvPr/>
        </p:nvSpPr>
        <p:spPr>
          <a:xfrm>
            <a:off x="-7547598" y="-3470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Oval 1354">
            <a:extLst>
              <a:ext uri="{FF2B5EF4-FFF2-40B4-BE49-F238E27FC236}">
                <a16:creationId xmlns:a16="http://schemas.microsoft.com/office/drawing/2014/main" id="{2E470102-E0C6-AAE9-345A-498BF87BECBB}"/>
              </a:ext>
            </a:extLst>
          </p:cNvPr>
          <p:cNvSpPr/>
          <p:nvPr/>
        </p:nvSpPr>
        <p:spPr>
          <a:xfrm>
            <a:off x="-7452348" y="-3057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Oval 1355">
            <a:extLst>
              <a:ext uri="{FF2B5EF4-FFF2-40B4-BE49-F238E27FC236}">
                <a16:creationId xmlns:a16="http://schemas.microsoft.com/office/drawing/2014/main" id="{38DBA828-02B3-5C9C-7176-CADEECF345B2}"/>
              </a:ext>
            </a:extLst>
          </p:cNvPr>
          <p:cNvSpPr/>
          <p:nvPr/>
        </p:nvSpPr>
        <p:spPr>
          <a:xfrm>
            <a:off x="-7684123" y="-1755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Oval 1356">
            <a:extLst>
              <a:ext uri="{FF2B5EF4-FFF2-40B4-BE49-F238E27FC236}">
                <a16:creationId xmlns:a16="http://schemas.microsoft.com/office/drawing/2014/main" id="{8752672A-2B38-AFA0-6EC9-D15D3BAAFAC9}"/>
              </a:ext>
            </a:extLst>
          </p:cNvPr>
          <p:cNvSpPr/>
          <p:nvPr/>
        </p:nvSpPr>
        <p:spPr>
          <a:xfrm>
            <a:off x="-7592048" y="-1597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Oval 1357">
            <a:extLst>
              <a:ext uri="{FF2B5EF4-FFF2-40B4-BE49-F238E27FC236}">
                <a16:creationId xmlns:a16="http://schemas.microsoft.com/office/drawing/2014/main" id="{D9DE133B-F0D3-FA3B-0A2B-7180C515EB22}"/>
              </a:ext>
            </a:extLst>
          </p:cNvPr>
          <p:cNvSpPr/>
          <p:nvPr/>
        </p:nvSpPr>
        <p:spPr>
          <a:xfrm>
            <a:off x="-7480923" y="-1343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Oval 1358">
            <a:extLst>
              <a:ext uri="{FF2B5EF4-FFF2-40B4-BE49-F238E27FC236}">
                <a16:creationId xmlns:a16="http://schemas.microsoft.com/office/drawing/2014/main" id="{E7AE91C0-AC14-8BDE-1980-DC7839B733A4}"/>
              </a:ext>
            </a:extLst>
          </p:cNvPr>
          <p:cNvSpPr/>
          <p:nvPr/>
        </p:nvSpPr>
        <p:spPr>
          <a:xfrm>
            <a:off x="-7465048" y="-295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Oval 1359">
            <a:extLst>
              <a:ext uri="{FF2B5EF4-FFF2-40B4-BE49-F238E27FC236}">
                <a16:creationId xmlns:a16="http://schemas.microsoft.com/office/drawing/2014/main" id="{F89C4362-F5F3-2AA6-BAD5-7ADE68139D45}"/>
              </a:ext>
            </a:extLst>
          </p:cNvPr>
          <p:cNvSpPr/>
          <p:nvPr/>
        </p:nvSpPr>
        <p:spPr>
          <a:xfrm>
            <a:off x="-7436473" y="-4073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Oval 1360">
            <a:extLst>
              <a:ext uri="{FF2B5EF4-FFF2-40B4-BE49-F238E27FC236}">
                <a16:creationId xmlns:a16="http://schemas.microsoft.com/office/drawing/2014/main" id="{C69CD9CF-B122-6E24-DAB8-12D97790F3FE}"/>
              </a:ext>
            </a:extLst>
          </p:cNvPr>
          <p:cNvSpPr/>
          <p:nvPr/>
        </p:nvSpPr>
        <p:spPr>
          <a:xfrm>
            <a:off x="-7519023" y="-4899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Oval 1361">
            <a:extLst>
              <a:ext uri="{FF2B5EF4-FFF2-40B4-BE49-F238E27FC236}">
                <a16:creationId xmlns:a16="http://schemas.microsoft.com/office/drawing/2014/main" id="{EFB729A0-8357-E8DD-686A-EB1FE144DEE7}"/>
              </a:ext>
            </a:extLst>
          </p:cNvPr>
          <p:cNvSpPr/>
          <p:nvPr/>
        </p:nvSpPr>
        <p:spPr>
          <a:xfrm>
            <a:off x="-7417423" y="-5057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Oval 1362">
            <a:extLst>
              <a:ext uri="{FF2B5EF4-FFF2-40B4-BE49-F238E27FC236}">
                <a16:creationId xmlns:a16="http://schemas.microsoft.com/office/drawing/2014/main" id="{A1A5B0F5-40D7-ABE0-E475-42F4BAFA715C}"/>
              </a:ext>
            </a:extLst>
          </p:cNvPr>
          <p:cNvSpPr/>
          <p:nvPr/>
        </p:nvSpPr>
        <p:spPr>
          <a:xfrm>
            <a:off x="-7344398" y="-4105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Oval 1363">
            <a:extLst>
              <a:ext uri="{FF2B5EF4-FFF2-40B4-BE49-F238E27FC236}">
                <a16:creationId xmlns:a16="http://schemas.microsoft.com/office/drawing/2014/main" id="{7DE6C3E0-D721-CDE1-3F29-DD9661DE6584}"/>
              </a:ext>
            </a:extLst>
          </p:cNvPr>
          <p:cNvSpPr/>
          <p:nvPr/>
        </p:nvSpPr>
        <p:spPr>
          <a:xfrm>
            <a:off x="-7496798" y="-5946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Oval 1364">
            <a:extLst>
              <a:ext uri="{FF2B5EF4-FFF2-40B4-BE49-F238E27FC236}">
                <a16:creationId xmlns:a16="http://schemas.microsoft.com/office/drawing/2014/main" id="{74C54C94-FE17-0C66-7F66-5BB53D10AD26}"/>
              </a:ext>
            </a:extLst>
          </p:cNvPr>
          <p:cNvSpPr/>
          <p:nvPr/>
        </p:nvSpPr>
        <p:spPr>
          <a:xfrm>
            <a:off x="-7461873" y="-6804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6A826F12-50F1-47DD-92BC-7AE2D66FDEB5}"/>
              </a:ext>
            </a:extLst>
          </p:cNvPr>
          <p:cNvSpPr/>
          <p:nvPr/>
        </p:nvSpPr>
        <p:spPr>
          <a:xfrm>
            <a:off x="-7547598" y="-7566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Oval 1366">
            <a:extLst>
              <a:ext uri="{FF2B5EF4-FFF2-40B4-BE49-F238E27FC236}">
                <a16:creationId xmlns:a16="http://schemas.microsoft.com/office/drawing/2014/main" id="{835073BD-E0F8-7A07-11DA-41C73F523084}"/>
              </a:ext>
            </a:extLst>
          </p:cNvPr>
          <p:cNvSpPr/>
          <p:nvPr/>
        </p:nvSpPr>
        <p:spPr>
          <a:xfrm>
            <a:off x="-7633323" y="-8328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Oval 1367">
            <a:extLst>
              <a:ext uri="{FF2B5EF4-FFF2-40B4-BE49-F238E27FC236}">
                <a16:creationId xmlns:a16="http://schemas.microsoft.com/office/drawing/2014/main" id="{52F590D9-8632-C17B-AB9A-758344E9ACF9}"/>
              </a:ext>
            </a:extLst>
          </p:cNvPr>
          <p:cNvSpPr/>
          <p:nvPr/>
        </p:nvSpPr>
        <p:spPr>
          <a:xfrm>
            <a:off x="-7579348" y="-9058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Oval 1368">
            <a:extLst>
              <a:ext uri="{FF2B5EF4-FFF2-40B4-BE49-F238E27FC236}">
                <a16:creationId xmlns:a16="http://schemas.microsoft.com/office/drawing/2014/main" id="{55C1C008-7DD3-FA71-0584-F79AEB6CF82B}"/>
              </a:ext>
            </a:extLst>
          </p:cNvPr>
          <p:cNvSpPr/>
          <p:nvPr/>
        </p:nvSpPr>
        <p:spPr>
          <a:xfrm>
            <a:off x="-7696823" y="-9026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Oval 1369">
            <a:extLst>
              <a:ext uri="{FF2B5EF4-FFF2-40B4-BE49-F238E27FC236}">
                <a16:creationId xmlns:a16="http://schemas.microsoft.com/office/drawing/2014/main" id="{F2ACC185-5A4B-9CE9-9313-D2201588E327}"/>
              </a:ext>
            </a:extLst>
          </p:cNvPr>
          <p:cNvSpPr/>
          <p:nvPr/>
        </p:nvSpPr>
        <p:spPr>
          <a:xfrm>
            <a:off x="-7779373" y="-9471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Oval 1370">
            <a:extLst>
              <a:ext uri="{FF2B5EF4-FFF2-40B4-BE49-F238E27FC236}">
                <a16:creationId xmlns:a16="http://schemas.microsoft.com/office/drawing/2014/main" id="{8C408A29-EC1B-71C7-EB6B-6B1E07ECEF3E}"/>
              </a:ext>
            </a:extLst>
          </p:cNvPr>
          <p:cNvSpPr/>
          <p:nvPr/>
        </p:nvSpPr>
        <p:spPr>
          <a:xfrm>
            <a:off x="-7804773" y="-10233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Oval 1371">
            <a:extLst>
              <a:ext uri="{FF2B5EF4-FFF2-40B4-BE49-F238E27FC236}">
                <a16:creationId xmlns:a16="http://schemas.microsoft.com/office/drawing/2014/main" id="{36F88BCA-539A-DCF0-1B42-8FD1986118E9}"/>
              </a:ext>
            </a:extLst>
          </p:cNvPr>
          <p:cNvSpPr/>
          <p:nvPr/>
        </p:nvSpPr>
        <p:spPr>
          <a:xfrm>
            <a:off x="-7722223" y="-10550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Oval 1372">
            <a:extLst>
              <a:ext uri="{FF2B5EF4-FFF2-40B4-BE49-F238E27FC236}">
                <a16:creationId xmlns:a16="http://schemas.microsoft.com/office/drawing/2014/main" id="{F7581A5C-2453-866B-02FE-1A7AA37DB9B6}"/>
              </a:ext>
            </a:extLst>
          </p:cNvPr>
          <p:cNvSpPr/>
          <p:nvPr/>
        </p:nvSpPr>
        <p:spPr>
          <a:xfrm>
            <a:off x="-7725398" y="-11376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Oval 1373">
            <a:extLst>
              <a:ext uri="{FF2B5EF4-FFF2-40B4-BE49-F238E27FC236}">
                <a16:creationId xmlns:a16="http://schemas.microsoft.com/office/drawing/2014/main" id="{8562A7B2-671B-3FC7-98F5-87E18FA43415}"/>
              </a:ext>
            </a:extLst>
          </p:cNvPr>
          <p:cNvSpPr/>
          <p:nvPr/>
        </p:nvSpPr>
        <p:spPr>
          <a:xfrm>
            <a:off x="-7795248" y="-11884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Oval 1374">
            <a:extLst>
              <a:ext uri="{FF2B5EF4-FFF2-40B4-BE49-F238E27FC236}">
                <a16:creationId xmlns:a16="http://schemas.microsoft.com/office/drawing/2014/main" id="{066B5512-B35D-3BB2-6C57-96682A024D6F}"/>
              </a:ext>
            </a:extLst>
          </p:cNvPr>
          <p:cNvSpPr/>
          <p:nvPr/>
        </p:nvSpPr>
        <p:spPr>
          <a:xfrm>
            <a:off x="-7839698" y="-8867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Oval 1375">
            <a:extLst>
              <a:ext uri="{FF2B5EF4-FFF2-40B4-BE49-F238E27FC236}">
                <a16:creationId xmlns:a16="http://schemas.microsoft.com/office/drawing/2014/main" id="{EA844144-7ED7-A2A1-77E8-3AD67CFFD859}"/>
              </a:ext>
            </a:extLst>
          </p:cNvPr>
          <p:cNvSpPr/>
          <p:nvPr/>
        </p:nvSpPr>
        <p:spPr>
          <a:xfrm>
            <a:off x="-7934948" y="-9375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Oval 1376">
            <a:extLst>
              <a:ext uri="{FF2B5EF4-FFF2-40B4-BE49-F238E27FC236}">
                <a16:creationId xmlns:a16="http://schemas.microsoft.com/office/drawing/2014/main" id="{D25EEC6C-D8A1-809A-AE13-5B864478B2E8}"/>
              </a:ext>
            </a:extLst>
          </p:cNvPr>
          <p:cNvSpPr/>
          <p:nvPr/>
        </p:nvSpPr>
        <p:spPr>
          <a:xfrm>
            <a:off x="-7950823" y="-10328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Oval 1377">
            <a:extLst>
              <a:ext uri="{FF2B5EF4-FFF2-40B4-BE49-F238E27FC236}">
                <a16:creationId xmlns:a16="http://schemas.microsoft.com/office/drawing/2014/main" id="{3C9924D3-4B72-1C8F-1D8F-6B8D4AC060E5}"/>
              </a:ext>
            </a:extLst>
          </p:cNvPr>
          <p:cNvSpPr/>
          <p:nvPr/>
        </p:nvSpPr>
        <p:spPr>
          <a:xfrm>
            <a:off x="-7579348" y="-10074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Oval 1378">
            <a:extLst>
              <a:ext uri="{FF2B5EF4-FFF2-40B4-BE49-F238E27FC236}">
                <a16:creationId xmlns:a16="http://schemas.microsoft.com/office/drawing/2014/main" id="{40E37BFF-E210-7234-07C9-B1EE01F3BF47}"/>
              </a:ext>
            </a:extLst>
          </p:cNvPr>
          <p:cNvSpPr/>
          <p:nvPr/>
        </p:nvSpPr>
        <p:spPr>
          <a:xfrm>
            <a:off x="-7547598" y="-11185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Oval 1379">
            <a:extLst>
              <a:ext uri="{FF2B5EF4-FFF2-40B4-BE49-F238E27FC236}">
                <a16:creationId xmlns:a16="http://schemas.microsoft.com/office/drawing/2014/main" id="{88416528-ED17-A842-F4A2-B63537C86B06}"/>
              </a:ext>
            </a:extLst>
          </p:cNvPr>
          <p:cNvSpPr/>
          <p:nvPr/>
        </p:nvSpPr>
        <p:spPr>
          <a:xfrm>
            <a:off x="-7490448" y="-10233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Oval 1380">
            <a:extLst>
              <a:ext uri="{FF2B5EF4-FFF2-40B4-BE49-F238E27FC236}">
                <a16:creationId xmlns:a16="http://schemas.microsoft.com/office/drawing/2014/main" id="{02C932B2-E37D-85CB-E4EB-9C3DCADCC346}"/>
              </a:ext>
            </a:extLst>
          </p:cNvPr>
          <p:cNvSpPr/>
          <p:nvPr/>
        </p:nvSpPr>
        <p:spPr>
          <a:xfrm>
            <a:off x="-7439648" y="-9534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Oval 1381">
            <a:extLst>
              <a:ext uri="{FF2B5EF4-FFF2-40B4-BE49-F238E27FC236}">
                <a16:creationId xmlns:a16="http://schemas.microsoft.com/office/drawing/2014/main" id="{6701D3F4-89CD-3C19-4730-A61BEAD7F90E}"/>
              </a:ext>
            </a:extLst>
          </p:cNvPr>
          <p:cNvSpPr/>
          <p:nvPr/>
        </p:nvSpPr>
        <p:spPr>
          <a:xfrm>
            <a:off x="-7474573" y="-12011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Oval 1382">
            <a:extLst>
              <a:ext uri="{FF2B5EF4-FFF2-40B4-BE49-F238E27FC236}">
                <a16:creationId xmlns:a16="http://schemas.microsoft.com/office/drawing/2014/main" id="{445C0E47-2CBF-5A5C-26BE-132541C7886F}"/>
              </a:ext>
            </a:extLst>
          </p:cNvPr>
          <p:cNvSpPr/>
          <p:nvPr/>
        </p:nvSpPr>
        <p:spPr>
          <a:xfrm>
            <a:off x="-7604748" y="-12614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Oval 1383">
            <a:extLst>
              <a:ext uri="{FF2B5EF4-FFF2-40B4-BE49-F238E27FC236}">
                <a16:creationId xmlns:a16="http://schemas.microsoft.com/office/drawing/2014/main" id="{EA9D0129-6AB4-3AC4-FE27-30EDD5BC67A1}"/>
              </a:ext>
            </a:extLst>
          </p:cNvPr>
          <p:cNvSpPr/>
          <p:nvPr/>
        </p:nvSpPr>
        <p:spPr>
          <a:xfrm>
            <a:off x="-7517342" y="-12798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Oval 1384">
            <a:extLst>
              <a:ext uri="{FF2B5EF4-FFF2-40B4-BE49-F238E27FC236}">
                <a16:creationId xmlns:a16="http://schemas.microsoft.com/office/drawing/2014/main" id="{B073471E-55F8-72F1-A95E-7F5EEBD2C8D1}"/>
              </a:ext>
            </a:extLst>
          </p:cNvPr>
          <p:cNvSpPr/>
          <p:nvPr/>
        </p:nvSpPr>
        <p:spPr>
          <a:xfrm>
            <a:off x="-7315823" y="-8645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Oval 1385">
            <a:extLst>
              <a:ext uri="{FF2B5EF4-FFF2-40B4-BE49-F238E27FC236}">
                <a16:creationId xmlns:a16="http://schemas.microsoft.com/office/drawing/2014/main" id="{CE27E9A3-46F7-3390-7EE1-5824AE154AE0}"/>
              </a:ext>
            </a:extLst>
          </p:cNvPr>
          <p:cNvSpPr/>
          <p:nvPr/>
        </p:nvSpPr>
        <p:spPr>
          <a:xfrm>
            <a:off x="-7414248" y="-8232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Oval 1386">
            <a:extLst>
              <a:ext uri="{FF2B5EF4-FFF2-40B4-BE49-F238E27FC236}">
                <a16:creationId xmlns:a16="http://schemas.microsoft.com/office/drawing/2014/main" id="{BE756469-5307-0B74-B6FC-41AD6C42A4A8}"/>
              </a:ext>
            </a:extLst>
          </p:cNvPr>
          <p:cNvSpPr/>
          <p:nvPr/>
        </p:nvSpPr>
        <p:spPr>
          <a:xfrm>
            <a:off x="-7398373" y="-7375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Oval 1387">
            <a:extLst>
              <a:ext uri="{FF2B5EF4-FFF2-40B4-BE49-F238E27FC236}">
                <a16:creationId xmlns:a16="http://schemas.microsoft.com/office/drawing/2014/main" id="{80863E25-56E6-E18F-A092-40D9C7BCE09C}"/>
              </a:ext>
            </a:extLst>
          </p:cNvPr>
          <p:cNvSpPr/>
          <p:nvPr/>
        </p:nvSpPr>
        <p:spPr>
          <a:xfrm>
            <a:off x="-7338048" y="-6708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Oval 1388">
            <a:extLst>
              <a:ext uri="{FF2B5EF4-FFF2-40B4-BE49-F238E27FC236}">
                <a16:creationId xmlns:a16="http://schemas.microsoft.com/office/drawing/2014/main" id="{E202BF7A-676E-5B73-4817-5D627FEC4F59}"/>
              </a:ext>
            </a:extLst>
          </p:cNvPr>
          <p:cNvSpPr/>
          <p:nvPr/>
        </p:nvSpPr>
        <p:spPr>
          <a:xfrm>
            <a:off x="-7284073" y="-6042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BBD2B1F7-3796-41B9-AE03-34D0DE0B4C69}"/>
              </a:ext>
            </a:extLst>
          </p:cNvPr>
          <p:cNvSpPr/>
          <p:nvPr/>
        </p:nvSpPr>
        <p:spPr>
          <a:xfrm>
            <a:off x="-7191998" y="-6518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Oval 1390">
            <a:extLst>
              <a:ext uri="{FF2B5EF4-FFF2-40B4-BE49-F238E27FC236}">
                <a16:creationId xmlns:a16="http://schemas.microsoft.com/office/drawing/2014/main" id="{B509FD10-A850-54E7-166A-B14A51E9199E}"/>
              </a:ext>
            </a:extLst>
          </p:cNvPr>
          <p:cNvSpPr/>
          <p:nvPr/>
        </p:nvSpPr>
        <p:spPr>
          <a:xfrm>
            <a:off x="-7109448" y="-6391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Oval 1391">
            <a:extLst>
              <a:ext uri="{FF2B5EF4-FFF2-40B4-BE49-F238E27FC236}">
                <a16:creationId xmlns:a16="http://schemas.microsoft.com/office/drawing/2014/main" id="{B1DE203E-CE4D-FD83-1746-604292D2BFB1}"/>
              </a:ext>
            </a:extLst>
          </p:cNvPr>
          <p:cNvSpPr/>
          <p:nvPr/>
        </p:nvSpPr>
        <p:spPr>
          <a:xfrm>
            <a:off x="-7223748" y="-8423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Oval 1392">
            <a:extLst>
              <a:ext uri="{FF2B5EF4-FFF2-40B4-BE49-F238E27FC236}">
                <a16:creationId xmlns:a16="http://schemas.microsoft.com/office/drawing/2014/main" id="{C8553C84-F607-C363-D8FE-C818ADCFA117}"/>
              </a:ext>
            </a:extLst>
          </p:cNvPr>
          <p:cNvSpPr/>
          <p:nvPr/>
        </p:nvSpPr>
        <p:spPr>
          <a:xfrm>
            <a:off x="-7188823" y="-9407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Oval 1393">
            <a:extLst>
              <a:ext uri="{FF2B5EF4-FFF2-40B4-BE49-F238E27FC236}">
                <a16:creationId xmlns:a16="http://schemas.microsoft.com/office/drawing/2014/main" id="{6BEC38AB-B106-3CBD-4194-D6BB0B0A0595}"/>
              </a:ext>
            </a:extLst>
          </p:cNvPr>
          <p:cNvSpPr/>
          <p:nvPr/>
        </p:nvSpPr>
        <p:spPr>
          <a:xfrm>
            <a:off x="-7071348" y="-9471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Oval 1394">
            <a:extLst>
              <a:ext uri="{FF2B5EF4-FFF2-40B4-BE49-F238E27FC236}">
                <a16:creationId xmlns:a16="http://schemas.microsoft.com/office/drawing/2014/main" id="{E262048E-B5AE-1B68-4046-EC6C02F15699}"/>
              </a:ext>
            </a:extLst>
          </p:cNvPr>
          <p:cNvSpPr/>
          <p:nvPr/>
        </p:nvSpPr>
        <p:spPr>
          <a:xfrm>
            <a:off x="-6988798" y="-10169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Oval 1395">
            <a:extLst>
              <a:ext uri="{FF2B5EF4-FFF2-40B4-BE49-F238E27FC236}">
                <a16:creationId xmlns:a16="http://schemas.microsoft.com/office/drawing/2014/main" id="{4724A911-AEF5-9E66-EFD6-B5324326D61E}"/>
              </a:ext>
            </a:extLst>
          </p:cNvPr>
          <p:cNvSpPr/>
          <p:nvPr/>
        </p:nvSpPr>
        <p:spPr>
          <a:xfrm>
            <a:off x="-6912598" y="-9566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Oval 1396">
            <a:extLst>
              <a:ext uri="{FF2B5EF4-FFF2-40B4-BE49-F238E27FC236}">
                <a16:creationId xmlns:a16="http://schemas.microsoft.com/office/drawing/2014/main" id="{522A95BF-500A-6BFE-A4A2-D35ED172E8BD}"/>
              </a:ext>
            </a:extLst>
          </p:cNvPr>
          <p:cNvSpPr/>
          <p:nvPr/>
        </p:nvSpPr>
        <p:spPr>
          <a:xfrm>
            <a:off x="-8354048" y="173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Oval 1397">
            <a:extLst>
              <a:ext uri="{FF2B5EF4-FFF2-40B4-BE49-F238E27FC236}">
                <a16:creationId xmlns:a16="http://schemas.microsoft.com/office/drawing/2014/main" id="{F541EE3B-9E38-BF69-BC74-2AB9D669B9E8}"/>
              </a:ext>
            </a:extLst>
          </p:cNvPr>
          <p:cNvSpPr/>
          <p:nvPr/>
        </p:nvSpPr>
        <p:spPr>
          <a:xfrm>
            <a:off x="-8357223" y="275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3611DB99-8B7A-37BE-25B9-E46FC882895C}"/>
              </a:ext>
            </a:extLst>
          </p:cNvPr>
          <p:cNvSpPr/>
          <p:nvPr/>
        </p:nvSpPr>
        <p:spPr>
          <a:xfrm>
            <a:off x="-8446123" y="3260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Oval 1399">
            <a:extLst>
              <a:ext uri="{FF2B5EF4-FFF2-40B4-BE49-F238E27FC236}">
                <a16:creationId xmlns:a16="http://schemas.microsoft.com/office/drawing/2014/main" id="{072C30E3-BD95-44C1-3CDB-77C87F7990B4}"/>
              </a:ext>
            </a:extLst>
          </p:cNvPr>
          <p:cNvSpPr/>
          <p:nvPr/>
        </p:nvSpPr>
        <p:spPr>
          <a:xfrm>
            <a:off x="-8541373" y="3165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Oval 1400">
            <a:extLst>
              <a:ext uri="{FF2B5EF4-FFF2-40B4-BE49-F238E27FC236}">
                <a16:creationId xmlns:a16="http://schemas.microsoft.com/office/drawing/2014/main" id="{A13D4C7F-F6E2-AD24-3F86-4C232CE14F14}"/>
              </a:ext>
            </a:extLst>
          </p:cNvPr>
          <p:cNvSpPr/>
          <p:nvPr/>
        </p:nvSpPr>
        <p:spPr>
          <a:xfrm>
            <a:off x="-8639798" y="2562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Oval 1401">
            <a:extLst>
              <a:ext uri="{FF2B5EF4-FFF2-40B4-BE49-F238E27FC236}">
                <a16:creationId xmlns:a16="http://schemas.microsoft.com/office/drawing/2014/main" id="{011C7E18-7EB4-87E6-8C53-1DF5328FF00F}"/>
              </a:ext>
            </a:extLst>
          </p:cNvPr>
          <p:cNvSpPr/>
          <p:nvPr/>
        </p:nvSpPr>
        <p:spPr>
          <a:xfrm>
            <a:off x="-8738223" y="278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Oval 1402">
            <a:extLst>
              <a:ext uri="{FF2B5EF4-FFF2-40B4-BE49-F238E27FC236}">
                <a16:creationId xmlns:a16="http://schemas.microsoft.com/office/drawing/2014/main" id="{F6930B62-8A06-2A52-F244-2D7C64679E21}"/>
              </a:ext>
            </a:extLst>
          </p:cNvPr>
          <p:cNvSpPr/>
          <p:nvPr/>
        </p:nvSpPr>
        <p:spPr>
          <a:xfrm>
            <a:off x="-8315948" y="380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Oval 1403">
            <a:extLst>
              <a:ext uri="{FF2B5EF4-FFF2-40B4-BE49-F238E27FC236}">
                <a16:creationId xmlns:a16="http://schemas.microsoft.com/office/drawing/2014/main" id="{269A8072-F401-8C7F-11F1-7F7AB5B5C29B}"/>
              </a:ext>
            </a:extLst>
          </p:cNvPr>
          <p:cNvSpPr/>
          <p:nvPr/>
        </p:nvSpPr>
        <p:spPr>
          <a:xfrm>
            <a:off x="-8303248" y="478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Oval 1404">
            <a:extLst>
              <a:ext uri="{FF2B5EF4-FFF2-40B4-BE49-F238E27FC236}">
                <a16:creationId xmlns:a16="http://schemas.microsoft.com/office/drawing/2014/main" id="{4CC0DF8E-B0F3-80DF-EFCB-2D0A820382F7}"/>
              </a:ext>
            </a:extLst>
          </p:cNvPr>
          <p:cNvSpPr/>
          <p:nvPr/>
        </p:nvSpPr>
        <p:spPr>
          <a:xfrm>
            <a:off x="-8452473" y="507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Oval 1405">
            <a:extLst>
              <a:ext uri="{FF2B5EF4-FFF2-40B4-BE49-F238E27FC236}">
                <a16:creationId xmlns:a16="http://schemas.microsoft.com/office/drawing/2014/main" id="{1DA0B693-CCD2-F73C-133B-D4429503A593}"/>
              </a:ext>
            </a:extLst>
          </p:cNvPr>
          <p:cNvSpPr/>
          <p:nvPr/>
        </p:nvSpPr>
        <p:spPr>
          <a:xfrm>
            <a:off x="-8376273" y="5673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Oval 1406">
            <a:extLst>
              <a:ext uri="{FF2B5EF4-FFF2-40B4-BE49-F238E27FC236}">
                <a16:creationId xmlns:a16="http://schemas.microsoft.com/office/drawing/2014/main" id="{EFF91E69-F2D2-1939-21B7-9098E091EEB1}"/>
              </a:ext>
            </a:extLst>
          </p:cNvPr>
          <p:cNvSpPr/>
          <p:nvPr/>
        </p:nvSpPr>
        <p:spPr>
          <a:xfrm>
            <a:off x="-8449298" y="6530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Oval 1407">
            <a:extLst>
              <a:ext uri="{FF2B5EF4-FFF2-40B4-BE49-F238E27FC236}">
                <a16:creationId xmlns:a16="http://schemas.microsoft.com/office/drawing/2014/main" id="{0CBA08B5-183D-23ED-AE50-FAC63DFD0576}"/>
              </a:ext>
            </a:extLst>
          </p:cNvPr>
          <p:cNvSpPr/>
          <p:nvPr/>
        </p:nvSpPr>
        <p:spPr>
          <a:xfrm>
            <a:off x="-8550898" y="624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Oval 1408">
            <a:extLst>
              <a:ext uri="{FF2B5EF4-FFF2-40B4-BE49-F238E27FC236}">
                <a16:creationId xmlns:a16="http://schemas.microsoft.com/office/drawing/2014/main" id="{0D8EF924-1A78-3241-3D96-03CF2F8A6D2D}"/>
              </a:ext>
            </a:extLst>
          </p:cNvPr>
          <p:cNvSpPr/>
          <p:nvPr/>
        </p:nvSpPr>
        <p:spPr>
          <a:xfrm>
            <a:off x="-8598523" y="7229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Oval 1409">
            <a:extLst>
              <a:ext uri="{FF2B5EF4-FFF2-40B4-BE49-F238E27FC236}">
                <a16:creationId xmlns:a16="http://schemas.microsoft.com/office/drawing/2014/main" id="{E6E5CBB0-75BD-8180-6B8B-EBAB8DCF5B2F}"/>
              </a:ext>
            </a:extLst>
          </p:cNvPr>
          <p:cNvSpPr/>
          <p:nvPr/>
        </p:nvSpPr>
        <p:spPr>
          <a:xfrm>
            <a:off x="-8681073" y="7038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Oval 1410">
            <a:extLst>
              <a:ext uri="{FF2B5EF4-FFF2-40B4-BE49-F238E27FC236}">
                <a16:creationId xmlns:a16="http://schemas.microsoft.com/office/drawing/2014/main" id="{FFB57535-232C-F17E-07E3-E2EFD1ABFB5D}"/>
              </a:ext>
            </a:extLst>
          </p:cNvPr>
          <p:cNvSpPr/>
          <p:nvPr/>
        </p:nvSpPr>
        <p:spPr>
          <a:xfrm>
            <a:off x="-8769973" y="7261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Oval 1411">
            <a:extLst>
              <a:ext uri="{FF2B5EF4-FFF2-40B4-BE49-F238E27FC236}">
                <a16:creationId xmlns:a16="http://schemas.microsoft.com/office/drawing/2014/main" id="{CAB9F662-7231-A6CC-6906-BA347672990E}"/>
              </a:ext>
            </a:extLst>
          </p:cNvPr>
          <p:cNvSpPr/>
          <p:nvPr/>
        </p:nvSpPr>
        <p:spPr>
          <a:xfrm>
            <a:off x="-8830298" y="6276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C6B69328-15AE-8022-3BA8-C7B4405BF835}"/>
              </a:ext>
            </a:extLst>
          </p:cNvPr>
          <p:cNvSpPr/>
          <p:nvPr/>
        </p:nvSpPr>
        <p:spPr>
          <a:xfrm>
            <a:off x="-8468348" y="808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Oval 1413">
            <a:extLst>
              <a:ext uri="{FF2B5EF4-FFF2-40B4-BE49-F238E27FC236}">
                <a16:creationId xmlns:a16="http://schemas.microsoft.com/office/drawing/2014/main" id="{AABB91C8-592C-8DFB-15A7-21452ECD5411}"/>
              </a:ext>
            </a:extLst>
          </p:cNvPr>
          <p:cNvSpPr/>
          <p:nvPr/>
        </p:nvSpPr>
        <p:spPr>
          <a:xfrm>
            <a:off x="-8573123" y="8150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45505ABF-2762-2228-A1DA-9369450E7997}"/>
              </a:ext>
            </a:extLst>
          </p:cNvPr>
          <p:cNvSpPr/>
          <p:nvPr/>
        </p:nvSpPr>
        <p:spPr>
          <a:xfrm>
            <a:off x="-8614398" y="8848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Oval 1415">
            <a:extLst>
              <a:ext uri="{FF2B5EF4-FFF2-40B4-BE49-F238E27FC236}">
                <a16:creationId xmlns:a16="http://schemas.microsoft.com/office/drawing/2014/main" id="{E42ACE5B-76FB-9211-3F44-F21F0C4C1EB2}"/>
              </a:ext>
            </a:extLst>
          </p:cNvPr>
          <p:cNvSpPr/>
          <p:nvPr/>
        </p:nvSpPr>
        <p:spPr>
          <a:xfrm>
            <a:off x="-8696948" y="9515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Oval 1416">
            <a:extLst>
              <a:ext uri="{FF2B5EF4-FFF2-40B4-BE49-F238E27FC236}">
                <a16:creationId xmlns:a16="http://schemas.microsoft.com/office/drawing/2014/main" id="{BE55E57D-8989-C897-AD3C-9627BB2F3BF5}"/>
              </a:ext>
            </a:extLst>
          </p:cNvPr>
          <p:cNvSpPr/>
          <p:nvPr/>
        </p:nvSpPr>
        <p:spPr>
          <a:xfrm>
            <a:off x="-8804898" y="9928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Oval 1417">
            <a:extLst>
              <a:ext uri="{FF2B5EF4-FFF2-40B4-BE49-F238E27FC236}">
                <a16:creationId xmlns:a16="http://schemas.microsoft.com/office/drawing/2014/main" id="{3EBFF13C-8E30-DE14-ED4F-A94CD4A934BF}"/>
              </a:ext>
            </a:extLst>
          </p:cNvPr>
          <p:cNvSpPr/>
          <p:nvPr/>
        </p:nvSpPr>
        <p:spPr>
          <a:xfrm>
            <a:off x="-8725523" y="10563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9" name="Oval 1418">
            <a:extLst>
              <a:ext uri="{FF2B5EF4-FFF2-40B4-BE49-F238E27FC236}">
                <a16:creationId xmlns:a16="http://schemas.microsoft.com/office/drawing/2014/main" id="{40B314E1-6E37-4A8C-60A0-2496EE76517A}"/>
              </a:ext>
            </a:extLst>
          </p:cNvPr>
          <p:cNvSpPr/>
          <p:nvPr/>
        </p:nvSpPr>
        <p:spPr>
          <a:xfrm>
            <a:off x="-8890623" y="1037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Oval 1419">
            <a:extLst>
              <a:ext uri="{FF2B5EF4-FFF2-40B4-BE49-F238E27FC236}">
                <a16:creationId xmlns:a16="http://schemas.microsoft.com/office/drawing/2014/main" id="{48DA8EA9-7045-90CA-0B0B-6D492076630E}"/>
              </a:ext>
            </a:extLst>
          </p:cNvPr>
          <p:cNvSpPr/>
          <p:nvPr/>
        </p:nvSpPr>
        <p:spPr>
          <a:xfrm>
            <a:off x="-8928723" y="11166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Oval 1420">
            <a:extLst>
              <a:ext uri="{FF2B5EF4-FFF2-40B4-BE49-F238E27FC236}">
                <a16:creationId xmlns:a16="http://schemas.microsoft.com/office/drawing/2014/main" id="{F75642DF-AFAC-A44D-68B3-56AF312504D2}"/>
              </a:ext>
            </a:extLst>
          </p:cNvPr>
          <p:cNvSpPr/>
          <p:nvPr/>
        </p:nvSpPr>
        <p:spPr>
          <a:xfrm>
            <a:off x="-8982698" y="10340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Oval 1421">
            <a:extLst>
              <a:ext uri="{FF2B5EF4-FFF2-40B4-BE49-F238E27FC236}">
                <a16:creationId xmlns:a16="http://schemas.microsoft.com/office/drawing/2014/main" id="{16A13A62-B24C-5D85-AAB4-1EFAD60FC210}"/>
              </a:ext>
            </a:extLst>
          </p:cNvPr>
          <p:cNvSpPr/>
          <p:nvPr/>
        </p:nvSpPr>
        <p:spPr>
          <a:xfrm>
            <a:off x="-9062073" y="9610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Oval 1422">
            <a:extLst>
              <a:ext uri="{FF2B5EF4-FFF2-40B4-BE49-F238E27FC236}">
                <a16:creationId xmlns:a16="http://schemas.microsoft.com/office/drawing/2014/main" id="{7B45238F-35D2-BF26-3725-5571F4A18F78}"/>
              </a:ext>
            </a:extLst>
          </p:cNvPr>
          <p:cNvSpPr/>
          <p:nvPr/>
        </p:nvSpPr>
        <p:spPr>
          <a:xfrm>
            <a:off x="-8995398" y="8753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Oval 1423">
            <a:extLst>
              <a:ext uri="{FF2B5EF4-FFF2-40B4-BE49-F238E27FC236}">
                <a16:creationId xmlns:a16="http://schemas.microsoft.com/office/drawing/2014/main" id="{7DF2EF77-C751-9C91-B8F3-98DC6B2E21E2}"/>
              </a:ext>
            </a:extLst>
          </p:cNvPr>
          <p:cNvSpPr/>
          <p:nvPr/>
        </p:nvSpPr>
        <p:spPr>
          <a:xfrm>
            <a:off x="-9144623" y="9515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Oval 1424">
            <a:extLst>
              <a:ext uri="{FF2B5EF4-FFF2-40B4-BE49-F238E27FC236}">
                <a16:creationId xmlns:a16="http://schemas.microsoft.com/office/drawing/2014/main" id="{867E62EB-7BD3-969C-C650-3186C2C175BF}"/>
              </a:ext>
            </a:extLst>
          </p:cNvPr>
          <p:cNvSpPr/>
          <p:nvPr/>
        </p:nvSpPr>
        <p:spPr>
          <a:xfrm>
            <a:off x="-9198598" y="8499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Oval 1425">
            <a:extLst>
              <a:ext uri="{FF2B5EF4-FFF2-40B4-BE49-F238E27FC236}">
                <a16:creationId xmlns:a16="http://schemas.microsoft.com/office/drawing/2014/main" id="{B4769FF5-F633-B0F6-6493-1F597E435B9F}"/>
              </a:ext>
            </a:extLst>
          </p:cNvPr>
          <p:cNvSpPr/>
          <p:nvPr/>
        </p:nvSpPr>
        <p:spPr>
          <a:xfrm>
            <a:off x="-9135098" y="783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Oval 1426">
            <a:extLst>
              <a:ext uri="{FF2B5EF4-FFF2-40B4-BE49-F238E27FC236}">
                <a16:creationId xmlns:a16="http://schemas.microsoft.com/office/drawing/2014/main" id="{B9EF964F-88E3-4C35-A031-55306496AD98}"/>
              </a:ext>
            </a:extLst>
          </p:cNvPr>
          <p:cNvSpPr/>
          <p:nvPr/>
        </p:nvSpPr>
        <p:spPr>
          <a:xfrm>
            <a:off x="-9065248" y="6943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Oval 1427">
            <a:extLst>
              <a:ext uri="{FF2B5EF4-FFF2-40B4-BE49-F238E27FC236}">
                <a16:creationId xmlns:a16="http://schemas.microsoft.com/office/drawing/2014/main" id="{C94DCC3D-D3E8-A5BC-A116-407B552F16BC}"/>
              </a:ext>
            </a:extLst>
          </p:cNvPr>
          <p:cNvSpPr/>
          <p:nvPr/>
        </p:nvSpPr>
        <p:spPr>
          <a:xfrm>
            <a:off x="-9081123" y="5832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Oval 1428">
            <a:extLst>
              <a:ext uri="{FF2B5EF4-FFF2-40B4-BE49-F238E27FC236}">
                <a16:creationId xmlns:a16="http://schemas.microsoft.com/office/drawing/2014/main" id="{5B67ECF5-C211-264B-0DC5-78AFC9CAA966}"/>
              </a:ext>
            </a:extLst>
          </p:cNvPr>
          <p:cNvSpPr/>
          <p:nvPr/>
        </p:nvSpPr>
        <p:spPr>
          <a:xfrm>
            <a:off x="-8989048" y="11769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Oval 1429">
            <a:extLst>
              <a:ext uri="{FF2B5EF4-FFF2-40B4-BE49-F238E27FC236}">
                <a16:creationId xmlns:a16="http://schemas.microsoft.com/office/drawing/2014/main" id="{130DF526-EE6B-C49A-241B-271C5EE4BD9B}"/>
              </a:ext>
            </a:extLst>
          </p:cNvPr>
          <p:cNvSpPr/>
          <p:nvPr/>
        </p:nvSpPr>
        <p:spPr>
          <a:xfrm>
            <a:off x="-8779498" y="11579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Oval 1430">
            <a:extLst>
              <a:ext uri="{FF2B5EF4-FFF2-40B4-BE49-F238E27FC236}">
                <a16:creationId xmlns:a16="http://schemas.microsoft.com/office/drawing/2014/main" id="{07DD62B0-D03D-5048-3505-9F2A8022F9EB}"/>
              </a:ext>
            </a:extLst>
          </p:cNvPr>
          <p:cNvSpPr/>
          <p:nvPr/>
        </p:nvSpPr>
        <p:spPr>
          <a:xfrm>
            <a:off x="-8687423" y="1142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Oval 1431">
            <a:extLst>
              <a:ext uri="{FF2B5EF4-FFF2-40B4-BE49-F238E27FC236}">
                <a16:creationId xmlns:a16="http://schemas.microsoft.com/office/drawing/2014/main" id="{27A00D38-8C32-D864-054B-0324560191F3}"/>
              </a:ext>
            </a:extLst>
          </p:cNvPr>
          <p:cNvSpPr/>
          <p:nvPr/>
        </p:nvSpPr>
        <p:spPr>
          <a:xfrm>
            <a:off x="-8627098" y="10817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Oval 1432">
            <a:extLst>
              <a:ext uri="{FF2B5EF4-FFF2-40B4-BE49-F238E27FC236}">
                <a16:creationId xmlns:a16="http://schemas.microsoft.com/office/drawing/2014/main" id="{6CD2D237-16F8-EB34-C396-71AAA6F0E87D}"/>
              </a:ext>
            </a:extLst>
          </p:cNvPr>
          <p:cNvSpPr/>
          <p:nvPr/>
        </p:nvSpPr>
        <p:spPr>
          <a:xfrm>
            <a:off x="-8531848" y="10817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Oval 1433">
            <a:extLst>
              <a:ext uri="{FF2B5EF4-FFF2-40B4-BE49-F238E27FC236}">
                <a16:creationId xmlns:a16="http://schemas.microsoft.com/office/drawing/2014/main" id="{AD97DE16-F334-D143-5A1A-8B1356F68BB5}"/>
              </a:ext>
            </a:extLst>
          </p:cNvPr>
          <p:cNvSpPr/>
          <p:nvPr/>
        </p:nvSpPr>
        <p:spPr>
          <a:xfrm>
            <a:off x="-8452473" y="11547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Oval 1434">
            <a:extLst>
              <a:ext uri="{FF2B5EF4-FFF2-40B4-BE49-F238E27FC236}">
                <a16:creationId xmlns:a16="http://schemas.microsoft.com/office/drawing/2014/main" id="{8D23E0E6-6A4E-D1B3-E315-A2841496B6B0}"/>
              </a:ext>
            </a:extLst>
          </p:cNvPr>
          <p:cNvSpPr/>
          <p:nvPr/>
        </p:nvSpPr>
        <p:spPr>
          <a:xfrm>
            <a:off x="-8385798" y="12214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Oval 1435">
            <a:extLst>
              <a:ext uri="{FF2B5EF4-FFF2-40B4-BE49-F238E27FC236}">
                <a16:creationId xmlns:a16="http://schemas.microsoft.com/office/drawing/2014/main" id="{7C2112F2-D9B4-357A-1147-F9E5EC5DF2EE}"/>
              </a:ext>
            </a:extLst>
          </p:cNvPr>
          <p:cNvSpPr/>
          <p:nvPr/>
        </p:nvSpPr>
        <p:spPr>
          <a:xfrm>
            <a:off x="-8446123" y="1300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Oval 1436">
            <a:extLst>
              <a:ext uri="{FF2B5EF4-FFF2-40B4-BE49-F238E27FC236}">
                <a16:creationId xmlns:a16="http://schemas.microsoft.com/office/drawing/2014/main" id="{E78EAAB9-97F8-14F9-DEE1-E601C867991A}"/>
              </a:ext>
            </a:extLst>
          </p:cNvPr>
          <p:cNvSpPr/>
          <p:nvPr/>
        </p:nvSpPr>
        <p:spPr>
          <a:xfrm>
            <a:off x="-8344523" y="13261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Oval 1437">
            <a:extLst>
              <a:ext uri="{FF2B5EF4-FFF2-40B4-BE49-F238E27FC236}">
                <a16:creationId xmlns:a16="http://schemas.microsoft.com/office/drawing/2014/main" id="{21E98C56-55D9-F4CF-6E86-702BF9F75862}"/>
              </a:ext>
            </a:extLst>
          </p:cNvPr>
          <p:cNvSpPr/>
          <p:nvPr/>
        </p:nvSpPr>
        <p:spPr>
          <a:xfrm>
            <a:off x="-8261973" y="1291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Oval 1438">
            <a:extLst>
              <a:ext uri="{FF2B5EF4-FFF2-40B4-BE49-F238E27FC236}">
                <a16:creationId xmlns:a16="http://schemas.microsoft.com/office/drawing/2014/main" id="{D852F56C-F14B-C0D1-36E7-4BE7DDC992AE}"/>
              </a:ext>
            </a:extLst>
          </p:cNvPr>
          <p:cNvSpPr/>
          <p:nvPr/>
        </p:nvSpPr>
        <p:spPr>
          <a:xfrm>
            <a:off x="-8198473" y="11706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Oval 1439">
            <a:extLst>
              <a:ext uri="{FF2B5EF4-FFF2-40B4-BE49-F238E27FC236}">
                <a16:creationId xmlns:a16="http://schemas.microsoft.com/office/drawing/2014/main" id="{4827CC91-78DC-A1AF-86F4-259A6FDA6CC1}"/>
              </a:ext>
            </a:extLst>
          </p:cNvPr>
          <p:cNvSpPr/>
          <p:nvPr/>
        </p:nvSpPr>
        <p:spPr>
          <a:xfrm>
            <a:off x="-8195298" y="1037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Oval 1440">
            <a:extLst>
              <a:ext uri="{FF2B5EF4-FFF2-40B4-BE49-F238E27FC236}">
                <a16:creationId xmlns:a16="http://schemas.microsoft.com/office/drawing/2014/main" id="{A4A8D376-6E4D-DC49-ECA3-98861E02B02D}"/>
              </a:ext>
            </a:extLst>
          </p:cNvPr>
          <p:cNvSpPr/>
          <p:nvPr/>
        </p:nvSpPr>
        <p:spPr>
          <a:xfrm>
            <a:off x="-8106398" y="1005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Oval 1441">
            <a:extLst>
              <a:ext uri="{FF2B5EF4-FFF2-40B4-BE49-F238E27FC236}">
                <a16:creationId xmlns:a16="http://schemas.microsoft.com/office/drawing/2014/main" id="{C7E66019-95AF-C871-89E9-2ECF4A166C4A}"/>
              </a:ext>
            </a:extLst>
          </p:cNvPr>
          <p:cNvSpPr/>
          <p:nvPr/>
        </p:nvSpPr>
        <p:spPr>
          <a:xfrm>
            <a:off x="-7995273" y="10118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" name="Oval 1442">
            <a:extLst>
              <a:ext uri="{FF2B5EF4-FFF2-40B4-BE49-F238E27FC236}">
                <a16:creationId xmlns:a16="http://schemas.microsoft.com/office/drawing/2014/main" id="{202D4A09-E534-6A63-C8ED-FA72B9E2E55F}"/>
              </a:ext>
            </a:extLst>
          </p:cNvPr>
          <p:cNvSpPr/>
          <p:nvPr/>
        </p:nvSpPr>
        <p:spPr>
          <a:xfrm>
            <a:off x="-8055598" y="926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4" name="Oval 1443">
            <a:extLst>
              <a:ext uri="{FF2B5EF4-FFF2-40B4-BE49-F238E27FC236}">
                <a16:creationId xmlns:a16="http://schemas.microsoft.com/office/drawing/2014/main" id="{484F8ED0-FCCD-0723-2992-EEDFBCF65735}"/>
              </a:ext>
            </a:extLst>
          </p:cNvPr>
          <p:cNvSpPr/>
          <p:nvPr/>
        </p:nvSpPr>
        <p:spPr>
          <a:xfrm>
            <a:off x="-7969873" y="8689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Oval 1444">
            <a:extLst>
              <a:ext uri="{FF2B5EF4-FFF2-40B4-BE49-F238E27FC236}">
                <a16:creationId xmlns:a16="http://schemas.microsoft.com/office/drawing/2014/main" id="{7ED7011E-BFA5-AD62-36DF-5D8BB6E1BCC2}"/>
              </a:ext>
            </a:extLst>
          </p:cNvPr>
          <p:cNvSpPr/>
          <p:nvPr/>
        </p:nvSpPr>
        <p:spPr>
          <a:xfrm>
            <a:off x="-8039723" y="799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Oval 1445">
            <a:extLst>
              <a:ext uri="{FF2B5EF4-FFF2-40B4-BE49-F238E27FC236}">
                <a16:creationId xmlns:a16="http://schemas.microsoft.com/office/drawing/2014/main" id="{9736BD70-63BC-3911-B59D-DFDE2FAB6348}"/>
              </a:ext>
            </a:extLst>
          </p:cNvPr>
          <p:cNvSpPr/>
          <p:nvPr/>
        </p:nvSpPr>
        <p:spPr>
          <a:xfrm>
            <a:off x="-8128623" y="729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Oval 1446">
            <a:extLst>
              <a:ext uri="{FF2B5EF4-FFF2-40B4-BE49-F238E27FC236}">
                <a16:creationId xmlns:a16="http://schemas.microsoft.com/office/drawing/2014/main" id="{A86E28D2-D4EB-788B-E8E9-B8B3344C1DD2}"/>
              </a:ext>
            </a:extLst>
          </p:cNvPr>
          <p:cNvSpPr/>
          <p:nvPr/>
        </p:nvSpPr>
        <p:spPr>
          <a:xfrm>
            <a:off x="-8068298" y="6467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Oval 1447">
            <a:extLst>
              <a:ext uri="{FF2B5EF4-FFF2-40B4-BE49-F238E27FC236}">
                <a16:creationId xmlns:a16="http://schemas.microsoft.com/office/drawing/2014/main" id="{89E47AAE-4460-E690-592E-9814B219E9A2}"/>
              </a:ext>
            </a:extLst>
          </p:cNvPr>
          <p:cNvSpPr/>
          <p:nvPr/>
        </p:nvSpPr>
        <p:spPr>
          <a:xfrm>
            <a:off x="-7947648" y="751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Oval 1448">
            <a:extLst>
              <a:ext uri="{FF2B5EF4-FFF2-40B4-BE49-F238E27FC236}">
                <a16:creationId xmlns:a16="http://schemas.microsoft.com/office/drawing/2014/main" id="{142C1EBF-2D3C-69DC-F766-93E11B9496B4}"/>
              </a:ext>
            </a:extLst>
          </p:cNvPr>
          <p:cNvSpPr/>
          <p:nvPr/>
        </p:nvSpPr>
        <p:spPr>
          <a:xfrm>
            <a:off x="-7947648" y="659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Oval 1449">
            <a:extLst>
              <a:ext uri="{FF2B5EF4-FFF2-40B4-BE49-F238E27FC236}">
                <a16:creationId xmlns:a16="http://schemas.microsoft.com/office/drawing/2014/main" id="{153A0B7F-4E52-B0F8-1286-8605841C9B42}"/>
              </a:ext>
            </a:extLst>
          </p:cNvPr>
          <p:cNvSpPr/>
          <p:nvPr/>
        </p:nvSpPr>
        <p:spPr>
          <a:xfrm>
            <a:off x="-7950823" y="5673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Oval 1450">
            <a:extLst>
              <a:ext uri="{FF2B5EF4-FFF2-40B4-BE49-F238E27FC236}">
                <a16:creationId xmlns:a16="http://schemas.microsoft.com/office/drawing/2014/main" id="{A77BB03D-1181-6D9A-2B32-ED6F8A05C42C}"/>
              </a:ext>
            </a:extLst>
          </p:cNvPr>
          <p:cNvSpPr/>
          <p:nvPr/>
        </p:nvSpPr>
        <p:spPr>
          <a:xfrm>
            <a:off x="-8001623" y="4848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Oval 1451">
            <a:extLst>
              <a:ext uri="{FF2B5EF4-FFF2-40B4-BE49-F238E27FC236}">
                <a16:creationId xmlns:a16="http://schemas.microsoft.com/office/drawing/2014/main" id="{08EC79A7-D383-43AD-DCFA-72D00F3D03A9}"/>
              </a:ext>
            </a:extLst>
          </p:cNvPr>
          <p:cNvSpPr/>
          <p:nvPr/>
        </p:nvSpPr>
        <p:spPr>
          <a:xfrm>
            <a:off x="-7871448" y="5102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3" name="Oval 1452">
            <a:extLst>
              <a:ext uri="{FF2B5EF4-FFF2-40B4-BE49-F238E27FC236}">
                <a16:creationId xmlns:a16="http://schemas.microsoft.com/office/drawing/2014/main" id="{93FB93BB-D06B-69E3-5AA6-F6307A2E7BC5}"/>
              </a:ext>
            </a:extLst>
          </p:cNvPr>
          <p:cNvSpPr/>
          <p:nvPr/>
        </p:nvSpPr>
        <p:spPr>
          <a:xfrm>
            <a:off x="-7826998" y="5895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Oval 1453">
            <a:extLst>
              <a:ext uri="{FF2B5EF4-FFF2-40B4-BE49-F238E27FC236}">
                <a16:creationId xmlns:a16="http://schemas.microsoft.com/office/drawing/2014/main" id="{9A1F4DE8-100B-7C6B-62E5-D924557CD0AB}"/>
              </a:ext>
            </a:extLst>
          </p:cNvPr>
          <p:cNvSpPr/>
          <p:nvPr/>
        </p:nvSpPr>
        <p:spPr>
          <a:xfrm>
            <a:off x="-7776198" y="4943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Oval 1454">
            <a:extLst>
              <a:ext uri="{FF2B5EF4-FFF2-40B4-BE49-F238E27FC236}">
                <a16:creationId xmlns:a16="http://schemas.microsoft.com/office/drawing/2014/main" id="{0AD9BD49-5CA6-9085-858B-EDEBDBC77CA5}"/>
              </a:ext>
            </a:extLst>
          </p:cNvPr>
          <p:cNvSpPr/>
          <p:nvPr/>
        </p:nvSpPr>
        <p:spPr>
          <a:xfrm>
            <a:off x="-7814298" y="389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Oval 1455">
            <a:extLst>
              <a:ext uri="{FF2B5EF4-FFF2-40B4-BE49-F238E27FC236}">
                <a16:creationId xmlns:a16="http://schemas.microsoft.com/office/drawing/2014/main" id="{D6D68BEA-BAAB-20E7-A3A9-80F90B7FFF62}"/>
              </a:ext>
            </a:extLst>
          </p:cNvPr>
          <p:cNvSpPr/>
          <p:nvPr/>
        </p:nvSpPr>
        <p:spPr>
          <a:xfrm>
            <a:off x="-7779373" y="3101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Oval 1456">
            <a:extLst>
              <a:ext uri="{FF2B5EF4-FFF2-40B4-BE49-F238E27FC236}">
                <a16:creationId xmlns:a16="http://schemas.microsoft.com/office/drawing/2014/main" id="{67D94093-4F63-E8FF-4D19-B4444484E340}"/>
              </a:ext>
            </a:extLst>
          </p:cNvPr>
          <p:cNvSpPr/>
          <p:nvPr/>
        </p:nvSpPr>
        <p:spPr>
          <a:xfrm>
            <a:off x="-7769848" y="1958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Oval 1457">
            <a:extLst>
              <a:ext uri="{FF2B5EF4-FFF2-40B4-BE49-F238E27FC236}">
                <a16:creationId xmlns:a16="http://schemas.microsoft.com/office/drawing/2014/main" id="{5DE8F595-7515-F672-A53C-8A8C24143F59}"/>
              </a:ext>
            </a:extLst>
          </p:cNvPr>
          <p:cNvSpPr/>
          <p:nvPr/>
        </p:nvSpPr>
        <p:spPr>
          <a:xfrm>
            <a:off x="-7703173" y="402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Oval 1458">
            <a:extLst>
              <a:ext uri="{FF2B5EF4-FFF2-40B4-BE49-F238E27FC236}">
                <a16:creationId xmlns:a16="http://schemas.microsoft.com/office/drawing/2014/main" id="{6031C224-2BCD-87A6-45FA-295E6381D702}"/>
              </a:ext>
            </a:extLst>
          </p:cNvPr>
          <p:cNvSpPr/>
          <p:nvPr/>
        </p:nvSpPr>
        <p:spPr>
          <a:xfrm>
            <a:off x="-7614273" y="338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Oval 1459">
            <a:extLst>
              <a:ext uri="{FF2B5EF4-FFF2-40B4-BE49-F238E27FC236}">
                <a16:creationId xmlns:a16="http://schemas.microsoft.com/office/drawing/2014/main" id="{3BBFC390-29BD-F3E2-E2A8-4D8ACF5B53C3}"/>
              </a:ext>
            </a:extLst>
          </p:cNvPr>
          <p:cNvSpPr/>
          <p:nvPr/>
        </p:nvSpPr>
        <p:spPr>
          <a:xfrm>
            <a:off x="-7538073" y="275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Oval 1460">
            <a:extLst>
              <a:ext uri="{FF2B5EF4-FFF2-40B4-BE49-F238E27FC236}">
                <a16:creationId xmlns:a16="http://schemas.microsoft.com/office/drawing/2014/main" id="{A71703B3-5B0E-A3FB-8D8D-6A52B446F30F}"/>
              </a:ext>
            </a:extLst>
          </p:cNvPr>
          <p:cNvSpPr/>
          <p:nvPr/>
        </p:nvSpPr>
        <p:spPr>
          <a:xfrm>
            <a:off x="-7690473" y="5419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Oval 1461">
            <a:extLst>
              <a:ext uri="{FF2B5EF4-FFF2-40B4-BE49-F238E27FC236}">
                <a16:creationId xmlns:a16="http://schemas.microsoft.com/office/drawing/2014/main" id="{3872AC57-FB75-61A8-6B02-52596A0E05ED}"/>
              </a:ext>
            </a:extLst>
          </p:cNvPr>
          <p:cNvSpPr/>
          <p:nvPr/>
        </p:nvSpPr>
        <p:spPr>
          <a:xfrm>
            <a:off x="-7649198" y="643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3" name="Oval 1462">
            <a:extLst>
              <a:ext uri="{FF2B5EF4-FFF2-40B4-BE49-F238E27FC236}">
                <a16:creationId xmlns:a16="http://schemas.microsoft.com/office/drawing/2014/main" id="{7D3FDB7D-527F-CF8A-40ED-532A06AF4405}"/>
              </a:ext>
            </a:extLst>
          </p:cNvPr>
          <p:cNvSpPr/>
          <p:nvPr/>
        </p:nvSpPr>
        <p:spPr>
          <a:xfrm>
            <a:off x="-7598398" y="7356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" name="Oval 1463">
            <a:extLst>
              <a:ext uri="{FF2B5EF4-FFF2-40B4-BE49-F238E27FC236}">
                <a16:creationId xmlns:a16="http://schemas.microsoft.com/office/drawing/2014/main" id="{EFD29AF4-875B-9F7D-793B-184848DC1D90}"/>
              </a:ext>
            </a:extLst>
          </p:cNvPr>
          <p:cNvSpPr/>
          <p:nvPr/>
        </p:nvSpPr>
        <p:spPr>
          <a:xfrm>
            <a:off x="-7585698" y="5038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5" name="Oval 1464">
            <a:extLst>
              <a:ext uri="{FF2B5EF4-FFF2-40B4-BE49-F238E27FC236}">
                <a16:creationId xmlns:a16="http://schemas.microsoft.com/office/drawing/2014/main" id="{FDC302D9-88EB-B130-43C4-8C89E2FD9941}"/>
              </a:ext>
            </a:extLst>
          </p:cNvPr>
          <p:cNvSpPr/>
          <p:nvPr/>
        </p:nvSpPr>
        <p:spPr>
          <a:xfrm>
            <a:off x="-7487273" y="5229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Oval 1465">
            <a:extLst>
              <a:ext uri="{FF2B5EF4-FFF2-40B4-BE49-F238E27FC236}">
                <a16:creationId xmlns:a16="http://schemas.microsoft.com/office/drawing/2014/main" id="{3608D36C-2B85-A72F-97EF-1F49F614B15E}"/>
              </a:ext>
            </a:extLst>
          </p:cNvPr>
          <p:cNvSpPr/>
          <p:nvPr/>
        </p:nvSpPr>
        <p:spPr>
          <a:xfrm>
            <a:off x="-7474573" y="411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Oval 1466">
            <a:extLst>
              <a:ext uri="{FF2B5EF4-FFF2-40B4-BE49-F238E27FC236}">
                <a16:creationId xmlns:a16="http://schemas.microsoft.com/office/drawing/2014/main" id="{D9BE21C5-17CC-A0C6-32AB-54899CE5E347}"/>
              </a:ext>
            </a:extLst>
          </p:cNvPr>
          <p:cNvSpPr/>
          <p:nvPr/>
        </p:nvSpPr>
        <p:spPr>
          <a:xfrm>
            <a:off x="-7379323" y="4435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Oval 1467">
            <a:extLst>
              <a:ext uri="{FF2B5EF4-FFF2-40B4-BE49-F238E27FC236}">
                <a16:creationId xmlns:a16="http://schemas.microsoft.com/office/drawing/2014/main" id="{86DACFE8-976F-71D5-3683-FCEFA3A364BD}"/>
              </a:ext>
            </a:extLst>
          </p:cNvPr>
          <p:cNvSpPr/>
          <p:nvPr/>
        </p:nvSpPr>
        <p:spPr>
          <a:xfrm>
            <a:off x="-7287248" y="478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Oval 1468">
            <a:extLst>
              <a:ext uri="{FF2B5EF4-FFF2-40B4-BE49-F238E27FC236}">
                <a16:creationId xmlns:a16="http://schemas.microsoft.com/office/drawing/2014/main" id="{B37D130A-B403-3BA8-9A68-CCFBD301E255}"/>
              </a:ext>
            </a:extLst>
          </p:cNvPr>
          <p:cNvSpPr/>
          <p:nvPr/>
        </p:nvSpPr>
        <p:spPr>
          <a:xfrm>
            <a:off x="-7306298" y="3673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Oval 1469">
            <a:extLst>
              <a:ext uri="{FF2B5EF4-FFF2-40B4-BE49-F238E27FC236}">
                <a16:creationId xmlns:a16="http://schemas.microsoft.com/office/drawing/2014/main" id="{ACC6CC61-3E24-D3A1-F5FE-72B400887CBB}"/>
              </a:ext>
            </a:extLst>
          </p:cNvPr>
          <p:cNvSpPr/>
          <p:nvPr/>
        </p:nvSpPr>
        <p:spPr>
          <a:xfrm>
            <a:off x="-7226923" y="3038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Oval 1470">
            <a:extLst>
              <a:ext uri="{FF2B5EF4-FFF2-40B4-BE49-F238E27FC236}">
                <a16:creationId xmlns:a16="http://schemas.microsoft.com/office/drawing/2014/main" id="{DA77B190-B7C8-C743-35E1-0FDD550AEDD9}"/>
              </a:ext>
            </a:extLst>
          </p:cNvPr>
          <p:cNvSpPr/>
          <p:nvPr/>
        </p:nvSpPr>
        <p:spPr>
          <a:xfrm>
            <a:off x="-7185648" y="221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Oval 1471">
            <a:extLst>
              <a:ext uri="{FF2B5EF4-FFF2-40B4-BE49-F238E27FC236}">
                <a16:creationId xmlns:a16="http://schemas.microsoft.com/office/drawing/2014/main" id="{6AA5FE88-C895-417E-9625-72AF65A9D5F1}"/>
              </a:ext>
            </a:extLst>
          </p:cNvPr>
          <p:cNvSpPr/>
          <p:nvPr/>
        </p:nvSpPr>
        <p:spPr>
          <a:xfrm>
            <a:off x="-7150723" y="3578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Oval 1472">
            <a:extLst>
              <a:ext uri="{FF2B5EF4-FFF2-40B4-BE49-F238E27FC236}">
                <a16:creationId xmlns:a16="http://schemas.microsoft.com/office/drawing/2014/main" id="{9DFCDDAE-09FC-D988-B10C-13C7E37B15AD}"/>
              </a:ext>
            </a:extLst>
          </p:cNvPr>
          <p:cNvSpPr/>
          <p:nvPr/>
        </p:nvSpPr>
        <p:spPr>
          <a:xfrm>
            <a:off x="-7058648" y="418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Oval 1473">
            <a:extLst>
              <a:ext uri="{FF2B5EF4-FFF2-40B4-BE49-F238E27FC236}">
                <a16:creationId xmlns:a16="http://schemas.microsoft.com/office/drawing/2014/main" id="{582B1B6E-F405-B4F9-231F-6FF649BAE4C1}"/>
              </a:ext>
            </a:extLst>
          </p:cNvPr>
          <p:cNvSpPr/>
          <p:nvPr/>
        </p:nvSpPr>
        <p:spPr>
          <a:xfrm>
            <a:off x="-6998323" y="3673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Oval 1474">
            <a:extLst>
              <a:ext uri="{FF2B5EF4-FFF2-40B4-BE49-F238E27FC236}">
                <a16:creationId xmlns:a16="http://schemas.microsoft.com/office/drawing/2014/main" id="{80C1D84C-98D5-A17B-CB68-2E974B00C49D}"/>
              </a:ext>
            </a:extLst>
          </p:cNvPr>
          <p:cNvSpPr/>
          <p:nvPr/>
        </p:nvSpPr>
        <p:spPr>
          <a:xfrm>
            <a:off x="-6896723" y="3673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Oval 1475">
            <a:extLst>
              <a:ext uri="{FF2B5EF4-FFF2-40B4-BE49-F238E27FC236}">
                <a16:creationId xmlns:a16="http://schemas.microsoft.com/office/drawing/2014/main" id="{D50E363B-96C8-FA68-92BA-406CEEE5CD19}"/>
              </a:ext>
            </a:extLst>
          </p:cNvPr>
          <p:cNvSpPr/>
          <p:nvPr/>
        </p:nvSpPr>
        <p:spPr>
          <a:xfrm>
            <a:off x="-7439648" y="624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Oval 1476">
            <a:extLst>
              <a:ext uri="{FF2B5EF4-FFF2-40B4-BE49-F238E27FC236}">
                <a16:creationId xmlns:a16="http://schemas.microsoft.com/office/drawing/2014/main" id="{8B811A92-98C3-5C66-D72A-28C7ED6A2AAE}"/>
              </a:ext>
            </a:extLst>
          </p:cNvPr>
          <p:cNvSpPr/>
          <p:nvPr/>
        </p:nvSpPr>
        <p:spPr>
          <a:xfrm>
            <a:off x="-7341223" y="643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Oval 1477">
            <a:extLst>
              <a:ext uri="{FF2B5EF4-FFF2-40B4-BE49-F238E27FC236}">
                <a16:creationId xmlns:a16="http://schemas.microsoft.com/office/drawing/2014/main" id="{14B34BBE-5A61-8E7F-00F4-7D11EF0561AF}"/>
              </a:ext>
            </a:extLst>
          </p:cNvPr>
          <p:cNvSpPr/>
          <p:nvPr/>
        </p:nvSpPr>
        <p:spPr>
          <a:xfrm>
            <a:off x="-7315823" y="751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Oval 1478">
            <a:extLst>
              <a:ext uri="{FF2B5EF4-FFF2-40B4-BE49-F238E27FC236}">
                <a16:creationId xmlns:a16="http://schemas.microsoft.com/office/drawing/2014/main" id="{4D9C5AFA-37F3-2BC0-A613-9D4EB86B69CC}"/>
              </a:ext>
            </a:extLst>
          </p:cNvPr>
          <p:cNvSpPr/>
          <p:nvPr/>
        </p:nvSpPr>
        <p:spPr>
          <a:xfrm>
            <a:off x="-7223748" y="786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Oval 1479">
            <a:extLst>
              <a:ext uri="{FF2B5EF4-FFF2-40B4-BE49-F238E27FC236}">
                <a16:creationId xmlns:a16="http://schemas.microsoft.com/office/drawing/2014/main" id="{4F42B849-D2CD-43D3-2A1D-1D3C84F9577F}"/>
              </a:ext>
            </a:extLst>
          </p:cNvPr>
          <p:cNvSpPr/>
          <p:nvPr/>
        </p:nvSpPr>
        <p:spPr>
          <a:xfrm>
            <a:off x="-7141198" y="8404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Oval 1480">
            <a:extLst>
              <a:ext uri="{FF2B5EF4-FFF2-40B4-BE49-F238E27FC236}">
                <a16:creationId xmlns:a16="http://schemas.microsoft.com/office/drawing/2014/main" id="{9A54EE11-18CA-7C10-CD48-661E64BEB61E}"/>
              </a:ext>
            </a:extLst>
          </p:cNvPr>
          <p:cNvSpPr/>
          <p:nvPr/>
        </p:nvSpPr>
        <p:spPr>
          <a:xfrm>
            <a:off x="-7071348" y="7737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Oval 1481">
            <a:extLst>
              <a:ext uri="{FF2B5EF4-FFF2-40B4-BE49-F238E27FC236}">
                <a16:creationId xmlns:a16="http://schemas.microsoft.com/office/drawing/2014/main" id="{36B21CCB-C1C9-341C-951F-BDFCBB26FAD0}"/>
              </a:ext>
            </a:extLst>
          </p:cNvPr>
          <p:cNvSpPr/>
          <p:nvPr/>
        </p:nvSpPr>
        <p:spPr>
          <a:xfrm>
            <a:off x="-6950698" y="7483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Oval 1482">
            <a:extLst>
              <a:ext uri="{FF2B5EF4-FFF2-40B4-BE49-F238E27FC236}">
                <a16:creationId xmlns:a16="http://schemas.microsoft.com/office/drawing/2014/main" id="{3E0ED2DB-B3F5-6D5E-473E-C3B1EA41391D}"/>
              </a:ext>
            </a:extLst>
          </p:cNvPr>
          <p:cNvSpPr/>
          <p:nvPr/>
        </p:nvSpPr>
        <p:spPr>
          <a:xfrm>
            <a:off x="-6985623" y="8372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Oval 1483">
            <a:extLst>
              <a:ext uri="{FF2B5EF4-FFF2-40B4-BE49-F238E27FC236}">
                <a16:creationId xmlns:a16="http://schemas.microsoft.com/office/drawing/2014/main" id="{3F6949F7-B4EA-8610-21CE-1FDCE9785B64}"/>
              </a:ext>
            </a:extLst>
          </p:cNvPr>
          <p:cNvSpPr/>
          <p:nvPr/>
        </p:nvSpPr>
        <p:spPr>
          <a:xfrm>
            <a:off x="-7103098" y="913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Oval 1484">
            <a:extLst>
              <a:ext uri="{FF2B5EF4-FFF2-40B4-BE49-F238E27FC236}">
                <a16:creationId xmlns:a16="http://schemas.microsoft.com/office/drawing/2014/main" id="{042231C5-51DB-C3EA-46DE-EF8CAA6FBB3A}"/>
              </a:ext>
            </a:extLst>
          </p:cNvPr>
          <p:cNvSpPr/>
          <p:nvPr/>
        </p:nvSpPr>
        <p:spPr>
          <a:xfrm>
            <a:off x="-7211048" y="935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Oval 1485">
            <a:extLst>
              <a:ext uri="{FF2B5EF4-FFF2-40B4-BE49-F238E27FC236}">
                <a16:creationId xmlns:a16="http://schemas.microsoft.com/office/drawing/2014/main" id="{50A92F66-45B3-F342-6434-98148BB890CC}"/>
              </a:ext>
            </a:extLst>
          </p:cNvPr>
          <p:cNvSpPr/>
          <p:nvPr/>
        </p:nvSpPr>
        <p:spPr>
          <a:xfrm>
            <a:off x="-7296773" y="9578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Oval 1486">
            <a:extLst>
              <a:ext uri="{FF2B5EF4-FFF2-40B4-BE49-F238E27FC236}">
                <a16:creationId xmlns:a16="http://schemas.microsoft.com/office/drawing/2014/main" id="{455FEA1A-0BA5-6D00-BA89-8ADB0A64EECA}"/>
              </a:ext>
            </a:extLst>
          </p:cNvPr>
          <p:cNvSpPr/>
          <p:nvPr/>
        </p:nvSpPr>
        <p:spPr>
          <a:xfrm>
            <a:off x="-7385673" y="10023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Oval 1487">
            <a:extLst>
              <a:ext uri="{FF2B5EF4-FFF2-40B4-BE49-F238E27FC236}">
                <a16:creationId xmlns:a16="http://schemas.microsoft.com/office/drawing/2014/main" id="{B1E8EB5B-8FD4-E7D9-1FCE-B005F7D4F3AF}"/>
              </a:ext>
            </a:extLst>
          </p:cNvPr>
          <p:cNvSpPr/>
          <p:nvPr/>
        </p:nvSpPr>
        <p:spPr>
          <a:xfrm>
            <a:off x="-7252323" y="10658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Oval 1488">
            <a:extLst>
              <a:ext uri="{FF2B5EF4-FFF2-40B4-BE49-F238E27FC236}">
                <a16:creationId xmlns:a16="http://schemas.microsoft.com/office/drawing/2014/main" id="{1CB6FE3B-7FDD-3E24-A2B5-CFBBF70C58B0}"/>
              </a:ext>
            </a:extLst>
          </p:cNvPr>
          <p:cNvSpPr/>
          <p:nvPr/>
        </p:nvSpPr>
        <p:spPr>
          <a:xfrm>
            <a:off x="-7191998" y="11579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Oval 1489">
            <a:extLst>
              <a:ext uri="{FF2B5EF4-FFF2-40B4-BE49-F238E27FC236}">
                <a16:creationId xmlns:a16="http://schemas.microsoft.com/office/drawing/2014/main" id="{DB201957-DDC8-3CAE-FCE1-9F5119AE5DD1}"/>
              </a:ext>
            </a:extLst>
          </p:cNvPr>
          <p:cNvSpPr/>
          <p:nvPr/>
        </p:nvSpPr>
        <p:spPr>
          <a:xfrm>
            <a:off x="-7030073" y="9896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Oval 1490">
            <a:extLst>
              <a:ext uri="{FF2B5EF4-FFF2-40B4-BE49-F238E27FC236}">
                <a16:creationId xmlns:a16="http://schemas.microsoft.com/office/drawing/2014/main" id="{3986CA71-6046-0C4C-D5DF-F94019508A5B}"/>
              </a:ext>
            </a:extLst>
          </p:cNvPr>
          <p:cNvSpPr/>
          <p:nvPr/>
        </p:nvSpPr>
        <p:spPr>
          <a:xfrm>
            <a:off x="-7014198" y="10785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Oval 1491">
            <a:extLst>
              <a:ext uri="{FF2B5EF4-FFF2-40B4-BE49-F238E27FC236}">
                <a16:creationId xmlns:a16="http://schemas.microsoft.com/office/drawing/2014/main" id="{F6401830-B3D1-6747-E704-ED18343AC8F6}"/>
              </a:ext>
            </a:extLst>
          </p:cNvPr>
          <p:cNvSpPr/>
          <p:nvPr/>
        </p:nvSpPr>
        <p:spPr>
          <a:xfrm>
            <a:off x="-7014198" y="11610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Oval 1492">
            <a:extLst>
              <a:ext uri="{FF2B5EF4-FFF2-40B4-BE49-F238E27FC236}">
                <a16:creationId xmlns:a16="http://schemas.microsoft.com/office/drawing/2014/main" id="{28BF5770-BB11-7F3F-8429-A244F915FA8B}"/>
              </a:ext>
            </a:extLst>
          </p:cNvPr>
          <p:cNvSpPr/>
          <p:nvPr/>
        </p:nvSpPr>
        <p:spPr>
          <a:xfrm>
            <a:off x="-6906248" y="9007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Oval 1493">
            <a:extLst>
              <a:ext uri="{FF2B5EF4-FFF2-40B4-BE49-F238E27FC236}">
                <a16:creationId xmlns:a16="http://schemas.microsoft.com/office/drawing/2014/main" id="{DEEF981C-2526-FBA4-E3E9-6C665A945B8E}"/>
              </a:ext>
            </a:extLst>
          </p:cNvPr>
          <p:cNvSpPr/>
          <p:nvPr/>
        </p:nvSpPr>
        <p:spPr>
          <a:xfrm>
            <a:off x="-6842748" y="10023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Oval 1494">
            <a:extLst>
              <a:ext uri="{FF2B5EF4-FFF2-40B4-BE49-F238E27FC236}">
                <a16:creationId xmlns:a16="http://schemas.microsoft.com/office/drawing/2014/main" id="{C057E410-7A95-89D9-3775-4E89BB6DD9FE}"/>
              </a:ext>
            </a:extLst>
          </p:cNvPr>
          <p:cNvSpPr/>
          <p:nvPr/>
        </p:nvSpPr>
        <p:spPr>
          <a:xfrm>
            <a:off x="-6696698" y="9705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Oval 1495">
            <a:extLst>
              <a:ext uri="{FF2B5EF4-FFF2-40B4-BE49-F238E27FC236}">
                <a16:creationId xmlns:a16="http://schemas.microsoft.com/office/drawing/2014/main" id="{2B608113-7848-2F40-9826-91528867AA2C}"/>
              </a:ext>
            </a:extLst>
          </p:cNvPr>
          <p:cNvSpPr/>
          <p:nvPr/>
        </p:nvSpPr>
        <p:spPr>
          <a:xfrm>
            <a:off x="-6664948" y="856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Oval 1496">
            <a:extLst>
              <a:ext uri="{FF2B5EF4-FFF2-40B4-BE49-F238E27FC236}">
                <a16:creationId xmlns:a16="http://schemas.microsoft.com/office/drawing/2014/main" id="{7ADB78BB-E0B5-9AD6-C677-F4A76165D3DE}"/>
              </a:ext>
            </a:extLst>
          </p:cNvPr>
          <p:cNvSpPr/>
          <p:nvPr/>
        </p:nvSpPr>
        <p:spPr>
          <a:xfrm>
            <a:off x="-6750673" y="1046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Oval 1497">
            <a:extLst>
              <a:ext uri="{FF2B5EF4-FFF2-40B4-BE49-F238E27FC236}">
                <a16:creationId xmlns:a16="http://schemas.microsoft.com/office/drawing/2014/main" id="{4989EA3F-3015-DCDD-DA76-C3F7CCC7E19C}"/>
              </a:ext>
            </a:extLst>
          </p:cNvPr>
          <p:cNvSpPr/>
          <p:nvPr/>
        </p:nvSpPr>
        <p:spPr>
          <a:xfrm>
            <a:off x="-6753848" y="1151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Oval 1498">
            <a:extLst>
              <a:ext uri="{FF2B5EF4-FFF2-40B4-BE49-F238E27FC236}">
                <a16:creationId xmlns:a16="http://schemas.microsoft.com/office/drawing/2014/main" id="{19E09CD6-A99C-D599-481A-022A6628D94F}"/>
              </a:ext>
            </a:extLst>
          </p:cNvPr>
          <p:cNvSpPr/>
          <p:nvPr/>
        </p:nvSpPr>
        <p:spPr>
          <a:xfrm>
            <a:off x="-6757023" y="1259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Oval 1499">
            <a:extLst>
              <a:ext uri="{FF2B5EF4-FFF2-40B4-BE49-F238E27FC236}">
                <a16:creationId xmlns:a16="http://schemas.microsoft.com/office/drawing/2014/main" id="{1D7DD997-D56D-D1B2-384F-78AC220A0FA6}"/>
              </a:ext>
            </a:extLst>
          </p:cNvPr>
          <p:cNvSpPr/>
          <p:nvPr/>
        </p:nvSpPr>
        <p:spPr>
          <a:xfrm>
            <a:off x="-6661773" y="11261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Oval 1500">
            <a:extLst>
              <a:ext uri="{FF2B5EF4-FFF2-40B4-BE49-F238E27FC236}">
                <a16:creationId xmlns:a16="http://schemas.microsoft.com/office/drawing/2014/main" id="{45634429-AAE9-F3B2-3EFC-13E6FD45764D}"/>
              </a:ext>
            </a:extLst>
          </p:cNvPr>
          <p:cNvSpPr/>
          <p:nvPr/>
        </p:nvSpPr>
        <p:spPr>
          <a:xfrm>
            <a:off x="-6585573" y="11706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Oval 1501">
            <a:extLst>
              <a:ext uri="{FF2B5EF4-FFF2-40B4-BE49-F238E27FC236}">
                <a16:creationId xmlns:a16="http://schemas.microsoft.com/office/drawing/2014/main" id="{C032A546-8752-5757-44A3-0CF9AA3A3EEC}"/>
              </a:ext>
            </a:extLst>
          </p:cNvPr>
          <p:cNvSpPr/>
          <p:nvPr/>
        </p:nvSpPr>
        <p:spPr>
          <a:xfrm>
            <a:off x="-6493498" y="11039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Oval 1502">
            <a:extLst>
              <a:ext uri="{FF2B5EF4-FFF2-40B4-BE49-F238E27FC236}">
                <a16:creationId xmlns:a16="http://schemas.microsoft.com/office/drawing/2014/main" id="{E2119BCA-C41A-371A-471B-669A9963A9CC}"/>
              </a:ext>
            </a:extLst>
          </p:cNvPr>
          <p:cNvSpPr/>
          <p:nvPr/>
        </p:nvSpPr>
        <p:spPr>
          <a:xfrm>
            <a:off x="-8176248" y="1269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Oval 1503">
            <a:extLst>
              <a:ext uri="{FF2B5EF4-FFF2-40B4-BE49-F238E27FC236}">
                <a16:creationId xmlns:a16="http://schemas.microsoft.com/office/drawing/2014/main" id="{67502083-B4C6-2906-3BB1-A87692A65E8F}"/>
              </a:ext>
            </a:extLst>
          </p:cNvPr>
          <p:cNvSpPr/>
          <p:nvPr/>
        </p:nvSpPr>
        <p:spPr>
          <a:xfrm>
            <a:off x="-8052423" y="1240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Oval 1504">
            <a:extLst>
              <a:ext uri="{FF2B5EF4-FFF2-40B4-BE49-F238E27FC236}">
                <a16:creationId xmlns:a16="http://schemas.microsoft.com/office/drawing/2014/main" id="{EDC5A52D-F117-3662-60BE-55869B713442}"/>
              </a:ext>
            </a:extLst>
          </p:cNvPr>
          <p:cNvSpPr/>
          <p:nvPr/>
        </p:nvSpPr>
        <p:spPr>
          <a:xfrm>
            <a:off x="-8096873" y="13134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Oval 1505">
            <a:extLst>
              <a:ext uri="{FF2B5EF4-FFF2-40B4-BE49-F238E27FC236}">
                <a16:creationId xmlns:a16="http://schemas.microsoft.com/office/drawing/2014/main" id="{A36A492E-47F1-53D4-366B-CDE3A3E21A7A}"/>
              </a:ext>
            </a:extLst>
          </p:cNvPr>
          <p:cNvSpPr/>
          <p:nvPr/>
        </p:nvSpPr>
        <p:spPr>
          <a:xfrm>
            <a:off x="-7963523" y="1307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Oval 1506">
            <a:extLst>
              <a:ext uri="{FF2B5EF4-FFF2-40B4-BE49-F238E27FC236}">
                <a16:creationId xmlns:a16="http://schemas.microsoft.com/office/drawing/2014/main" id="{82125796-AEAB-6EF0-FA33-32550401EC36}"/>
              </a:ext>
            </a:extLst>
          </p:cNvPr>
          <p:cNvSpPr/>
          <p:nvPr/>
        </p:nvSpPr>
        <p:spPr>
          <a:xfrm>
            <a:off x="-7998448" y="1421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Oval 1507">
            <a:extLst>
              <a:ext uri="{FF2B5EF4-FFF2-40B4-BE49-F238E27FC236}">
                <a16:creationId xmlns:a16="http://schemas.microsoft.com/office/drawing/2014/main" id="{5CE617A7-EDB0-4BFA-7A1B-AB4D9AE3AA2B}"/>
              </a:ext>
            </a:extLst>
          </p:cNvPr>
          <p:cNvSpPr/>
          <p:nvPr/>
        </p:nvSpPr>
        <p:spPr>
          <a:xfrm>
            <a:off x="-8185773" y="1364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Oval 1508">
            <a:extLst>
              <a:ext uri="{FF2B5EF4-FFF2-40B4-BE49-F238E27FC236}">
                <a16:creationId xmlns:a16="http://schemas.microsoft.com/office/drawing/2014/main" id="{4830534C-4EEA-E565-3268-8FCE1E6479B5}"/>
              </a:ext>
            </a:extLst>
          </p:cNvPr>
          <p:cNvSpPr/>
          <p:nvPr/>
        </p:nvSpPr>
        <p:spPr>
          <a:xfrm>
            <a:off x="-8219204" y="147392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0" name="Oval 1509">
            <a:extLst>
              <a:ext uri="{FF2B5EF4-FFF2-40B4-BE49-F238E27FC236}">
                <a16:creationId xmlns:a16="http://schemas.microsoft.com/office/drawing/2014/main" id="{AC1F8C6F-3B8F-D0D8-0D0F-9CDA43770846}"/>
              </a:ext>
            </a:extLst>
          </p:cNvPr>
          <p:cNvSpPr/>
          <p:nvPr/>
        </p:nvSpPr>
        <p:spPr>
          <a:xfrm>
            <a:off x="-8141323" y="15738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Oval 1510">
            <a:extLst>
              <a:ext uri="{FF2B5EF4-FFF2-40B4-BE49-F238E27FC236}">
                <a16:creationId xmlns:a16="http://schemas.microsoft.com/office/drawing/2014/main" id="{4EC45F8A-AE3A-7645-3DA6-546E45E4F432}"/>
              </a:ext>
            </a:extLst>
          </p:cNvPr>
          <p:cNvSpPr/>
          <p:nvPr/>
        </p:nvSpPr>
        <p:spPr>
          <a:xfrm>
            <a:off x="-8020673" y="15928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Oval 1511">
            <a:extLst>
              <a:ext uri="{FF2B5EF4-FFF2-40B4-BE49-F238E27FC236}">
                <a16:creationId xmlns:a16="http://schemas.microsoft.com/office/drawing/2014/main" id="{0343DFCA-9ED1-0B65-6018-2DD948F48BFD}"/>
              </a:ext>
            </a:extLst>
          </p:cNvPr>
          <p:cNvSpPr/>
          <p:nvPr/>
        </p:nvSpPr>
        <p:spPr>
          <a:xfrm>
            <a:off x="-8100048" y="16659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3" name="Oval 1512">
            <a:extLst>
              <a:ext uri="{FF2B5EF4-FFF2-40B4-BE49-F238E27FC236}">
                <a16:creationId xmlns:a16="http://schemas.microsoft.com/office/drawing/2014/main" id="{71A41540-C857-AE29-7C09-147E43CDEF81}"/>
              </a:ext>
            </a:extLst>
          </p:cNvPr>
          <p:cNvSpPr/>
          <p:nvPr/>
        </p:nvSpPr>
        <p:spPr>
          <a:xfrm>
            <a:off x="-8127129" y="14834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4" name="Oval 1513">
            <a:extLst>
              <a:ext uri="{FF2B5EF4-FFF2-40B4-BE49-F238E27FC236}">
                <a16:creationId xmlns:a16="http://schemas.microsoft.com/office/drawing/2014/main" id="{402BF80C-F822-3719-367A-A64D52BCD136}"/>
              </a:ext>
            </a:extLst>
          </p:cNvPr>
          <p:cNvSpPr/>
          <p:nvPr/>
        </p:nvSpPr>
        <p:spPr>
          <a:xfrm>
            <a:off x="-7938123" y="1640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Oval 1514">
            <a:extLst>
              <a:ext uri="{FF2B5EF4-FFF2-40B4-BE49-F238E27FC236}">
                <a16:creationId xmlns:a16="http://schemas.microsoft.com/office/drawing/2014/main" id="{B857B3C2-DD1A-BDFC-9890-606319CF2381}"/>
              </a:ext>
            </a:extLst>
          </p:cNvPr>
          <p:cNvSpPr/>
          <p:nvPr/>
        </p:nvSpPr>
        <p:spPr>
          <a:xfrm>
            <a:off x="-7871448" y="15579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Oval 1515">
            <a:extLst>
              <a:ext uri="{FF2B5EF4-FFF2-40B4-BE49-F238E27FC236}">
                <a16:creationId xmlns:a16="http://schemas.microsoft.com/office/drawing/2014/main" id="{C3089479-D1DF-EC54-0F89-398ED6AD0E2A}"/>
              </a:ext>
            </a:extLst>
          </p:cNvPr>
          <p:cNvSpPr/>
          <p:nvPr/>
        </p:nvSpPr>
        <p:spPr>
          <a:xfrm>
            <a:off x="-7779373" y="15897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Oval 1516">
            <a:extLst>
              <a:ext uri="{FF2B5EF4-FFF2-40B4-BE49-F238E27FC236}">
                <a16:creationId xmlns:a16="http://schemas.microsoft.com/office/drawing/2014/main" id="{3174975E-96CD-6902-15C1-194CF7CD5771}"/>
              </a:ext>
            </a:extLst>
          </p:cNvPr>
          <p:cNvSpPr/>
          <p:nvPr/>
        </p:nvSpPr>
        <p:spPr>
          <a:xfrm>
            <a:off x="-7690473" y="15008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Oval 1517">
            <a:extLst>
              <a:ext uri="{FF2B5EF4-FFF2-40B4-BE49-F238E27FC236}">
                <a16:creationId xmlns:a16="http://schemas.microsoft.com/office/drawing/2014/main" id="{5A8BC475-A07B-60A8-D5A4-C342A7EC9D57}"/>
              </a:ext>
            </a:extLst>
          </p:cNvPr>
          <p:cNvSpPr/>
          <p:nvPr/>
        </p:nvSpPr>
        <p:spPr>
          <a:xfrm>
            <a:off x="-7601573" y="1570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Oval 1518">
            <a:extLst>
              <a:ext uri="{FF2B5EF4-FFF2-40B4-BE49-F238E27FC236}">
                <a16:creationId xmlns:a16="http://schemas.microsoft.com/office/drawing/2014/main" id="{C708E543-CB65-82D3-37ED-25F475FBB367}"/>
              </a:ext>
            </a:extLst>
          </p:cNvPr>
          <p:cNvSpPr/>
          <p:nvPr/>
        </p:nvSpPr>
        <p:spPr>
          <a:xfrm>
            <a:off x="-7712698" y="1681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Oval 1519">
            <a:extLst>
              <a:ext uri="{FF2B5EF4-FFF2-40B4-BE49-F238E27FC236}">
                <a16:creationId xmlns:a16="http://schemas.microsoft.com/office/drawing/2014/main" id="{D43D0853-45B2-CEBD-C762-093C9A5D888D}"/>
              </a:ext>
            </a:extLst>
          </p:cNvPr>
          <p:cNvSpPr/>
          <p:nvPr/>
        </p:nvSpPr>
        <p:spPr>
          <a:xfrm>
            <a:off x="-7668248" y="1767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1" name="Oval 1520">
            <a:extLst>
              <a:ext uri="{FF2B5EF4-FFF2-40B4-BE49-F238E27FC236}">
                <a16:creationId xmlns:a16="http://schemas.microsoft.com/office/drawing/2014/main" id="{83669AD6-2EED-9051-F71F-4341335814D7}"/>
              </a:ext>
            </a:extLst>
          </p:cNvPr>
          <p:cNvSpPr/>
          <p:nvPr/>
        </p:nvSpPr>
        <p:spPr>
          <a:xfrm>
            <a:off x="-7579348" y="17643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Oval 1521">
            <a:extLst>
              <a:ext uri="{FF2B5EF4-FFF2-40B4-BE49-F238E27FC236}">
                <a16:creationId xmlns:a16="http://schemas.microsoft.com/office/drawing/2014/main" id="{7256EE1B-7FB2-6293-5A9E-269BA5629AB1}"/>
              </a:ext>
            </a:extLst>
          </p:cNvPr>
          <p:cNvSpPr/>
          <p:nvPr/>
        </p:nvSpPr>
        <p:spPr>
          <a:xfrm>
            <a:off x="-7493623" y="17167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3" name="Oval 1522">
            <a:extLst>
              <a:ext uri="{FF2B5EF4-FFF2-40B4-BE49-F238E27FC236}">
                <a16:creationId xmlns:a16="http://schemas.microsoft.com/office/drawing/2014/main" id="{C5D4C9A7-C521-509E-E185-3EAE2CCFDD72}"/>
              </a:ext>
            </a:extLst>
          </p:cNvPr>
          <p:cNvSpPr/>
          <p:nvPr/>
        </p:nvSpPr>
        <p:spPr>
          <a:xfrm>
            <a:off x="-7385673" y="1675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Oval 1523">
            <a:extLst>
              <a:ext uri="{FF2B5EF4-FFF2-40B4-BE49-F238E27FC236}">
                <a16:creationId xmlns:a16="http://schemas.microsoft.com/office/drawing/2014/main" id="{B3CF6CE7-8066-9172-A632-9126A1866E2F}"/>
              </a:ext>
            </a:extLst>
          </p:cNvPr>
          <p:cNvSpPr/>
          <p:nvPr/>
        </p:nvSpPr>
        <p:spPr>
          <a:xfrm>
            <a:off x="-7411073" y="17738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Oval 1524">
            <a:extLst>
              <a:ext uri="{FF2B5EF4-FFF2-40B4-BE49-F238E27FC236}">
                <a16:creationId xmlns:a16="http://schemas.microsoft.com/office/drawing/2014/main" id="{F8C26E32-A1A4-DAF7-A0B1-AC633B61B475}"/>
              </a:ext>
            </a:extLst>
          </p:cNvPr>
          <p:cNvSpPr/>
          <p:nvPr/>
        </p:nvSpPr>
        <p:spPr>
          <a:xfrm>
            <a:off x="-7569823" y="1862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6" name="Oval 1525">
            <a:extLst>
              <a:ext uri="{FF2B5EF4-FFF2-40B4-BE49-F238E27FC236}">
                <a16:creationId xmlns:a16="http://schemas.microsoft.com/office/drawing/2014/main" id="{45B8263B-D565-C13E-716C-34FEF4F9FB2D}"/>
              </a:ext>
            </a:extLst>
          </p:cNvPr>
          <p:cNvSpPr/>
          <p:nvPr/>
        </p:nvSpPr>
        <p:spPr>
          <a:xfrm>
            <a:off x="-7382498" y="1875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Oval 1526">
            <a:extLst>
              <a:ext uri="{FF2B5EF4-FFF2-40B4-BE49-F238E27FC236}">
                <a16:creationId xmlns:a16="http://schemas.microsoft.com/office/drawing/2014/main" id="{4C1FA8AE-9319-1D27-7124-53F4A5F8BC4B}"/>
              </a:ext>
            </a:extLst>
          </p:cNvPr>
          <p:cNvSpPr/>
          <p:nvPr/>
        </p:nvSpPr>
        <p:spPr>
          <a:xfrm>
            <a:off x="-7436473" y="19548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50532A3C-26D9-CC86-BED7-2B92B7869056}"/>
              </a:ext>
            </a:extLst>
          </p:cNvPr>
          <p:cNvSpPr/>
          <p:nvPr/>
        </p:nvSpPr>
        <p:spPr>
          <a:xfrm>
            <a:off x="-7312648" y="1802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Oval 1528">
            <a:extLst>
              <a:ext uri="{FF2B5EF4-FFF2-40B4-BE49-F238E27FC236}">
                <a16:creationId xmlns:a16="http://schemas.microsoft.com/office/drawing/2014/main" id="{2C0454CA-6FE9-97C6-14E4-D4F9FF5F8C5D}"/>
              </a:ext>
            </a:extLst>
          </p:cNvPr>
          <p:cNvSpPr/>
          <p:nvPr/>
        </p:nvSpPr>
        <p:spPr>
          <a:xfrm>
            <a:off x="-7226923" y="1808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Oval 1529">
            <a:extLst>
              <a:ext uri="{FF2B5EF4-FFF2-40B4-BE49-F238E27FC236}">
                <a16:creationId xmlns:a16="http://schemas.microsoft.com/office/drawing/2014/main" id="{7BB05783-8A6A-5A34-CD6C-8A884640ECB1}"/>
              </a:ext>
            </a:extLst>
          </p:cNvPr>
          <p:cNvSpPr/>
          <p:nvPr/>
        </p:nvSpPr>
        <p:spPr>
          <a:xfrm>
            <a:off x="-7236448" y="1894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Oval 1530">
            <a:extLst>
              <a:ext uri="{FF2B5EF4-FFF2-40B4-BE49-F238E27FC236}">
                <a16:creationId xmlns:a16="http://schemas.microsoft.com/office/drawing/2014/main" id="{EC365BE9-FB48-F742-897F-558AE7E09EA3}"/>
              </a:ext>
            </a:extLst>
          </p:cNvPr>
          <p:cNvSpPr/>
          <p:nvPr/>
        </p:nvSpPr>
        <p:spPr>
          <a:xfrm>
            <a:off x="-7303123" y="19865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Oval 1531">
            <a:extLst>
              <a:ext uri="{FF2B5EF4-FFF2-40B4-BE49-F238E27FC236}">
                <a16:creationId xmlns:a16="http://schemas.microsoft.com/office/drawing/2014/main" id="{6B522105-1B98-C758-0F1F-544D3C99CE71}"/>
              </a:ext>
            </a:extLst>
          </p:cNvPr>
          <p:cNvSpPr/>
          <p:nvPr/>
        </p:nvSpPr>
        <p:spPr>
          <a:xfrm>
            <a:off x="-7249148" y="17230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Oval 1532">
            <a:extLst>
              <a:ext uri="{FF2B5EF4-FFF2-40B4-BE49-F238E27FC236}">
                <a16:creationId xmlns:a16="http://schemas.microsoft.com/office/drawing/2014/main" id="{7BD4E39D-6AD0-9466-56F8-684D68DF3ED8}"/>
              </a:ext>
            </a:extLst>
          </p:cNvPr>
          <p:cNvSpPr/>
          <p:nvPr/>
        </p:nvSpPr>
        <p:spPr>
          <a:xfrm>
            <a:off x="-7134848" y="18119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Oval 1533">
            <a:extLst>
              <a:ext uri="{FF2B5EF4-FFF2-40B4-BE49-F238E27FC236}">
                <a16:creationId xmlns:a16="http://schemas.microsoft.com/office/drawing/2014/main" id="{21CE0F1E-4A77-AE4F-9049-11D80AA26678}"/>
              </a:ext>
            </a:extLst>
          </p:cNvPr>
          <p:cNvSpPr/>
          <p:nvPr/>
        </p:nvSpPr>
        <p:spPr>
          <a:xfrm>
            <a:off x="-7058648" y="17614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Oval 1534">
            <a:extLst>
              <a:ext uri="{FF2B5EF4-FFF2-40B4-BE49-F238E27FC236}">
                <a16:creationId xmlns:a16="http://schemas.microsoft.com/office/drawing/2014/main" id="{45E3A847-BCBF-048F-E6DF-047B3D138E64}"/>
              </a:ext>
            </a:extLst>
          </p:cNvPr>
          <p:cNvSpPr/>
          <p:nvPr/>
        </p:nvSpPr>
        <p:spPr>
          <a:xfrm>
            <a:off x="-7030073" y="16119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Oval 1535">
            <a:extLst>
              <a:ext uri="{FF2B5EF4-FFF2-40B4-BE49-F238E27FC236}">
                <a16:creationId xmlns:a16="http://schemas.microsoft.com/office/drawing/2014/main" id="{06DC0183-2F7D-1439-E435-7DB042718A8A}"/>
              </a:ext>
            </a:extLst>
          </p:cNvPr>
          <p:cNvSpPr/>
          <p:nvPr/>
        </p:nvSpPr>
        <p:spPr>
          <a:xfrm>
            <a:off x="-6979273" y="15357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Oval 1536">
            <a:extLst>
              <a:ext uri="{FF2B5EF4-FFF2-40B4-BE49-F238E27FC236}">
                <a16:creationId xmlns:a16="http://schemas.microsoft.com/office/drawing/2014/main" id="{D8D0344A-B521-EB8D-4979-72DAC5AC35ED}"/>
              </a:ext>
            </a:extLst>
          </p:cNvPr>
          <p:cNvSpPr/>
          <p:nvPr/>
        </p:nvSpPr>
        <p:spPr>
          <a:xfrm>
            <a:off x="-6896723" y="15833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Oval 1537">
            <a:extLst>
              <a:ext uri="{FF2B5EF4-FFF2-40B4-BE49-F238E27FC236}">
                <a16:creationId xmlns:a16="http://schemas.microsoft.com/office/drawing/2014/main" id="{4A96E65F-A0F4-D7DC-1516-2B3DC60546AF}"/>
              </a:ext>
            </a:extLst>
          </p:cNvPr>
          <p:cNvSpPr/>
          <p:nvPr/>
        </p:nvSpPr>
        <p:spPr>
          <a:xfrm>
            <a:off x="-6874498" y="1681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Oval 1538">
            <a:extLst>
              <a:ext uri="{FF2B5EF4-FFF2-40B4-BE49-F238E27FC236}">
                <a16:creationId xmlns:a16="http://schemas.microsoft.com/office/drawing/2014/main" id="{7EF65F7A-9989-C426-9F2C-ECCBD3C5456A}"/>
              </a:ext>
            </a:extLst>
          </p:cNvPr>
          <p:cNvSpPr/>
          <p:nvPr/>
        </p:nvSpPr>
        <p:spPr>
          <a:xfrm>
            <a:off x="-6801473" y="17389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Oval 1539">
            <a:extLst>
              <a:ext uri="{FF2B5EF4-FFF2-40B4-BE49-F238E27FC236}">
                <a16:creationId xmlns:a16="http://schemas.microsoft.com/office/drawing/2014/main" id="{3DD6EFCD-AD6B-B560-C34A-CC729A3DD20E}"/>
              </a:ext>
            </a:extLst>
          </p:cNvPr>
          <p:cNvSpPr/>
          <p:nvPr/>
        </p:nvSpPr>
        <p:spPr>
          <a:xfrm>
            <a:off x="-6988798" y="19643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Oval 1540">
            <a:extLst>
              <a:ext uri="{FF2B5EF4-FFF2-40B4-BE49-F238E27FC236}">
                <a16:creationId xmlns:a16="http://schemas.microsoft.com/office/drawing/2014/main" id="{4315A9CD-430F-D47B-4DB1-936D98758B44}"/>
              </a:ext>
            </a:extLst>
          </p:cNvPr>
          <p:cNvSpPr/>
          <p:nvPr/>
        </p:nvSpPr>
        <p:spPr>
          <a:xfrm>
            <a:off x="-7030073" y="1872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Oval 1541">
            <a:extLst>
              <a:ext uri="{FF2B5EF4-FFF2-40B4-BE49-F238E27FC236}">
                <a16:creationId xmlns:a16="http://schemas.microsoft.com/office/drawing/2014/main" id="{46C4600C-F89D-DBA3-3B2A-4494C08CD02E}"/>
              </a:ext>
            </a:extLst>
          </p:cNvPr>
          <p:cNvSpPr/>
          <p:nvPr/>
        </p:nvSpPr>
        <p:spPr>
          <a:xfrm>
            <a:off x="-7049123" y="20500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Oval 1542">
            <a:extLst>
              <a:ext uri="{FF2B5EF4-FFF2-40B4-BE49-F238E27FC236}">
                <a16:creationId xmlns:a16="http://schemas.microsoft.com/office/drawing/2014/main" id="{30E24712-C884-9022-17CF-150484901B7A}"/>
              </a:ext>
            </a:extLst>
          </p:cNvPr>
          <p:cNvSpPr/>
          <p:nvPr/>
        </p:nvSpPr>
        <p:spPr>
          <a:xfrm>
            <a:off x="-7128498" y="2116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Oval 1543">
            <a:extLst>
              <a:ext uri="{FF2B5EF4-FFF2-40B4-BE49-F238E27FC236}">
                <a16:creationId xmlns:a16="http://schemas.microsoft.com/office/drawing/2014/main" id="{073041DA-BD48-9B18-2AC2-F9672CC13278}"/>
              </a:ext>
            </a:extLst>
          </p:cNvPr>
          <p:cNvSpPr/>
          <p:nvPr/>
        </p:nvSpPr>
        <p:spPr>
          <a:xfrm>
            <a:off x="-7058648" y="21929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Oval 1544">
            <a:extLst>
              <a:ext uri="{FF2B5EF4-FFF2-40B4-BE49-F238E27FC236}">
                <a16:creationId xmlns:a16="http://schemas.microsoft.com/office/drawing/2014/main" id="{14047F78-0B5F-3174-1B43-D660A06ABB6E}"/>
              </a:ext>
            </a:extLst>
          </p:cNvPr>
          <p:cNvSpPr/>
          <p:nvPr/>
        </p:nvSpPr>
        <p:spPr>
          <a:xfrm>
            <a:off x="-7033248" y="22913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Oval 1545">
            <a:extLst>
              <a:ext uri="{FF2B5EF4-FFF2-40B4-BE49-F238E27FC236}">
                <a16:creationId xmlns:a16="http://schemas.microsoft.com/office/drawing/2014/main" id="{8DC468B7-7A28-44C8-3F03-48F30AC21D93}"/>
              </a:ext>
            </a:extLst>
          </p:cNvPr>
          <p:cNvSpPr/>
          <p:nvPr/>
        </p:nvSpPr>
        <p:spPr>
          <a:xfrm>
            <a:off x="-6950698" y="21707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Oval 1546">
            <a:extLst>
              <a:ext uri="{FF2B5EF4-FFF2-40B4-BE49-F238E27FC236}">
                <a16:creationId xmlns:a16="http://schemas.microsoft.com/office/drawing/2014/main" id="{E94B34CE-B7F7-CE43-5BAB-7D4D42A6B551}"/>
              </a:ext>
            </a:extLst>
          </p:cNvPr>
          <p:cNvSpPr/>
          <p:nvPr/>
        </p:nvSpPr>
        <p:spPr>
          <a:xfrm>
            <a:off x="-6852273" y="21231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Oval 1547">
            <a:extLst>
              <a:ext uri="{FF2B5EF4-FFF2-40B4-BE49-F238E27FC236}">
                <a16:creationId xmlns:a16="http://schemas.microsoft.com/office/drawing/2014/main" id="{F65DBAE0-864B-221F-FDE1-59B168B6813A}"/>
              </a:ext>
            </a:extLst>
          </p:cNvPr>
          <p:cNvSpPr/>
          <p:nvPr/>
        </p:nvSpPr>
        <p:spPr>
          <a:xfrm>
            <a:off x="-6750673" y="2116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Oval 1548">
            <a:extLst>
              <a:ext uri="{FF2B5EF4-FFF2-40B4-BE49-F238E27FC236}">
                <a16:creationId xmlns:a16="http://schemas.microsoft.com/office/drawing/2014/main" id="{95B9F838-EE6B-131B-1C21-7D713BD5B384}"/>
              </a:ext>
            </a:extLst>
          </p:cNvPr>
          <p:cNvSpPr/>
          <p:nvPr/>
        </p:nvSpPr>
        <p:spPr>
          <a:xfrm>
            <a:off x="-6804648" y="22120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Oval 1549">
            <a:extLst>
              <a:ext uri="{FF2B5EF4-FFF2-40B4-BE49-F238E27FC236}">
                <a16:creationId xmlns:a16="http://schemas.microsoft.com/office/drawing/2014/main" id="{E61B9FE2-15CF-E819-C8BE-BBEC7C6ED79E}"/>
              </a:ext>
            </a:extLst>
          </p:cNvPr>
          <p:cNvSpPr/>
          <p:nvPr/>
        </p:nvSpPr>
        <p:spPr>
          <a:xfrm>
            <a:off x="-6683998" y="2189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Oval 1550">
            <a:extLst>
              <a:ext uri="{FF2B5EF4-FFF2-40B4-BE49-F238E27FC236}">
                <a16:creationId xmlns:a16="http://schemas.microsoft.com/office/drawing/2014/main" id="{BFEB6847-111E-1B42-D9E3-B4B55B94CF61}"/>
              </a:ext>
            </a:extLst>
          </p:cNvPr>
          <p:cNvSpPr/>
          <p:nvPr/>
        </p:nvSpPr>
        <p:spPr>
          <a:xfrm>
            <a:off x="-6814173" y="23136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Oval 1551">
            <a:extLst>
              <a:ext uri="{FF2B5EF4-FFF2-40B4-BE49-F238E27FC236}">
                <a16:creationId xmlns:a16="http://schemas.microsoft.com/office/drawing/2014/main" id="{1476DFCB-4D57-25D5-6B17-F739FC13C652}"/>
              </a:ext>
            </a:extLst>
          </p:cNvPr>
          <p:cNvSpPr/>
          <p:nvPr/>
        </p:nvSpPr>
        <p:spPr>
          <a:xfrm>
            <a:off x="-6595098" y="22024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Oval 1552">
            <a:extLst>
              <a:ext uri="{FF2B5EF4-FFF2-40B4-BE49-F238E27FC236}">
                <a16:creationId xmlns:a16="http://schemas.microsoft.com/office/drawing/2014/main" id="{9F164B55-DB8F-82D3-C657-709C384DEEAB}"/>
              </a:ext>
            </a:extLst>
          </p:cNvPr>
          <p:cNvSpPr/>
          <p:nvPr/>
        </p:nvSpPr>
        <p:spPr>
          <a:xfrm>
            <a:off x="-7623798" y="2002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Oval 1553">
            <a:extLst>
              <a:ext uri="{FF2B5EF4-FFF2-40B4-BE49-F238E27FC236}">
                <a16:creationId xmlns:a16="http://schemas.microsoft.com/office/drawing/2014/main" id="{56F6D79C-4D24-9D27-D9C5-3E1CB906D09E}"/>
              </a:ext>
            </a:extLst>
          </p:cNvPr>
          <p:cNvSpPr/>
          <p:nvPr/>
        </p:nvSpPr>
        <p:spPr>
          <a:xfrm>
            <a:off x="-7696823" y="20500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Oval 1554">
            <a:extLst>
              <a:ext uri="{FF2B5EF4-FFF2-40B4-BE49-F238E27FC236}">
                <a16:creationId xmlns:a16="http://schemas.microsoft.com/office/drawing/2014/main" id="{4962F5FC-02D3-2391-2144-C8E010B5F9BF}"/>
              </a:ext>
            </a:extLst>
          </p:cNvPr>
          <p:cNvSpPr/>
          <p:nvPr/>
        </p:nvSpPr>
        <p:spPr>
          <a:xfrm>
            <a:off x="-7782548" y="1989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Oval 1555">
            <a:extLst>
              <a:ext uri="{FF2B5EF4-FFF2-40B4-BE49-F238E27FC236}">
                <a16:creationId xmlns:a16="http://schemas.microsoft.com/office/drawing/2014/main" id="{7DCF9761-2984-45A4-F17E-51EE109C6B3C}"/>
              </a:ext>
            </a:extLst>
          </p:cNvPr>
          <p:cNvSpPr/>
          <p:nvPr/>
        </p:nvSpPr>
        <p:spPr>
          <a:xfrm>
            <a:off x="-7906373" y="19929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Oval 1556">
            <a:extLst>
              <a:ext uri="{FF2B5EF4-FFF2-40B4-BE49-F238E27FC236}">
                <a16:creationId xmlns:a16="http://schemas.microsoft.com/office/drawing/2014/main" id="{A01738D0-2F2E-E6BD-E446-8178743A7806}"/>
              </a:ext>
            </a:extLst>
          </p:cNvPr>
          <p:cNvSpPr/>
          <p:nvPr/>
        </p:nvSpPr>
        <p:spPr>
          <a:xfrm>
            <a:off x="-7995273" y="19389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Oval 1557">
            <a:extLst>
              <a:ext uri="{FF2B5EF4-FFF2-40B4-BE49-F238E27FC236}">
                <a16:creationId xmlns:a16="http://schemas.microsoft.com/office/drawing/2014/main" id="{0D7869DA-426A-9607-2B2E-44CA8C7F3815}"/>
              </a:ext>
            </a:extLst>
          </p:cNvPr>
          <p:cNvSpPr/>
          <p:nvPr/>
        </p:nvSpPr>
        <p:spPr>
          <a:xfrm>
            <a:off x="-8119098" y="19580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Oval 1558">
            <a:extLst>
              <a:ext uri="{FF2B5EF4-FFF2-40B4-BE49-F238E27FC236}">
                <a16:creationId xmlns:a16="http://schemas.microsoft.com/office/drawing/2014/main" id="{7E5327EF-64E9-0EB8-7497-3E24C27ECDCA}"/>
              </a:ext>
            </a:extLst>
          </p:cNvPr>
          <p:cNvSpPr/>
          <p:nvPr/>
        </p:nvSpPr>
        <p:spPr>
          <a:xfrm>
            <a:off x="-8192123" y="1872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Oval 1559">
            <a:extLst>
              <a:ext uri="{FF2B5EF4-FFF2-40B4-BE49-F238E27FC236}">
                <a16:creationId xmlns:a16="http://schemas.microsoft.com/office/drawing/2014/main" id="{80AB89DE-F9F0-FFB6-8579-39AC1308C023}"/>
              </a:ext>
            </a:extLst>
          </p:cNvPr>
          <p:cNvSpPr/>
          <p:nvPr/>
        </p:nvSpPr>
        <p:spPr>
          <a:xfrm>
            <a:off x="-8096873" y="18659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Oval 1560">
            <a:extLst>
              <a:ext uri="{FF2B5EF4-FFF2-40B4-BE49-F238E27FC236}">
                <a16:creationId xmlns:a16="http://schemas.microsoft.com/office/drawing/2014/main" id="{A2126B9A-0E06-5E1E-3563-FE07A74F8194}"/>
              </a:ext>
            </a:extLst>
          </p:cNvPr>
          <p:cNvSpPr/>
          <p:nvPr/>
        </p:nvSpPr>
        <p:spPr>
          <a:xfrm>
            <a:off x="-8141323" y="17611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Oval 1561">
            <a:extLst>
              <a:ext uri="{FF2B5EF4-FFF2-40B4-BE49-F238E27FC236}">
                <a16:creationId xmlns:a16="http://schemas.microsoft.com/office/drawing/2014/main" id="{0146F23B-48FC-F935-02D5-BB5209E50290}"/>
              </a:ext>
            </a:extLst>
          </p:cNvPr>
          <p:cNvSpPr/>
          <p:nvPr/>
        </p:nvSpPr>
        <p:spPr>
          <a:xfrm>
            <a:off x="-8065123" y="2056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Oval 1562">
            <a:extLst>
              <a:ext uri="{FF2B5EF4-FFF2-40B4-BE49-F238E27FC236}">
                <a16:creationId xmlns:a16="http://schemas.microsoft.com/office/drawing/2014/main" id="{1C8F37A7-1786-7D94-B78E-CBA0170283E3}"/>
              </a:ext>
            </a:extLst>
          </p:cNvPr>
          <p:cNvSpPr/>
          <p:nvPr/>
        </p:nvSpPr>
        <p:spPr>
          <a:xfrm>
            <a:off x="-7973048" y="20373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Oval 1563">
            <a:extLst>
              <a:ext uri="{FF2B5EF4-FFF2-40B4-BE49-F238E27FC236}">
                <a16:creationId xmlns:a16="http://schemas.microsoft.com/office/drawing/2014/main" id="{870EC4D8-03EA-DD3A-1B26-C5AFEDB3EFFB}"/>
              </a:ext>
            </a:extLst>
          </p:cNvPr>
          <p:cNvSpPr/>
          <p:nvPr/>
        </p:nvSpPr>
        <p:spPr>
          <a:xfrm>
            <a:off x="-7925423" y="2129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Oval 1564">
            <a:extLst>
              <a:ext uri="{FF2B5EF4-FFF2-40B4-BE49-F238E27FC236}">
                <a16:creationId xmlns:a16="http://schemas.microsoft.com/office/drawing/2014/main" id="{01B58696-E366-59F5-F7CA-F3C379C9CA5C}"/>
              </a:ext>
            </a:extLst>
          </p:cNvPr>
          <p:cNvSpPr/>
          <p:nvPr/>
        </p:nvSpPr>
        <p:spPr>
          <a:xfrm>
            <a:off x="-7988923" y="22247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Oval 1565">
            <a:extLst>
              <a:ext uri="{FF2B5EF4-FFF2-40B4-BE49-F238E27FC236}">
                <a16:creationId xmlns:a16="http://schemas.microsoft.com/office/drawing/2014/main" id="{4AC3674A-D9EF-A477-C55C-1A0C572E3FEF}"/>
              </a:ext>
            </a:extLst>
          </p:cNvPr>
          <p:cNvSpPr/>
          <p:nvPr/>
        </p:nvSpPr>
        <p:spPr>
          <a:xfrm>
            <a:off x="-8039723" y="23136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Oval 1566">
            <a:extLst>
              <a:ext uri="{FF2B5EF4-FFF2-40B4-BE49-F238E27FC236}">
                <a16:creationId xmlns:a16="http://schemas.microsoft.com/office/drawing/2014/main" id="{5AF8ECA9-4E80-A624-BC57-BE100C18E071}"/>
              </a:ext>
            </a:extLst>
          </p:cNvPr>
          <p:cNvSpPr/>
          <p:nvPr/>
        </p:nvSpPr>
        <p:spPr>
          <a:xfrm>
            <a:off x="-8141323" y="23294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Oval 1567">
            <a:extLst>
              <a:ext uri="{FF2B5EF4-FFF2-40B4-BE49-F238E27FC236}">
                <a16:creationId xmlns:a16="http://schemas.microsoft.com/office/drawing/2014/main" id="{E10D8C7C-04C0-0466-8947-E916CEE8119C}"/>
              </a:ext>
            </a:extLst>
          </p:cNvPr>
          <p:cNvSpPr/>
          <p:nvPr/>
        </p:nvSpPr>
        <p:spPr>
          <a:xfrm>
            <a:off x="-8042898" y="24152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Oval 1568">
            <a:extLst>
              <a:ext uri="{FF2B5EF4-FFF2-40B4-BE49-F238E27FC236}">
                <a16:creationId xmlns:a16="http://schemas.microsoft.com/office/drawing/2014/main" id="{A70B3EEB-C330-5A4D-B3CC-84D022C7FF22}"/>
              </a:ext>
            </a:extLst>
          </p:cNvPr>
          <p:cNvSpPr/>
          <p:nvPr/>
        </p:nvSpPr>
        <p:spPr>
          <a:xfrm>
            <a:off x="-7941298" y="2383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Oval 1569">
            <a:extLst>
              <a:ext uri="{FF2B5EF4-FFF2-40B4-BE49-F238E27FC236}">
                <a16:creationId xmlns:a16="http://schemas.microsoft.com/office/drawing/2014/main" id="{428DA70A-884B-F701-3DBF-BB85906E0AE1}"/>
              </a:ext>
            </a:extLst>
          </p:cNvPr>
          <p:cNvSpPr/>
          <p:nvPr/>
        </p:nvSpPr>
        <p:spPr>
          <a:xfrm>
            <a:off x="-7715873" y="2158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Oval 1570">
            <a:extLst>
              <a:ext uri="{FF2B5EF4-FFF2-40B4-BE49-F238E27FC236}">
                <a16:creationId xmlns:a16="http://schemas.microsoft.com/office/drawing/2014/main" id="{9A887B59-45C6-02EA-129F-E0F2DAF95EC3}"/>
              </a:ext>
            </a:extLst>
          </p:cNvPr>
          <p:cNvSpPr/>
          <p:nvPr/>
        </p:nvSpPr>
        <p:spPr>
          <a:xfrm>
            <a:off x="-7620623" y="2196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Oval 1571">
            <a:extLst>
              <a:ext uri="{FF2B5EF4-FFF2-40B4-BE49-F238E27FC236}">
                <a16:creationId xmlns:a16="http://schemas.microsoft.com/office/drawing/2014/main" id="{82351937-B1C0-274F-8471-316E799CC634}"/>
              </a:ext>
            </a:extLst>
          </p:cNvPr>
          <p:cNvSpPr/>
          <p:nvPr/>
        </p:nvSpPr>
        <p:spPr>
          <a:xfrm>
            <a:off x="-7509498" y="21866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C64A6E5E-8774-A31F-0113-99FA264B30FB}"/>
              </a:ext>
            </a:extLst>
          </p:cNvPr>
          <p:cNvSpPr/>
          <p:nvPr/>
        </p:nvSpPr>
        <p:spPr>
          <a:xfrm>
            <a:off x="-7563473" y="2285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6874DD03-3EA4-7080-7C5D-A2DEF48E4DE7}"/>
              </a:ext>
            </a:extLst>
          </p:cNvPr>
          <p:cNvSpPr/>
          <p:nvPr/>
        </p:nvSpPr>
        <p:spPr>
          <a:xfrm>
            <a:off x="-7684123" y="24247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8AA7A521-6FFE-01BD-8D28-06482250ED91}"/>
              </a:ext>
            </a:extLst>
          </p:cNvPr>
          <p:cNvSpPr/>
          <p:nvPr/>
        </p:nvSpPr>
        <p:spPr>
          <a:xfrm>
            <a:off x="-7611098" y="2370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12DA88AD-6DD3-2500-E0A4-7B1FF4F4F0B0}"/>
              </a:ext>
            </a:extLst>
          </p:cNvPr>
          <p:cNvSpPr/>
          <p:nvPr/>
        </p:nvSpPr>
        <p:spPr>
          <a:xfrm>
            <a:off x="-7550773" y="24723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9EA29FAB-B4EE-07C3-5201-D8058F7E6094}"/>
              </a:ext>
            </a:extLst>
          </p:cNvPr>
          <p:cNvSpPr/>
          <p:nvPr/>
        </p:nvSpPr>
        <p:spPr>
          <a:xfrm>
            <a:off x="-7509498" y="23771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A2A96F61-F7C5-0AFC-023A-BDC1656C73A8}"/>
              </a:ext>
            </a:extLst>
          </p:cNvPr>
          <p:cNvSpPr/>
          <p:nvPr/>
        </p:nvSpPr>
        <p:spPr>
          <a:xfrm>
            <a:off x="-7426948" y="23612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C90018DC-DE65-5134-D988-F3E62E40D85A}"/>
              </a:ext>
            </a:extLst>
          </p:cNvPr>
          <p:cNvSpPr/>
          <p:nvPr/>
        </p:nvSpPr>
        <p:spPr>
          <a:xfrm>
            <a:off x="-7338048" y="2402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C8D387DE-9793-C111-CF3D-D00B1948A6AB}"/>
              </a:ext>
            </a:extLst>
          </p:cNvPr>
          <p:cNvSpPr/>
          <p:nvPr/>
        </p:nvSpPr>
        <p:spPr>
          <a:xfrm>
            <a:off x="-7296773" y="24945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2ADE3EDC-0FFC-EB99-F2C0-BFDB80F090F9}"/>
              </a:ext>
            </a:extLst>
          </p:cNvPr>
          <p:cNvSpPr/>
          <p:nvPr/>
        </p:nvSpPr>
        <p:spPr>
          <a:xfrm>
            <a:off x="-6668123" y="15420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8FF1F4E1-0440-5695-D3CC-AABB30669B80}"/>
              </a:ext>
            </a:extLst>
          </p:cNvPr>
          <p:cNvSpPr/>
          <p:nvPr/>
        </p:nvSpPr>
        <p:spPr>
          <a:xfrm>
            <a:off x="-6569698" y="1494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7971AD25-5A01-BF93-42D7-832C4C0062CF}"/>
              </a:ext>
            </a:extLst>
          </p:cNvPr>
          <p:cNvSpPr/>
          <p:nvPr/>
        </p:nvSpPr>
        <p:spPr>
          <a:xfrm>
            <a:off x="-6572873" y="13801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1C0DDBA0-6C79-2360-887F-2D1F0154A472}"/>
              </a:ext>
            </a:extLst>
          </p:cNvPr>
          <p:cNvSpPr/>
          <p:nvPr/>
        </p:nvSpPr>
        <p:spPr>
          <a:xfrm>
            <a:off x="-6541123" y="1278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E3571884-BABF-E5D9-8110-B51A4543BF9B}"/>
              </a:ext>
            </a:extLst>
          </p:cNvPr>
          <p:cNvSpPr/>
          <p:nvPr/>
        </p:nvSpPr>
        <p:spPr>
          <a:xfrm>
            <a:off x="-6496673" y="1545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139D8833-7910-35B5-0DFE-837C89352F53}"/>
              </a:ext>
            </a:extLst>
          </p:cNvPr>
          <p:cNvSpPr/>
          <p:nvPr/>
        </p:nvSpPr>
        <p:spPr>
          <a:xfrm>
            <a:off x="-6496673" y="1659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E26C1AB1-AFB8-0F3E-6673-ABAFA5F843E6}"/>
              </a:ext>
            </a:extLst>
          </p:cNvPr>
          <p:cNvSpPr/>
          <p:nvPr/>
        </p:nvSpPr>
        <p:spPr>
          <a:xfrm>
            <a:off x="-6458573" y="1748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5C7B0B7D-B6DB-92FE-8ED9-3B1E47B3F769}"/>
              </a:ext>
            </a:extLst>
          </p:cNvPr>
          <p:cNvSpPr/>
          <p:nvPr/>
        </p:nvSpPr>
        <p:spPr>
          <a:xfrm>
            <a:off x="-6468098" y="18373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93EDE394-C368-D47E-CEBB-FAD48A7E85AF}"/>
              </a:ext>
            </a:extLst>
          </p:cNvPr>
          <p:cNvSpPr/>
          <p:nvPr/>
        </p:nvSpPr>
        <p:spPr>
          <a:xfrm>
            <a:off x="-6410948" y="1926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EA5F29DC-12DC-6670-2740-E42265325689}"/>
              </a:ext>
            </a:extLst>
          </p:cNvPr>
          <p:cNvSpPr/>
          <p:nvPr/>
        </p:nvSpPr>
        <p:spPr>
          <a:xfrm>
            <a:off x="-6363323" y="17071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ED75B068-8330-9E31-8DD5-FFC5456CED1B}"/>
              </a:ext>
            </a:extLst>
          </p:cNvPr>
          <p:cNvSpPr/>
          <p:nvPr/>
        </p:nvSpPr>
        <p:spPr>
          <a:xfrm>
            <a:off x="-6271248" y="16659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6DCA3882-11B0-BC23-DF89-478EAA47EC3E}"/>
              </a:ext>
            </a:extLst>
          </p:cNvPr>
          <p:cNvSpPr/>
          <p:nvPr/>
        </p:nvSpPr>
        <p:spPr>
          <a:xfrm>
            <a:off x="-6245848" y="1561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EFA17C79-7575-A167-F61F-90757AF7FEE2}"/>
              </a:ext>
            </a:extLst>
          </p:cNvPr>
          <p:cNvSpPr/>
          <p:nvPr/>
        </p:nvSpPr>
        <p:spPr>
          <a:xfrm>
            <a:off x="-6163298" y="15166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E1B6778E-205A-0BA1-FA4C-92723659CDC4}"/>
              </a:ext>
            </a:extLst>
          </p:cNvPr>
          <p:cNvSpPr/>
          <p:nvPr/>
        </p:nvSpPr>
        <p:spPr>
          <a:xfrm>
            <a:off x="-6182348" y="16468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>
            <a:extLst>
              <a:ext uri="{FF2B5EF4-FFF2-40B4-BE49-F238E27FC236}">
                <a16:creationId xmlns:a16="http://schemas.microsoft.com/office/drawing/2014/main" id="{35BB8329-4E66-DA32-2431-117540E085C9}"/>
              </a:ext>
            </a:extLst>
          </p:cNvPr>
          <p:cNvSpPr/>
          <p:nvPr/>
        </p:nvSpPr>
        <p:spPr>
          <a:xfrm>
            <a:off x="-6163298" y="17325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>
            <a:extLst>
              <a:ext uri="{FF2B5EF4-FFF2-40B4-BE49-F238E27FC236}">
                <a16:creationId xmlns:a16="http://schemas.microsoft.com/office/drawing/2014/main" id="{F0AF9F25-2087-BBB6-8D79-4F041AE60A78}"/>
              </a:ext>
            </a:extLst>
          </p:cNvPr>
          <p:cNvSpPr/>
          <p:nvPr/>
        </p:nvSpPr>
        <p:spPr>
          <a:xfrm>
            <a:off x="-6068048" y="1777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>
            <a:extLst>
              <a:ext uri="{FF2B5EF4-FFF2-40B4-BE49-F238E27FC236}">
                <a16:creationId xmlns:a16="http://schemas.microsoft.com/office/drawing/2014/main" id="{150F4394-6747-23B0-9669-B7E967E29BB7}"/>
              </a:ext>
            </a:extLst>
          </p:cNvPr>
          <p:cNvSpPr/>
          <p:nvPr/>
        </p:nvSpPr>
        <p:spPr>
          <a:xfrm>
            <a:off x="-5995023" y="18405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83A48E7D-1C71-9ED1-07E1-C9C8721FE89C}"/>
              </a:ext>
            </a:extLst>
          </p:cNvPr>
          <p:cNvSpPr/>
          <p:nvPr/>
        </p:nvSpPr>
        <p:spPr>
          <a:xfrm>
            <a:off x="-6172823" y="19167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>
            <a:extLst>
              <a:ext uri="{FF2B5EF4-FFF2-40B4-BE49-F238E27FC236}">
                <a16:creationId xmlns:a16="http://schemas.microsoft.com/office/drawing/2014/main" id="{DE7D0455-709C-27B5-47CA-9E001C4E4B43}"/>
              </a:ext>
            </a:extLst>
          </p:cNvPr>
          <p:cNvSpPr/>
          <p:nvPr/>
        </p:nvSpPr>
        <p:spPr>
          <a:xfrm>
            <a:off x="-6077573" y="1951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>
            <a:extLst>
              <a:ext uri="{FF2B5EF4-FFF2-40B4-BE49-F238E27FC236}">
                <a16:creationId xmlns:a16="http://schemas.microsoft.com/office/drawing/2014/main" id="{FA2B12C8-C10B-E54D-CCE5-3831921AA807}"/>
              </a:ext>
            </a:extLst>
          </p:cNvPr>
          <p:cNvSpPr/>
          <p:nvPr/>
        </p:nvSpPr>
        <p:spPr>
          <a:xfrm>
            <a:off x="-6001373" y="19230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>
            <a:extLst>
              <a:ext uri="{FF2B5EF4-FFF2-40B4-BE49-F238E27FC236}">
                <a16:creationId xmlns:a16="http://schemas.microsoft.com/office/drawing/2014/main" id="{B8A5EF7C-588F-BF60-8813-7CE6A1E32326}"/>
              </a:ext>
            </a:extLst>
          </p:cNvPr>
          <p:cNvSpPr/>
          <p:nvPr/>
        </p:nvSpPr>
        <p:spPr>
          <a:xfrm>
            <a:off x="-6280773" y="13420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>
            <a:extLst>
              <a:ext uri="{FF2B5EF4-FFF2-40B4-BE49-F238E27FC236}">
                <a16:creationId xmlns:a16="http://schemas.microsoft.com/office/drawing/2014/main" id="{65FDB3AE-4DCF-A0BF-CB75-A1D299D204A0}"/>
              </a:ext>
            </a:extLst>
          </p:cNvPr>
          <p:cNvSpPr/>
          <p:nvPr/>
        </p:nvSpPr>
        <p:spPr>
          <a:xfrm>
            <a:off x="-6217273" y="1259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38B5E945-A9FC-6934-6AD2-52CABCA13EEE}"/>
              </a:ext>
            </a:extLst>
          </p:cNvPr>
          <p:cNvSpPr/>
          <p:nvPr/>
        </p:nvSpPr>
        <p:spPr>
          <a:xfrm>
            <a:off x="-6261723" y="11833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8DC48FDA-6899-69B3-478C-84F371828EC1}"/>
              </a:ext>
            </a:extLst>
          </p:cNvPr>
          <p:cNvSpPr/>
          <p:nvPr/>
        </p:nvSpPr>
        <p:spPr>
          <a:xfrm>
            <a:off x="-6134723" y="11991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Oval 1604">
            <a:extLst>
              <a:ext uri="{FF2B5EF4-FFF2-40B4-BE49-F238E27FC236}">
                <a16:creationId xmlns:a16="http://schemas.microsoft.com/office/drawing/2014/main" id="{EE5E1CFF-A223-0026-935A-6F4B180A8480}"/>
              </a:ext>
            </a:extLst>
          </p:cNvPr>
          <p:cNvSpPr/>
          <p:nvPr/>
        </p:nvSpPr>
        <p:spPr>
          <a:xfrm>
            <a:off x="-6004548" y="12309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6" name="Oval 1605">
            <a:extLst>
              <a:ext uri="{FF2B5EF4-FFF2-40B4-BE49-F238E27FC236}">
                <a16:creationId xmlns:a16="http://schemas.microsoft.com/office/drawing/2014/main" id="{63D71749-9B91-2544-2212-5D63B86F9255}"/>
              </a:ext>
            </a:extLst>
          </p:cNvPr>
          <p:cNvSpPr/>
          <p:nvPr/>
        </p:nvSpPr>
        <p:spPr>
          <a:xfrm>
            <a:off x="-5906123" y="1259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Oval 1606">
            <a:extLst>
              <a:ext uri="{FF2B5EF4-FFF2-40B4-BE49-F238E27FC236}">
                <a16:creationId xmlns:a16="http://schemas.microsoft.com/office/drawing/2014/main" id="{768BAB2A-ED67-7EE7-05D3-0365CDAC1960}"/>
              </a:ext>
            </a:extLst>
          </p:cNvPr>
          <p:cNvSpPr/>
          <p:nvPr/>
        </p:nvSpPr>
        <p:spPr>
          <a:xfrm>
            <a:off x="-5921998" y="1364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Oval 1607">
            <a:extLst>
              <a:ext uri="{FF2B5EF4-FFF2-40B4-BE49-F238E27FC236}">
                <a16:creationId xmlns:a16="http://schemas.microsoft.com/office/drawing/2014/main" id="{FB88734B-DF27-9123-E33B-A28EC18D3FA2}"/>
              </a:ext>
            </a:extLst>
          </p:cNvPr>
          <p:cNvSpPr/>
          <p:nvPr/>
        </p:nvSpPr>
        <p:spPr>
          <a:xfrm>
            <a:off x="-6048998" y="11293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Oval 1608">
            <a:extLst>
              <a:ext uri="{FF2B5EF4-FFF2-40B4-BE49-F238E27FC236}">
                <a16:creationId xmlns:a16="http://schemas.microsoft.com/office/drawing/2014/main" id="{A897A655-F663-6242-48E2-15633F142D2B}"/>
              </a:ext>
            </a:extLst>
          </p:cNvPr>
          <p:cNvSpPr/>
          <p:nvPr/>
        </p:nvSpPr>
        <p:spPr>
          <a:xfrm>
            <a:off x="-6017248" y="1046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Oval 1609">
            <a:extLst>
              <a:ext uri="{FF2B5EF4-FFF2-40B4-BE49-F238E27FC236}">
                <a16:creationId xmlns:a16="http://schemas.microsoft.com/office/drawing/2014/main" id="{8EAE008B-ABD8-0DD4-A990-44565F8E79CB}"/>
              </a:ext>
            </a:extLst>
          </p:cNvPr>
          <p:cNvSpPr/>
          <p:nvPr/>
        </p:nvSpPr>
        <p:spPr>
          <a:xfrm>
            <a:off x="-5947398" y="9578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Oval 1610">
            <a:extLst>
              <a:ext uri="{FF2B5EF4-FFF2-40B4-BE49-F238E27FC236}">
                <a16:creationId xmlns:a16="http://schemas.microsoft.com/office/drawing/2014/main" id="{1D834EF0-7ADE-FA4B-8BBB-910FD88CFD0A}"/>
              </a:ext>
            </a:extLst>
          </p:cNvPr>
          <p:cNvSpPr/>
          <p:nvPr/>
        </p:nvSpPr>
        <p:spPr>
          <a:xfrm>
            <a:off x="-5950573" y="856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Oval 1611">
            <a:extLst>
              <a:ext uri="{FF2B5EF4-FFF2-40B4-BE49-F238E27FC236}">
                <a16:creationId xmlns:a16="http://schemas.microsoft.com/office/drawing/2014/main" id="{13E2D996-3C1C-4642-E087-2E9A8D255807}"/>
              </a:ext>
            </a:extLst>
          </p:cNvPr>
          <p:cNvSpPr/>
          <p:nvPr/>
        </p:nvSpPr>
        <p:spPr>
          <a:xfrm>
            <a:off x="-6048998" y="846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Oval 1612">
            <a:extLst>
              <a:ext uri="{FF2B5EF4-FFF2-40B4-BE49-F238E27FC236}">
                <a16:creationId xmlns:a16="http://schemas.microsoft.com/office/drawing/2014/main" id="{0094DB56-253C-CB1A-5AA3-2BAE61170953}"/>
              </a:ext>
            </a:extLst>
          </p:cNvPr>
          <p:cNvSpPr/>
          <p:nvPr/>
        </p:nvSpPr>
        <p:spPr>
          <a:xfrm>
            <a:off x="-6144248" y="8721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Oval 1613">
            <a:extLst>
              <a:ext uri="{FF2B5EF4-FFF2-40B4-BE49-F238E27FC236}">
                <a16:creationId xmlns:a16="http://schemas.microsoft.com/office/drawing/2014/main" id="{67E38868-B34D-51F1-C5F0-64D9A4964C45}"/>
              </a:ext>
            </a:extLst>
          </p:cNvPr>
          <p:cNvSpPr/>
          <p:nvPr/>
        </p:nvSpPr>
        <p:spPr>
          <a:xfrm>
            <a:off x="-6128373" y="751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5" name="Oval 1614">
            <a:extLst>
              <a:ext uri="{FF2B5EF4-FFF2-40B4-BE49-F238E27FC236}">
                <a16:creationId xmlns:a16="http://schemas.microsoft.com/office/drawing/2014/main" id="{CA3A73C2-C1C3-E726-06B5-1795E4B06B7E}"/>
              </a:ext>
            </a:extLst>
          </p:cNvPr>
          <p:cNvSpPr/>
          <p:nvPr/>
        </p:nvSpPr>
        <p:spPr>
          <a:xfrm>
            <a:off x="-6033123" y="751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6" name="Oval 1615">
            <a:extLst>
              <a:ext uri="{FF2B5EF4-FFF2-40B4-BE49-F238E27FC236}">
                <a16:creationId xmlns:a16="http://schemas.microsoft.com/office/drawing/2014/main" id="{7A260C61-545E-5AE2-C145-73594D93520A}"/>
              </a:ext>
            </a:extLst>
          </p:cNvPr>
          <p:cNvSpPr/>
          <p:nvPr/>
        </p:nvSpPr>
        <p:spPr>
          <a:xfrm>
            <a:off x="-6061698" y="643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7" name="Oval 1616">
            <a:extLst>
              <a:ext uri="{FF2B5EF4-FFF2-40B4-BE49-F238E27FC236}">
                <a16:creationId xmlns:a16="http://schemas.microsoft.com/office/drawing/2014/main" id="{71920F5A-752E-08EC-A711-00151E917D41}"/>
              </a:ext>
            </a:extLst>
          </p:cNvPr>
          <p:cNvSpPr/>
          <p:nvPr/>
        </p:nvSpPr>
        <p:spPr>
          <a:xfrm>
            <a:off x="-5979148" y="605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8" name="Oval 1617">
            <a:extLst>
              <a:ext uri="{FF2B5EF4-FFF2-40B4-BE49-F238E27FC236}">
                <a16:creationId xmlns:a16="http://schemas.microsoft.com/office/drawing/2014/main" id="{3F85ABB4-855B-6E48-515B-CA4A11808838}"/>
              </a:ext>
            </a:extLst>
          </p:cNvPr>
          <p:cNvSpPr/>
          <p:nvPr/>
        </p:nvSpPr>
        <p:spPr>
          <a:xfrm>
            <a:off x="-6134723" y="5673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9" name="Oval 1618">
            <a:extLst>
              <a:ext uri="{FF2B5EF4-FFF2-40B4-BE49-F238E27FC236}">
                <a16:creationId xmlns:a16="http://schemas.microsoft.com/office/drawing/2014/main" id="{CA86A330-3577-7EBC-2A34-512CF1FF32E6}"/>
              </a:ext>
            </a:extLst>
          </p:cNvPr>
          <p:cNvSpPr/>
          <p:nvPr/>
        </p:nvSpPr>
        <p:spPr>
          <a:xfrm>
            <a:off x="-6239498" y="5800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0" name="Oval 1619">
            <a:extLst>
              <a:ext uri="{FF2B5EF4-FFF2-40B4-BE49-F238E27FC236}">
                <a16:creationId xmlns:a16="http://schemas.microsoft.com/office/drawing/2014/main" id="{DFBBE32A-01C0-F5D6-8663-155FE43DBAFB}"/>
              </a:ext>
            </a:extLst>
          </p:cNvPr>
          <p:cNvSpPr/>
          <p:nvPr/>
        </p:nvSpPr>
        <p:spPr>
          <a:xfrm>
            <a:off x="-6337923" y="5229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1" name="Oval 1620">
            <a:extLst>
              <a:ext uri="{FF2B5EF4-FFF2-40B4-BE49-F238E27FC236}">
                <a16:creationId xmlns:a16="http://schemas.microsoft.com/office/drawing/2014/main" id="{D237AAA5-8AA1-29CC-FEE6-F910247A5B41}"/>
              </a:ext>
            </a:extLst>
          </p:cNvPr>
          <p:cNvSpPr/>
          <p:nvPr/>
        </p:nvSpPr>
        <p:spPr>
          <a:xfrm>
            <a:off x="-6382373" y="418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2" name="Oval 1621">
            <a:extLst>
              <a:ext uri="{FF2B5EF4-FFF2-40B4-BE49-F238E27FC236}">
                <a16:creationId xmlns:a16="http://schemas.microsoft.com/office/drawing/2014/main" id="{742E8B9A-03BB-147B-0827-678ED436BCC6}"/>
              </a:ext>
            </a:extLst>
          </p:cNvPr>
          <p:cNvSpPr/>
          <p:nvPr/>
        </p:nvSpPr>
        <p:spPr>
          <a:xfrm>
            <a:off x="-6296648" y="4149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3" name="Oval 1622">
            <a:extLst>
              <a:ext uri="{FF2B5EF4-FFF2-40B4-BE49-F238E27FC236}">
                <a16:creationId xmlns:a16="http://schemas.microsoft.com/office/drawing/2014/main" id="{AAF0C146-C6FB-8626-3929-F4B1AE8F6767}"/>
              </a:ext>
            </a:extLst>
          </p:cNvPr>
          <p:cNvSpPr/>
          <p:nvPr/>
        </p:nvSpPr>
        <p:spPr>
          <a:xfrm>
            <a:off x="-6236323" y="348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4" name="Oval 1623">
            <a:extLst>
              <a:ext uri="{FF2B5EF4-FFF2-40B4-BE49-F238E27FC236}">
                <a16:creationId xmlns:a16="http://schemas.microsoft.com/office/drawing/2014/main" id="{78A35991-0083-642F-20EF-9FA0D570DFEA}"/>
              </a:ext>
            </a:extLst>
          </p:cNvPr>
          <p:cNvSpPr/>
          <p:nvPr/>
        </p:nvSpPr>
        <p:spPr>
          <a:xfrm>
            <a:off x="-6426823" y="3228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5" name="Oval 1624">
            <a:extLst>
              <a:ext uri="{FF2B5EF4-FFF2-40B4-BE49-F238E27FC236}">
                <a16:creationId xmlns:a16="http://schemas.microsoft.com/office/drawing/2014/main" id="{67EA2AC1-599E-2253-459D-09B35DD4827F}"/>
              </a:ext>
            </a:extLst>
          </p:cNvPr>
          <p:cNvSpPr/>
          <p:nvPr/>
        </p:nvSpPr>
        <p:spPr>
          <a:xfrm>
            <a:off x="-6544298" y="2879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6" name="Oval 1625">
            <a:extLst>
              <a:ext uri="{FF2B5EF4-FFF2-40B4-BE49-F238E27FC236}">
                <a16:creationId xmlns:a16="http://schemas.microsoft.com/office/drawing/2014/main" id="{E0058B94-0B3F-1390-D9C4-EAB3F6CE5BE4}"/>
              </a:ext>
            </a:extLst>
          </p:cNvPr>
          <p:cNvSpPr/>
          <p:nvPr/>
        </p:nvSpPr>
        <p:spPr>
          <a:xfrm>
            <a:off x="-6623673" y="351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" name="Oval 1626">
            <a:extLst>
              <a:ext uri="{FF2B5EF4-FFF2-40B4-BE49-F238E27FC236}">
                <a16:creationId xmlns:a16="http://schemas.microsoft.com/office/drawing/2014/main" id="{B9EB783A-7A88-8931-5B85-4ED681815A03}"/>
              </a:ext>
            </a:extLst>
          </p:cNvPr>
          <p:cNvSpPr/>
          <p:nvPr/>
        </p:nvSpPr>
        <p:spPr>
          <a:xfrm>
            <a:off x="-6639548" y="427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" name="Oval 1627">
            <a:extLst>
              <a:ext uri="{FF2B5EF4-FFF2-40B4-BE49-F238E27FC236}">
                <a16:creationId xmlns:a16="http://schemas.microsoft.com/office/drawing/2014/main" id="{2E787368-A66D-96F4-9137-934948C906C0}"/>
              </a:ext>
            </a:extLst>
          </p:cNvPr>
          <p:cNvSpPr/>
          <p:nvPr/>
        </p:nvSpPr>
        <p:spPr>
          <a:xfrm>
            <a:off x="-6633198" y="243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" name="Oval 1628">
            <a:extLst>
              <a:ext uri="{FF2B5EF4-FFF2-40B4-BE49-F238E27FC236}">
                <a16:creationId xmlns:a16="http://schemas.microsoft.com/office/drawing/2014/main" id="{9EA766D0-0A84-A94C-9A24-0F6928EF187A}"/>
              </a:ext>
            </a:extLst>
          </p:cNvPr>
          <p:cNvSpPr/>
          <p:nvPr/>
        </p:nvSpPr>
        <p:spPr>
          <a:xfrm>
            <a:off x="-6614148" y="1609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0" name="Oval 1629">
            <a:extLst>
              <a:ext uri="{FF2B5EF4-FFF2-40B4-BE49-F238E27FC236}">
                <a16:creationId xmlns:a16="http://schemas.microsoft.com/office/drawing/2014/main" id="{DC71F13A-E516-D548-8EEA-9C719E298D8F}"/>
              </a:ext>
            </a:extLst>
          </p:cNvPr>
          <p:cNvSpPr/>
          <p:nvPr/>
        </p:nvSpPr>
        <p:spPr>
          <a:xfrm>
            <a:off x="-6671298" y="94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1" name="Oval 1630">
            <a:extLst>
              <a:ext uri="{FF2B5EF4-FFF2-40B4-BE49-F238E27FC236}">
                <a16:creationId xmlns:a16="http://schemas.microsoft.com/office/drawing/2014/main" id="{4D3CC5F9-C097-AF7B-8338-4927F8BCACFE}"/>
              </a:ext>
            </a:extLst>
          </p:cNvPr>
          <p:cNvSpPr/>
          <p:nvPr/>
        </p:nvSpPr>
        <p:spPr>
          <a:xfrm>
            <a:off x="-6576048" y="276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2" name="Oval 1631">
            <a:extLst>
              <a:ext uri="{FF2B5EF4-FFF2-40B4-BE49-F238E27FC236}">
                <a16:creationId xmlns:a16="http://schemas.microsoft.com/office/drawing/2014/main" id="{B7751761-8B98-767C-8D96-BED91630A0D8}"/>
              </a:ext>
            </a:extLst>
          </p:cNvPr>
          <p:cNvSpPr/>
          <p:nvPr/>
        </p:nvSpPr>
        <p:spPr>
          <a:xfrm>
            <a:off x="-6499848" y="-136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3" name="Oval 1632">
            <a:extLst>
              <a:ext uri="{FF2B5EF4-FFF2-40B4-BE49-F238E27FC236}">
                <a16:creationId xmlns:a16="http://schemas.microsoft.com/office/drawing/2014/main" id="{55A4642B-D853-5705-B585-B21D7439E7D7}"/>
              </a:ext>
            </a:extLst>
          </p:cNvPr>
          <p:cNvSpPr/>
          <p:nvPr/>
        </p:nvSpPr>
        <p:spPr>
          <a:xfrm>
            <a:off x="-6414123" y="30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4" name="Oval 1633">
            <a:extLst>
              <a:ext uri="{FF2B5EF4-FFF2-40B4-BE49-F238E27FC236}">
                <a16:creationId xmlns:a16="http://schemas.microsoft.com/office/drawing/2014/main" id="{B0831C16-522D-E547-1825-4D7972B8943B}"/>
              </a:ext>
            </a:extLst>
          </p:cNvPr>
          <p:cNvSpPr/>
          <p:nvPr/>
        </p:nvSpPr>
        <p:spPr>
          <a:xfrm>
            <a:off x="-6715748" y="8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5" name="Oval 1634">
            <a:extLst>
              <a:ext uri="{FF2B5EF4-FFF2-40B4-BE49-F238E27FC236}">
                <a16:creationId xmlns:a16="http://schemas.microsoft.com/office/drawing/2014/main" id="{9B20011A-B851-6A3F-9F34-1A7D98C2B0F1}"/>
              </a:ext>
            </a:extLst>
          </p:cNvPr>
          <p:cNvSpPr/>
          <p:nvPr/>
        </p:nvSpPr>
        <p:spPr>
          <a:xfrm>
            <a:off x="-6826684" y="434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6" name="Oval 1635">
            <a:extLst>
              <a:ext uri="{FF2B5EF4-FFF2-40B4-BE49-F238E27FC236}">
                <a16:creationId xmlns:a16="http://schemas.microsoft.com/office/drawing/2014/main" id="{3EA1A505-DC4A-EAE7-2433-79FC50A1CF2B}"/>
              </a:ext>
            </a:extLst>
          </p:cNvPr>
          <p:cNvSpPr/>
          <p:nvPr/>
        </p:nvSpPr>
        <p:spPr>
          <a:xfrm>
            <a:off x="-6896723" y="-993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7" name="Oval 1636">
            <a:extLst>
              <a:ext uri="{FF2B5EF4-FFF2-40B4-BE49-F238E27FC236}">
                <a16:creationId xmlns:a16="http://schemas.microsoft.com/office/drawing/2014/main" id="{D8BDD9D9-FFF9-89B1-E060-77EBFD9E2E5C}"/>
              </a:ext>
            </a:extLst>
          </p:cNvPr>
          <p:cNvSpPr/>
          <p:nvPr/>
        </p:nvSpPr>
        <p:spPr>
          <a:xfrm>
            <a:off x="-7052298" y="-1025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" name="Oval 1637">
            <a:extLst>
              <a:ext uri="{FF2B5EF4-FFF2-40B4-BE49-F238E27FC236}">
                <a16:creationId xmlns:a16="http://schemas.microsoft.com/office/drawing/2014/main" id="{8EB70655-306F-CD6B-9F76-E109035714D2}"/>
              </a:ext>
            </a:extLst>
          </p:cNvPr>
          <p:cNvSpPr/>
          <p:nvPr/>
        </p:nvSpPr>
        <p:spPr>
          <a:xfrm>
            <a:off x="-7080873" y="22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Oval 1638">
            <a:extLst>
              <a:ext uri="{FF2B5EF4-FFF2-40B4-BE49-F238E27FC236}">
                <a16:creationId xmlns:a16="http://schemas.microsoft.com/office/drawing/2014/main" id="{709D2D7F-2339-A512-335F-89E1141B9078}"/>
              </a:ext>
            </a:extLst>
          </p:cNvPr>
          <p:cNvSpPr/>
          <p:nvPr/>
        </p:nvSpPr>
        <p:spPr>
          <a:xfrm>
            <a:off x="-7039598" y="-2009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Oval 1639">
            <a:extLst>
              <a:ext uri="{FF2B5EF4-FFF2-40B4-BE49-F238E27FC236}">
                <a16:creationId xmlns:a16="http://schemas.microsoft.com/office/drawing/2014/main" id="{9E9BABE2-E7FE-D03B-B8C1-C7D1508D3258}"/>
              </a:ext>
            </a:extLst>
          </p:cNvPr>
          <p:cNvSpPr/>
          <p:nvPr/>
        </p:nvSpPr>
        <p:spPr>
          <a:xfrm>
            <a:off x="-6925298" y="-1978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>
            <a:extLst>
              <a:ext uri="{FF2B5EF4-FFF2-40B4-BE49-F238E27FC236}">
                <a16:creationId xmlns:a16="http://schemas.microsoft.com/office/drawing/2014/main" id="{AD393175-4112-C8D5-DFD9-1E5453A9E41E}"/>
              </a:ext>
            </a:extLst>
          </p:cNvPr>
          <p:cNvSpPr/>
          <p:nvPr/>
        </p:nvSpPr>
        <p:spPr>
          <a:xfrm>
            <a:off x="-6810998" y="-1660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Oval 1641">
            <a:extLst>
              <a:ext uri="{FF2B5EF4-FFF2-40B4-BE49-F238E27FC236}">
                <a16:creationId xmlns:a16="http://schemas.microsoft.com/office/drawing/2014/main" id="{C970ECBF-16D6-8E35-F934-FCC389B9ADEF}"/>
              </a:ext>
            </a:extLst>
          </p:cNvPr>
          <p:cNvSpPr/>
          <p:nvPr/>
        </p:nvSpPr>
        <p:spPr>
          <a:xfrm>
            <a:off x="-6830048" y="-2771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" name="Oval 1642">
            <a:extLst>
              <a:ext uri="{FF2B5EF4-FFF2-40B4-BE49-F238E27FC236}">
                <a16:creationId xmlns:a16="http://schemas.microsoft.com/office/drawing/2014/main" id="{576836F8-A982-1A10-EF88-0267E3D07DA7}"/>
              </a:ext>
            </a:extLst>
          </p:cNvPr>
          <p:cNvSpPr/>
          <p:nvPr/>
        </p:nvSpPr>
        <p:spPr>
          <a:xfrm>
            <a:off x="-6734798" y="-2898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Oval 1643">
            <a:extLst>
              <a:ext uri="{FF2B5EF4-FFF2-40B4-BE49-F238E27FC236}">
                <a16:creationId xmlns:a16="http://schemas.microsoft.com/office/drawing/2014/main" id="{7895F860-D19D-2386-B835-7B9212ACA8C2}"/>
              </a:ext>
            </a:extLst>
          </p:cNvPr>
          <p:cNvSpPr/>
          <p:nvPr/>
        </p:nvSpPr>
        <p:spPr>
          <a:xfrm>
            <a:off x="-6772898" y="-3883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Oval 1644">
            <a:extLst>
              <a:ext uri="{FF2B5EF4-FFF2-40B4-BE49-F238E27FC236}">
                <a16:creationId xmlns:a16="http://schemas.microsoft.com/office/drawing/2014/main" id="{E9F563AB-FB1A-3A15-AF26-ADB9638DA2CB}"/>
              </a:ext>
            </a:extLst>
          </p:cNvPr>
          <p:cNvSpPr/>
          <p:nvPr/>
        </p:nvSpPr>
        <p:spPr>
          <a:xfrm>
            <a:off x="-6769723" y="-4835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Oval 1645">
            <a:extLst>
              <a:ext uri="{FF2B5EF4-FFF2-40B4-BE49-F238E27FC236}">
                <a16:creationId xmlns:a16="http://schemas.microsoft.com/office/drawing/2014/main" id="{E414E2E3-538A-DD2A-C127-57E8B36097C4}"/>
              </a:ext>
            </a:extLst>
          </p:cNvPr>
          <p:cNvSpPr/>
          <p:nvPr/>
        </p:nvSpPr>
        <p:spPr>
          <a:xfrm>
            <a:off x="-6671298" y="-4740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val 1646">
            <a:extLst>
              <a:ext uri="{FF2B5EF4-FFF2-40B4-BE49-F238E27FC236}">
                <a16:creationId xmlns:a16="http://schemas.microsoft.com/office/drawing/2014/main" id="{8132F57B-747C-8CC6-B9D1-0FD583C38373}"/>
              </a:ext>
            </a:extLst>
          </p:cNvPr>
          <p:cNvSpPr/>
          <p:nvPr/>
        </p:nvSpPr>
        <p:spPr>
          <a:xfrm>
            <a:off x="-6696698" y="-5629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5F2E72A6-F764-FF19-A078-38008810BACB}"/>
              </a:ext>
            </a:extLst>
          </p:cNvPr>
          <p:cNvSpPr/>
          <p:nvPr/>
        </p:nvSpPr>
        <p:spPr>
          <a:xfrm>
            <a:off x="-6937998" y="-3756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8AC84BDE-38F8-C068-458A-456C0D947EA2}"/>
              </a:ext>
            </a:extLst>
          </p:cNvPr>
          <p:cNvSpPr/>
          <p:nvPr/>
        </p:nvSpPr>
        <p:spPr>
          <a:xfrm>
            <a:off x="-7045948" y="-3978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C4604260-3E00-6852-55F9-1D3F0AFBF308}"/>
              </a:ext>
            </a:extLst>
          </p:cNvPr>
          <p:cNvSpPr/>
          <p:nvPr/>
        </p:nvSpPr>
        <p:spPr>
          <a:xfrm>
            <a:off x="-7020548" y="-4867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90C6B248-C6D8-28DB-A964-B517DEFA5AD1}"/>
              </a:ext>
            </a:extLst>
          </p:cNvPr>
          <p:cNvSpPr/>
          <p:nvPr/>
        </p:nvSpPr>
        <p:spPr>
          <a:xfrm>
            <a:off x="-7118973" y="-3311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F7C2261F-031C-5120-ACCA-2ECC7CDFAFBA}"/>
              </a:ext>
            </a:extLst>
          </p:cNvPr>
          <p:cNvSpPr/>
          <p:nvPr/>
        </p:nvSpPr>
        <p:spPr>
          <a:xfrm>
            <a:off x="-7176123" y="-2549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260507C9-36A1-9AAF-DAD8-BFCB7F2A2E9D}"/>
              </a:ext>
            </a:extLst>
          </p:cNvPr>
          <p:cNvSpPr/>
          <p:nvPr/>
        </p:nvSpPr>
        <p:spPr>
          <a:xfrm>
            <a:off x="-7191998" y="-3724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2AB71346-4EFA-5048-8249-05F970483534}"/>
              </a:ext>
            </a:extLst>
          </p:cNvPr>
          <p:cNvSpPr/>
          <p:nvPr/>
        </p:nvSpPr>
        <p:spPr>
          <a:xfrm>
            <a:off x="-7271373" y="-3724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Oval 1654">
            <a:extLst>
              <a:ext uri="{FF2B5EF4-FFF2-40B4-BE49-F238E27FC236}">
                <a16:creationId xmlns:a16="http://schemas.microsoft.com/office/drawing/2014/main" id="{8A1514B6-F9DD-7B65-F07C-0CE4BCFAB55E}"/>
              </a:ext>
            </a:extLst>
          </p:cNvPr>
          <p:cNvSpPr/>
          <p:nvPr/>
        </p:nvSpPr>
        <p:spPr>
          <a:xfrm>
            <a:off x="-6893548" y="97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Oval 1655">
            <a:extLst>
              <a:ext uri="{FF2B5EF4-FFF2-40B4-BE49-F238E27FC236}">
                <a16:creationId xmlns:a16="http://schemas.microsoft.com/office/drawing/2014/main" id="{38EF2B3C-07DB-1A63-BDE3-E054756E8F49}"/>
              </a:ext>
            </a:extLst>
          </p:cNvPr>
          <p:cNvSpPr/>
          <p:nvPr/>
        </p:nvSpPr>
        <p:spPr>
          <a:xfrm>
            <a:off x="-6807823" y="-612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Oval 1656">
            <a:extLst>
              <a:ext uri="{FF2B5EF4-FFF2-40B4-BE49-F238E27FC236}">
                <a16:creationId xmlns:a16="http://schemas.microsoft.com/office/drawing/2014/main" id="{878C4EA1-07F9-D5AB-6D56-3A65868FC131}"/>
              </a:ext>
            </a:extLst>
          </p:cNvPr>
          <p:cNvSpPr/>
          <p:nvPr/>
        </p:nvSpPr>
        <p:spPr>
          <a:xfrm>
            <a:off x="-8617573" y="1227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Oval 1657">
            <a:extLst>
              <a:ext uri="{FF2B5EF4-FFF2-40B4-BE49-F238E27FC236}">
                <a16:creationId xmlns:a16="http://schemas.microsoft.com/office/drawing/2014/main" id="{EEC37C5E-E77A-1533-E7E5-F7A335C123CC}"/>
              </a:ext>
            </a:extLst>
          </p:cNvPr>
          <p:cNvSpPr/>
          <p:nvPr/>
        </p:nvSpPr>
        <p:spPr>
          <a:xfrm>
            <a:off x="-8709648" y="12341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Oval 1658">
            <a:extLst>
              <a:ext uri="{FF2B5EF4-FFF2-40B4-BE49-F238E27FC236}">
                <a16:creationId xmlns:a16="http://schemas.microsoft.com/office/drawing/2014/main" id="{7CCA3145-C46A-BFCC-2F87-11036274824F}"/>
              </a:ext>
            </a:extLst>
          </p:cNvPr>
          <p:cNvSpPr/>
          <p:nvPr/>
        </p:nvSpPr>
        <p:spPr>
          <a:xfrm>
            <a:off x="-8798548" y="12849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Oval 1659">
            <a:extLst>
              <a:ext uri="{FF2B5EF4-FFF2-40B4-BE49-F238E27FC236}">
                <a16:creationId xmlns:a16="http://schemas.microsoft.com/office/drawing/2014/main" id="{FA7A8484-705F-54A4-F3FC-78FEA28B721A}"/>
              </a:ext>
            </a:extLst>
          </p:cNvPr>
          <p:cNvSpPr/>
          <p:nvPr/>
        </p:nvSpPr>
        <p:spPr>
          <a:xfrm>
            <a:off x="-8903323" y="13293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1" name="Oval 1660">
            <a:extLst>
              <a:ext uri="{FF2B5EF4-FFF2-40B4-BE49-F238E27FC236}">
                <a16:creationId xmlns:a16="http://schemas.microsoft.com/office/drawing/2014/main" id="{5F29B9F0-A9D7-8D46-D7E2-78FCB937E4A0}"/>
              </a:ext>
            </a:extLst>
          </p:cNvPr>
          <p:cNvSpPr/>
          <p:nvPr/>
        </p:nvSpPr>
        <p:spPr>
          <a:xfrm>
            <a:off x="-8995398" y="13484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2" name="Oval 1661">
            <a:extLst>
              <a:ext uri="{FF2B5EF4-FFF2-40B4-BE49-F238E27FC236}">
                <a16:creationId xmlns:a16="http://schemas.microsoft.com/office/drawing/2014/main" id="{B4686E5F-761C-FFE4-11FB-A9857EDD2732}"/>
              </a:ext>
            </a:extLst>
          </p:cNvPr>
          <p:cNvSpPr/>
          <p:nvPr/>
        </p:nvSpPr>
        <p:spPr>
          <a:xfrm>
            <a:off x="-8992223" y="14531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062DFBEA-5AA6-1A54-6BE3-D1CF739A5605}"/>
              </a:ext>
            </a:extLst>
          </p:cNvPr>
          <p:cNvSpPr/>
          <p:nvPr/>
        </p:nvSpPr>
        <p:spPr>
          <a:xfrm>
            <a:off x="-8960473" y="1554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93EDB882-3AA3-296D-BDA0-546D12BA255D}"/>
              </a:ext>
            </a:extLst>
          </p:cNvPr>
          <p:cNvSpPr/>
          <p:nvPr/>
        </p:nvSpPr>
        <p:spPr>
          <a:xfrm>
            <a:off x="-8944598" y="16659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F17456A5-A792-2F5B-EEE0-6687813D797B}"/>
              </a:ext>
            </a:extLst>
          </p:cNvPr>
          <p:cNvSpPr/>
          <p:nvPr/>
        </p:nvSpPr>
        <p:spPr>
          <a:xfrm>
            <a:off x="-8928723" y="17738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FA37FFC8-CFA8-BF57-8A98-DA4C4237B522}"/>
              </a:ext>
            </a:extLst>
          </p:cNvPr>
          <p:cNvSpPr/>
          <p:nvPr/>
        </p:nvSpPr>
        <p:spPr>
          <a:xfrm>
            <a:off x="-8827123" y="1815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0862E8A8-0F40-632D-F828-3DCC9D4E1901}"/>
              </a:ext>
            </a:extLst>
          </p:cNvPr>
          <p:cNvSpPr/>
          <p:nvPr/>
        </p:nvSpPr>
        <p:spPr>
          <a:xfrm>
            <a:off x="-8722348" y="18564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914D32D8-97A4-81F7-9F1F-5D19AD1641A5}"/>
              </a:ext>
            </a:extLst>
          </p:cNvPr>
          <p:cNvSpPr/>
          <p:nvPr/>
        </p:nvSpPr>
        <p:spPr>
          <a:xfrm>
            <a:off x="-8690598" y="1951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4B8FA276-62BC-5C5F-B9B4-C2FB1D796EC6}"/>
              </a:ext>
            </a:extLst>
          </p:cNvPr>
          <p:cNvSpPr/>
          <p:nvPr/>
        </p:nvSpPr>
        <p:spPr>
          <a:xfrm>
            <a:off x="-8690598" y="1513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3CA81F46-0961-FFC4-6EFB-EEF75CEF351C}"/>
              </a:ext>
            </a:extLst>
          </p:cNvPr>
          <p:cNvSpPr/>
          <p:nvPr/>
        </p:nvSpPr>
        <p:spPr>
          <a:xfrm>
            <a:off x="-8684248" y="1367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E60FE6AE-E23F-E815-ED07-2F89C69D02B8}"/>
              </a:ext>
            </a:extLst>
          </p:cNvPr>
          <p:cNvSpPr/>
          <p:nvPr/>
        </p:nvSpPr>
        <p:spPr>
          <a:xfrm>
            <a:off x="-8547723" y="1316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A75F5E12-D11A-00A4-F44A-A630774440C9}"/>
              </a:ext>
            </a:extLst>
          </p:cNvPr>
          <p:cNvSpPr/>
          <p:nvPr/>
        </p:nvSpPr>
        <p:spPr>
          <a:xfrm>
            <a:off x="-8544548" y="1427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7D67915D-FB8B-4A9E-C444-B407B4081ED2}"/>
              </a:ext>
            </a:extLst>
          </p:cNvPr>
          <p:cNvSpPr/>
          <p:nvPr/>
        </p:nvSpPr>
        <p:spPr>
          <a:xfrm>
            <a:off x="-8601698" y="1494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8EC45585-17D9-1EC7-319D-CFFF873150F7}"/>
              </a:ext>
            </a:extLst>
          </p:cNvPr>
          <p:cNvSpPr/>
          <p:nvPr/>
        </p:nvSpPr>
        <p:spPr>
          <a:xfrm>
            <a:off x="-8531848" y="15738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5" name="Oval 1674">
            <a:extLst>
              <a:ext uri="{FF2B5EF4-FFF2-40B4-BE49-F238E27FC236}">
                <a16:creationId xmlns:a16="http://schemas.microsoft.com/office/drawing/2014/main" id="{BDFB737E-359C-EA64-9C15-772469F78F4E}"/>
              </a:ext>
            </a:extLst>
          </p:cNvPr>
          <p:cNvSpPr/>
          <p:nvPr/>
        </p:nvSpPr>
        <p:spPr>
          <a:xfrm>
            <a:off x="-8461998" y="1650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6" name="Oval 1675">
            <a:extLst>
              <a:ext uri="{FF2B5EF4-FFF2-40B4-BE49-F238E27FC236}">
                <a16:creationId xmlns:a16="http://schemas.microsoft.com/office/drawing/2014/main" id="{2F075454-7605-306C-B232-85A88A15B43D}"/>
              </a:ext>
            </a:extLst>
          </p:cNvPr>
          <p:cNvSpPr/>
          <p:nvPr/>
        </p:nvSpPr>
        <p:spPr>
          <a:xfrm>
            <a:off x="-8379448" y="16944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Oval 1676">
            <a:extLst>
              <a:ext uri="{FF2B5EF4-FFF2-40B4-BE49-F238E27FC236}">
                <a16:creationId xmlns:a16="http://schemas.microsoft.com/office/drawing/2014/main" id="{F2F30A8E-38DC-3284-3DFD-1FBD3253ACCA}"/>
              </a:ext>
            </a:extLst>
          </p:cNvPr>
          <p:cNvSpPr/>
          <p:nvPr/>
        </p:nvSpPr>
        <p:spPr>
          <a:xfrm>
            <a:off x="-8442948" y="17548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8" name="Oval 1677">
            <a:extLst>
              <a:ext uri="{FF2B5EF4-FFF2-40B4-BE49-F238E27FC236}">
                <a16:creationId xmlns:a16="http://schemas.microsoft.com/office/drawing/2014/main" id="{2FC7C5DD-2FD7-C2AB-23C0-4855EC5B985F}"/>
              </a:ext>
            </a:extLst>
          </p:cNvPr>
          <p:cNvSpPr/>
          <p:nvPr/>
        </p:nvSpPr>
        <p:spPr>
          <a:xfrm>
            <a:off x="-8525498" y="1808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Oval 1678">
            <a:extLst>
              <a:ext uri="{FF2B5EF4-FFF2-40B4-BE49-F238E27FC236}">
                <a16:creationId xmlns:a16="http://schemas.microsoft.com/office/drawing/2014/main" id="{899322A3-ACFE-3B98-54D0-F4BC3848809A}"/>
              </a:ext>
            </a:extLst>
          </p:cNvPr>
          <p:cNvSpPr/>
          <p:nvPr/>
        </p:nvSpPr>
        <p:spPr>
          <a:xfrm>
            <a:off x="-8458823" y="18595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Oval 1679">
            <a:extLst>
              <a:ext uri="{FF2B5EF4-FFF2-40B4-BE49-F238E27FC236}">
                <a16:creationId xmlns:a16="http://schemas.microsoft.com/office/drawing/2014/main" id="{7F35D8FC-2C5C-3EEA-3FCD-8F4A35E94E5D}"/>
              </a:ext>
            </a:extLst>
          </p:cNvPr>
          <p:cNvSpPr/>
          <p:nvPr/>
        </p:nvSpPr>
        <p:spPr>
          <a:xfrm>
            <a:off x="-8363573" y="1824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1" name="Oval 1680">
            <a:extLst>
              <a:ext uri="{FF2B5EF4-FFF2-40B4-BE49-F238E27FC236}">
                <a16:creationId xmlns:a16="http://schemas.microsoft.com/office/drawing/2014/main" id="{CF61B2D0-5B33-EC2E-407A-E1333E9A22E0}"/>
              </a:ext>
            </a:extLst>
          </p:cNvPr>
          <p:cNvSpPr/>
          <p:nvPr/>
        </p:nvSpPr>
        <p:spPr>
          <a:xfrm>
            <a:off x="-8512798" y="1929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2" name="Oval 1681">
            <a:extLst>
              <a:ext uri="{FF2B5EF4-FFF2-40B4-BE49-F238E27FC236}">
                <a16:creationId xmlns:a16="http://schemas.microsoft.com/office/drawing/2014/main" id="{D70D93E4-5506-E414-2E80-1924DD2300E4}"/>
              </a:ext>
            </a:extLst>
          </p:cNvPr>
          <p:cNvSpPr/>
          <p:nvPr/>
        </p:nvSpPr>
        <p:spPr>
          <a:xfrm>
            <a:off x="-8493748" y="20246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Oval 1682">
            <a:extLst>
              <a:ext uri="{FF2B5EF4-FFF2-40B4-BE49-F238E27FC236}">
                <a16:creationId xmlns:a16="http://schemas.microsoft.com/office/drawing/2014/main" id="{608A8587-F985-45EF-6D6D-E3BA9FD24DED}"/>
              </a:ext>
            </a:extLst>
          </p:cNvPr>
          <p:cNvSpPr/>
          <p:nvPr/>
        </p:nvSpPr>
        <p:spPr>
          <a:xfrm>
            <a:off x="-8414373" y="2069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4" name="Oval 1683">
            <a:extLst>
              <a:ext uri="{FF2B5EF4-FFF2-40B4-BE49-F238E27FC236}">
                <a16:creationId xmlns:a16="http://schemas.microsoft.com/office/drawing/2014/main" id="{E89B8842-F409-ED81-3AD6-E264AF9134C0}"/>
              </a:ext>
            </a:extLst>
          </p:cNvPr>
          <p:cNvSpPr/>
          <p:nvPr/>
        </p:nvSpPr>
        <p:spPr>
          <a:xfrm>
            <a:off x="-8573123" y="21008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5" name="Oval 1684">
            <a:extLst>
              <a:ext uri="{FF2B5EF4-FFF2-40B4-BE49-F238E27FC236}">
                <a16:creationId xmlns:a16="http://schemas.microsoft.com/office/drawing/2014/main" id="{A26F2ABB-3BFC-344A-F4F6-6936DA54E538}"/>
              </a:ext>
            </a:extLst>
          </p:cNvPr>
          <p:cNvSpPr/>
          <p:nvPr/>
        </p:nvSpPr>
        <p:spPr>
          <a:xfrm>
            <a:off x="-8630273" y="2189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" name="Oval 1685">
            <a:extLst>
              <a:ext uri="{FF2B5EF4-FFF2-40B4-BE49-F238E27FC236}">
                <a16:creationId xmlns:a16="http://schemas.microsoft.com/office/drawing/2014/main" id="{CAE6A00E-42DB-D0E7-213C-AC4618145AE1}"/>
              </a:ext>
            </a:extLst>
          </p:cNvPr>
          <p:cNvSpPr/>
          <p:nvPr/>
        </p:nvSpPr>
        <p:spPr>
          <a:xfrm>
            <a:off x="-8693773" y="22786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Oval 1686">
            <a:extLst>
              <a:ext uri="{FF2B5EF4-FFF2-40B4-BE49-F238E27FC236}">
                <a16:creationId xmlns:a16="http://schemas.microsoft.com/office/drawing/2014/main" id="{8C7DE2E1-27FA-219B-0A4B-301D59015B7D}"/>
              </a:ext>
            </a:extLst>
          </p:cNvPr>
          <p:cNvSpPr/>
          <p:nvPr/>
        </p:nvSpPr>
        <p:spPr>
          <a:xfrm>
            <a:off x="-8611223" y="23517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Oval 1687">
            <a:extLst>
              <a:ext uri="{FF2B5EF4-FFF2-40B4-BE49-F238E27FC236}">
                <a16:creationId xmlns:a16="http://schemas.microsoft.com/office/drawing/2014/main" id="{89CB599B-0896-5217-54BB-B6075E85C593}"/>
              </a:ext>
            </a:extLst>
          </p:cNvPr>
          <p:cNvSpPr/>
          <p:nvPr/>
        </p:nvSpPr>
        <p:spPr>
          <a:xfrm>
            <a:off x="-8709648" y="2412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Oval 1688">
            <a:extLst>
              <a:ext uri="{FF2B5EF4-FFF2-40B4-BE49-F238E27FC236}">
                <a16:creationId xmlns:a16="http://schemas.microsoft.com/office/drawing/2014/main" id="{327F5F9F-3D18-D2B3-1107-F57CDB491833}"/>
              </a:ext>
            </a:extLst>
          </p:cNvPr>
          <p:cNvSpPr/>
          <p:nvPr/>
        </p:nvSpPr>
        <p:spPr>
          <a:xfrm>
            <a:off x="-8801723" y="24628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Oval 1689">
            <a:extLst>
              <a:ext uri="{FF2B5EF4-FFF2-40B4-BE49-F238E27FC236}">
                <a16:creationId xmlns:a16="http://schemas.microsoft.com/office/drawing/2014/main" id="{9767B23A-D635-6721-383B-4D379E8089D3}"/>
              </a:ext>
            </a:extLst>
          </p:cNvPr>
          <p:cNvSpPr/>
          <p:nvPr/>
        </p:nvSpPr>
        <p:spPr>
          <a:xfrm>
            <a:off x="-8668373" y="25041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Oval 1690">
            <a:extLst>
              <a:ext uri="{FF2B5EF4-FFF2-40B4-BE49-F238E27FC236}">
                <a16:creationId xmlns:a16="http://schemas.microsoft.com/office/drawing/2014/main" id="{5DC7B4C8-FECC-6C89-2FBD-B31C9A4423DC}"/>
              </a:ext>
            </a:extLst>
          </p:cNvPr>
          <p:cNvSpPr/>
          <p:nvPr/>
        </p:nvSpPr>
        <p:spPr>
          <a:xfrm>
            <a:off x="-8681073" y="2586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Oval 1691">
            <a:extLst>
              <a:ext uri="{FF2B5EF4-FFF2-40B4-BE49-F238E27FC236}">
                <a16:creationId xmlns:a16="http://schemas.microsoft.com/office/drawing/2014/main" id="{2489E467-E2FB-66F5-B4B6-1B30317E5756}"/>
              </a:ext>
            </a:extLst>
          </p:cNvPr>
          <p:cNvSpPr/>
          <p:nvPr/>
        </p:nvSpPr>
        <p:spPr>
          <a:xfrm>
            <a:off x="-8569948" y="24787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Oval 1692">
            <a:extLst>
              <a:ext uri="{FF2B5EF4-FFF2-40B4-BE49-F238E27FC236}">
                <a16:creationId xmlns:a16="http://schemas.microsoft.com/office/drawing/2014/main" id="{BC6A7DD9-03A8-812E-AB71-755417BB68AE}"/>
              </a:ext>
            </a:extLst>
          </p:cNvPr>
          <p:cNvSpPr/>
          <p:nvPr/>
        </p:nvSpPr>
        <p:spPr>
          <a:xfrm>
            <a:off x="-8468348" y="25009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Oval 1693">
            <a:extLst>
              <a:ext uri="{FF2B5EF4-FFF2-40B4-BE49-F238E27FC236}">
                <a16:creationId xmlns:a16="http://schemas.microsoft.com/office/drawing/2014/main" id="{13E7C9C5-C9C6-1836-7B81-D6064761FE7B}"/>
              </a:ext>
            </a:extLst>
          </p:cNvPr>
          <p:cNvSpPr/>
          <p:nvPr/>
        </p:nvSpPr>
        <p:spPr>
          <a:xfrm>
            <a:off x="-8369923" y="2459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Oval 1694">
            <a:extLst>
              <a:ext uri="{FF2B5EF4-FFF2-40B4-BE49-F238E27FC236}">
                <a16:creationId xmlns:a16="http://schemas.microsoft.com/office/drawing/2014/main" id="{EA4DDA65-892C-B0F1-9946-838995980AC1}"/>
              </a:ext>
            </a:extLst>
          </p:cNvPr>
          <p:cNvSpPr/>
          <p:nvPr/>
        </p:nvSpPr>
        <p:spPr>
          <a:xfrm>
            <a:off x="-8338173" y="2561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Oval 1695">
            <a:extLst>
              <a:ext uri="{FF2B5EF4-FFF2-40B4-BE49-F238E27FC236}">
                <a16:creationId xmlns:a16="http://schemas.microsoft.com/office/drawing/2014/main" id="{46020C4E-D4AF-3090-966F-FCD77EFC8BF9}"/>
              </a:ext>
            </a:extLst>
          </p:cNvPr>
          <p:cNvSpPr/>
          <p:nvPr/>
        </p:nvSpPr>
        <p:spPr>
          <a:xfrm>
            <a:off x="-8277848" y="2507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Oval 1696">
            <a:extLst>
              <a:ext uri="{FF2B5EF4-FFF2-40B4-BE49-F238E27FC236}">
                <a16:creationId xmlns:a16="http://schemas.microsoft.com/office/drawing/2014/main" id="{6F8FD6F2-F48C-5224-4B58-AA11379396CE}"/>
              </a:ext>
            </a:extLst>
          </p:cNvPr>
          <p:cNvSpPr/>
          <p:nvPr/>
        </p:nvSpPr>
        <p:spPr>
          <a:xfrm>
            <a:off x="-8179423" y="2570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>
            <a:extLst>
              <a:ext uri="{FF2B5EF4-FFF2-40B4-BE49-F238E27FC236}">
                <a16:creationId xmlns:a16="http://schemas.microsoft.com/office/drawing/2014/main" id="{CA30653D-25FB-281C-EC00-4E02E2E01B23}"/>
              </a:ext>
            </a:extLst>
          </p:cNvPr>
          <p:cNvSpPr/>
          <p:nvPr/>
        </p:nvSpPr>
        <p:spPr>
          <a:xfrm>
            <a:off x="-8487398" y="26057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Oval 1698">
            <a:extLst>
              <a:ext uri="{FF2B5EF4-FFF2-40B4-BE49-F238E27FC236}">
                <a16:creationId xmlns:a16="http://schemas.microsoft.com/office/drawing/2014/main" id="{785E62E0-B621-462D-83D8-9708211A618D}"/>
              </a:ext>
            </a:extLst>
          </p:cNvPr>
          <p:cNvSpPr/>
          <p:nvPr/>
        </p:nvSpPr>
        <p:spPr>
          <a:xfrm>
            <a:off x="-8490573" y="27073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Oval 1699">
            <a:extLst>
              <a:ext uri="{FF2B5EF4-FFF2-40B4-BE49-F238E27FC236}">
                <a16:creationId xmlns:a16="http://schemas.microsoft.com/office/drawing/2014/main" id="{089AF076-C300-1BBA-8A40-33C348871317}"/>
              </a:ext>
            </a:extLst>
          </p:cNvPr>
          <p:cNvSpPr/>
          <p:nvPr/>
        </p:nvSpPr>
        <p:spPr>
          <a:xfrm>
            <a:off x="-8592173" y="27295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Oval 1700">
            <a:extLst>
              <a:ext uri="{FF2B5EF4-FFF2-40B4-BE49-F238E27FC236}">
                <a16:creationId xmlns:a16="http://schemas.microsoft.com/office/drawing/2014/main" id="{F70203DF-844B-4977-9805-80E8756045DD}"/>
              </a:ext>
            </a:extLst>
          </p:cNvPr>
          <p:cNvSpPr/>
          <p:nvPr/>
        </p:nvSpPr>
        <p:spPr>
          <a:xfrm>
            <a:off x="-8693773" y="2751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Oval 1701">
            <a:extLst>
              <a:ext uri="{FF2B5EF4-FFF2-40B4-BE49-F238E27FC236}">
                <a16:creationId xmlns:a16="http://schemas.microsoft.com/office/drawing/2014/main" id="{8899F739-33B9-F944-71F7-5C406D79F268}"/>
              </a:ext>
            </a:extLst>
          </p:cNvPr>
          <p:cNvSpPr/>
          <p:nvPr/>
        </p:nvSpPr>
        <p:spPr>
          <a:xfrm>
            <a:off x="-8696948" y="28724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3" name="Oval 1702">
            <a:extLst>
              <a:ext uri="{FF2B5EF4-FFF2-40B4-BE49-F238E27FC236}">
                <a16:creationId xmlns:a16="http://schemas.microsoft.com/office/drawing/2014/main" id="{8A0F4F92-4FFB-8682-C114-08B1E13BA1C2}"/>
              </a:ext>
            </a:extLst>
          </p:cNvPr>
          <p:cNvSpPr/>
          <p:nvPr/>
        </p:nvSpPr>
        <p:spPr>
          <a:xfrm>
            <a:off x="-8608048" y="28374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Oval 1703">
            <a:extLst>
              <a:ext uri="{FF2B5EF4-FFF2-40B4-BE49-F238E27FC236}">
                <a16:creationId xmlns:a16="http://schemas.microsoft.com/office/drawing/2014/main" id="{084A7691-1593-DB9D-EAF2-FCE442F6410A}"/>
              </a:ext>
            </a:extLst>
          </p:cNvPr>
          <p:cNvSpPr/>
          <p:nvPr/>
        </p:nvSpPr>
        <p:spPr>
          <a:xfrm>
            <a:off x="-8585823" y="2945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5" name="Oval 1704">
            <a:extLst>
              <a:ext uri="{FF2B5EF4-FFF2-40B4-BE49-F238E27FC236}">
                <a16:creationId xmlns:a16="http://schemas.microsoft.com/office/drawing/2014/main" id="{94CC93AE-BEC7-66A5-C71A-827C004DC787}"/>
              </a:ext>
            </a:extLst>
          </p:cNvPr>
          <p:cNvSpPr/>
          <p:nvPr/>
        </p:nvSpPr>
        <p:spPr>
          <a:xfrm>
            <a:off x="-8430248" y="27866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Oval 1705">
            <a:extLst>
              <a:ext uri="{FF2B5EF4-FFF2-40B4-BE49-F238E27FC236}">
                <a16:creationId xmlns:a16="http://schemas.microsoft.com/office/drawing/2014/main" id="{FB2D365B-3F9F-0AAC-1B2A-5EEEF5C71DD2}"/>
              </a:ext>
            </a:extLst>
          </p:cNvPr>
          <p:cNvSpPr/>
          <p:nvPr/>
        </p:nvSpPr>
        <p:spPr>
          <a:xfrm>
            <a:off x="-8401673" y="28755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7" name="Oval 1706">
            <a:extLst>
              <a:ext uri="{FF2B5EF4-FFF2-40B4-BE49-F238E27FC236}">
                <a16:creationId xmlns:a16="http://schemas.microsoft.com/office/drawing/2014/main" id="{61C0001D-180F-299E-E484-3D535F1A832E}"/>
              </a:ext>
            </a:extLst>
          </p:cNvPr>
          <p:cNvSpPr/>
          <p:nvPr/>
        </p:nvSpPr>
        <p:spPr>
          <a:xfrm>
            <a:off x="-8322298" y="2802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Oval 1707">
            <a:extLst>
              <a:ext uri="{FF2B5EF4-FFF2-40B4-BE49-F238E27FC236}">
                <a16:creationId xmlns:a16="http://schemas.microsoft.com/office/drawing/2014/main" id="{97A42487-06B4-D4C8-345B-F7769EDF66CF}"/>
              </a:ext>
            </a:extLst>
          </p:cNvPr>
          <p:cNvSpPr/>
          <p:nvPr/>
        </p:nvSpPr>
        <p:spPr>
          <a:xfrm>
            <a:off x="-8261973" y="2888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Oval 1708">
            <a:extLst>
              <a:ext uri="{FF2B5EF4-FFF2-40B4-BE49-F238E27FC236}">
                <a16:creationId xmlns:a16="http://schemas.microsoft.com/office/drawing/2014/main" id="{3698E410-0578-9B8B-351C-DC8F4BA6FE89}"/>
              </a:ext>
            </a:extLst>
          </p:cNvPr>
          <p:cNvSpPr/>
          <p:nvPr/>
        </p:nvSpPr>
        <p:spPr>
          <a:xfrm>
            <a:off x="-8144498" y="2878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Oval 1709">
            <a:extLst>
              <a:ext uri="{FF2B5EF4-FFF2-40B4-BE49-F238E27FC236}">
                <a16:creationId xmlns:a16="http://schemas.microsoft.com/office/drawing/2014/main" id="{A50FD11F-6FAD-BEC4-B7C5-720C22543DAF}"/>
              </a:ext>
            </a:extLst>
          </p:cNvPr>
          <p:cNvSpPr/>
          <p:nvPr/>
        </p:nvSpPr>
        <p:spPr>
          <a:xfrm>
            <a:off x="-8134973" y="29994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Oval 1710">
            <a:extLst>
              <a:ext uri="{FF2B5EF4-FFF2-40B4-BE49-F238E27FC236}">
                <a16:creationId xmlns:a16="http://schemas.microsoft.com/office/drawing/2014/main" id="{2DC45C50-15DF-084E-2CAD-B381EEDEAA8C}"/>
              </a:ext>
            </a:extLst>
          </p:cNvPr>
          <p:cNvSpPr/>
          <p:nvPr/>
        </p:nvSpPr>
        <p:spPr>
          <a:xfrm>
            <a:off x="-8046073" y="29771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Oval 1711">
            <a:extLst>
              <a:ext uri="{FF2B5EF4-FFF2-40B4-BE49-F238E27FC236}">
                <a16:creationId xmlns:a16="http://schemas.microsoft.com/office/drawing/2014/main" id="{0F8B61AD-18A8-242F-F740-198DE42764AB}"/>
              </a:ext>
            </a:extLst>
          </p:cNvPr>
          <p:cNvSpPr/>
          <p:nvPr/>
        </p:nvSpPr>
        <p:spPr>
          <a:xfrm>
            <a:off x="-7947648" y="2967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Oval 1712">
            <a:extLst>
              <a:ext uri="{FF2B5EF4-FFF2-40B4-BE49-F238E27FC236}">
                <a16:creationId xmlns:a16="http://schemas.microsoft.com/office/drawing/2014/main" id="{41659F4B-904E-E1BC-548B-BEC163C4E996}"/>
              </a:ext>
            </a:extLst>
          </p:cNvPr>
          <p:cNvSpPr/>
          <p:nvPr/>
        </p:nvSpPr>
        <p:spPr>
          <a:xfrm>
            <a:off x="-8223873" y="30279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Oval 1713">
            <a:extLst>
              <a:ext uri="{FF2B5EF4-FFF2-40B4-BE49-F238E27FC236}">
                <a16:creationId xmlns:a16="http://schemas.microsoft.com/office/drawing/2014/main" id="{5C21AFAD-3CBD-92DD-9927-6B106EA5CEFB}"/>
              </a:ext>
            </a:extLst>
          </p:cNvPr>
          <p:cNvSpPr/>
          <p:nvPr/>
        </p:nvSpPr>
        <p:spPr>
          <a:xfrm>
            <a:off x="-8322298" y="30248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Oval 1714">
            <a:extLst>
              <a:ext uri="{FF2B5EF4-FFF2-40B4-BE49-F238E27FC236}">
                <a16:creationId xmlns:a16="http://schemas.microsoft.com/office/drawing/2014/main" id="{CCF28F51-F225-8A44-93BD-EF7AA831770C}"/>
              </a:ext>
            </a:extLst>
          </p:cNvPr>
          <p:cNvSpPr/>
          <p:nvPr/>
        </p:nvSpPr>
        <p:spPr>
          <a:xfrm>
            <a:off x="-8271498" y="31168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Oval 1715">
            <a:extLst>
              <a:ext uri="{FF2B5EF4-FFF2-40B4-BE49-F238E27FC236}">
                <a16:creationId xmlns:a16="http://schemas.microsoft.com/office/drawing/2014/main" id="{EF01689D-D7C7-4474-5A43-A171CB53DAFC}"/>
              </a:ext>
            </a:extLst>
          </p:cNvPr>
          <p:cNvSpPr/>
          <p:nvPr/>
        </p:nvSpPr>
        <p:spPr>
          <a:xfrm>
            <a:off x="-8163548" y="31518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Oval 1716">
            <a:extLst>
              <a:ext uri="{FF2B5EF4-FFF2-40B4-BE49-F238E27FC236}">
                <a16:creationId xmlns:a16="http://schemas.microsoft.com/office/drawing/2014/main" id="{3465B767-8AC4-87DA-B6CC-C607929561DC}"/>
              </a:ext>
            </a:extLst>
          </p:cNvPr>
          <p:cNvSpPr/>
          <p:nvPr/>
        </p:nvSpPr>
        <p:spPr>
          <a:xfrm>
            <a:off x="-8252448" y="32311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Oval 1717">
            <a:extLst>
              <a:ext uri="{FF2B5EF4-FFF2-40B4-BE49-F238E27FC236}">
                <a16:creationId xmlns:a16="http://schemas.microsoft.com/office/drawing/2014/main" id="{F16A7E45-75D6-2EDF-C5A2-C744F60B20F2}"/>
              </a:ext>
            </a:extLst>
          </p:cNvPr>
          <p:cNvSpPr/>
          <p:nvPr/>
        </p:nvSpPr>
        <p:spPr>
          <a:xfrm>
            <a:off x="-8296898" y="33169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Oval 1718">
            <a:extLst>
              <a:ext uri="{FF2B5EF4-FFF2-40B4-BE49-F238E27FC236}">
                <a16:creationId xmlns:a16="http://schemas.microsoft.com/office/drawing/2014/main" id="{C622E88B-3D93-43D7-AFDD-2383B491C909}"/>
              </a:ext>
            </a:extLst>
          </p:cNvPr>
          <p:cNvSpPr/>
          <p:nvPr/>
        </p:nvSpPr>
        <p:spPr>
          <a:xfrm>
            <a:off x="-8033373" y="3326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Oval 1719">
            <a:extLst>
              <a:ext uri="{FF2B5EF4-FFF2-40B4-BE49-F238E27FC236}">
                <a16:creationId xmlns:a16="http://schemas.microsoft.com/office/drawing/2014/main" id="{5CE27136-E191-EFF5-E216-56158D580C0D}"/>
              </a:ext>
            </a:extLst>
          </p:cNvPr>
          <p:cNvSpPr/>
          <p:nvPr/>
        </p:nvSpPr>
        <p:spPr>
          <a:xfrm>
            <a:off x="-8033373" y="32153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Oval 1720">
            <a:extLst>
              <a:ext uri="{FF2B5EF4-FFF2-40B4-BE49-F238E27FC236}">
                <a16:creationId xmlns:a16="http://schemas.microsoft.com/office/drawing/2014/main" id="{F9592864-E1EA-4346-6B13-2BB3D3D5DBFA}"/>
              </a:ext>
            </a:extLst>
          </p:cNvPr>
          <p:cNvSpPr/>
          <p:nvPr/>
        </p:nvSpPr>
        <p:spPr>
          <a:xfrm>
            <a:off x="-8007973" y="31073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Oval 1721">
            <a:extLst>
              <a:ext uri="{FF2B5EF4-FFF2-40B4-BE49-F238E27FC236}">
                <a16:creationId xmlns:a16="http://schemas.microsoft.com/office/drawing/2014/main" id="{829D2047-213F-B5A8-F4B7-B1126F1A5C45}"/>
              </a:ext>
            </a:extLst>
          </p:cNvPr>
          <p:cNvSpPr/>
          <p:nvPr/>
        </p:nvSpPr>
        <p:spPr>
          <a:xfrm>
            <a:off x="-7890498" y="3069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Oval 1722">
            <a:extLst>
              <a:ext uri="{FF2B5EF4-FFF2-40B4-BE49-F238E27FC236}">
                <a16:creationId xmlns:a16="http://schemas.microsoft.com/office/drawing/2014/main" id="{F42FE283-61B9-EE22-EFEF-9E31D25CA1CE}"/>
              </a:ext>
            </a:extLst>
          </p:cNvPr>
          <p:cNvSpPr/>
          <p:nvPr/>
        </p:nvSpPr>
        <p:spPr>
          <a:xfrm>
            <a:off x="-7842873" y="31581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Oval 1723">
            <a:extLst>
              <a:ext uri="{FF2B5EF4-FFF2-40B4-BE49-F238E27FC236}">
                <a16:creationId xmlns:a16="http://schemas.microsoft.com/office/drawing/2014/main" id="{B4BE0736-834E-DEE9-ACEF-AEC62FF918E2}"/>
              </a:ext>
            </a:extLst>
          </p:cNvPr>
          <p:cNvSpPr/>
          <p:nvPr/>
        </p:nvSpPr>
        <p:spPr>
          <a:xfrm>
            <a:off x="-7846048" y="3259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Oval 1724">
            <a:extLst>
              <a:ext uri="{FF2B5EF4-FFF2-40B4-BE49-F238E27FC236}">
                <a16:creationId xmlns:a16="http://schemas.microsoft.com/office/drawing/2014/main" id="{8CA851C0-E1D8-7DD9-C7C5-F65D3E350AD5}"/>
              </a:ext>
            </a:extLst>
          </p:cNvPr>
          <p:cNvSpPr/>
          <p:nvPr/>
        </p:nvSpPr>
        <p:spPr>
          <a:xfrm>
            <a:off x="-7760323" y="3183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Oval 1725">
            <a:extLst>
              <a:ext uri="{FF2B5EF4-FFF2-40B4-BE49-F238E27FC236}">
                <a16:creationId xmlns:a16="http://schemas.microsoft.com/office/drawing/2014/main" id="{178F60EB-F2B1-C665-942B-2346180D4BA7}"/>
              </a:ext>
            </a:extLst>
          </p:cNvPr>
          <p:cNvSpPr/>
          <p:nvPr/>
        </p:nvSpPr>
        <p:spPr>
          <a:xfrm>
            <a:off x="-7753973" y="32788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Oval 1726">
            <a:extLst>
              <a:ext uri="{FF2B5EF4-FFF2-40B4-BE49-F238E27FC236}">
                <a16:creationId xmlns:a16="http://schemas.microsoft.com/office/drawing/2014/main" id="{13020677-322D-7607-5DED-6C83DBF4E798}"/>
              </a:ext>
            </a:extLst>
          </p:cNvPr>
          <p:cNvSpPr/>
          <p:nvPr/>
        </p:nvSpPr>
        <p:spPr>
          <a:xfrm>
            <a:off x="-7769848" y="33835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8" name="Oval 1727">
            <a:extLst>
              <a:ext uri="{FF2B5EF4-FFF2-40B4-BE49-F238E27FC236}">
                <a16:creationId xmlns:a16="http://schemas.microsoft.com/office/drawing/2014/main" id="{60E581D8-9D19-FD12-021E-A6FB012933B6}"/>
              </a:ext>
            </a:extLst>
          </p:cNvPr>
          <p:cNvSpPr/>
          <p:nvPr/>
        </p:nvSpPr>
        <p:spPr>
          <a:xfrm>
            <a:off x="-7684123" y="33550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Oval 1728">
            <a:extLst>
              <a:ext uri="{FF2B5EF4-FFF2-40B4-BE49-F238E27FC236}">
                <a16:creationId xmlns:a16="http://schemas.microsoft.com/office/drawing/2014/main" id="{45DF9C78-EAA9-A2D0-D18D-DE62312F8F3A}"/>
              </a:ext>
            </a:extLst>
          </p:cNvPr>
          <p:cNvSpPr/>
          <p:nvPr/>
        </p:nvSpPr>
        <p:spPr>
          <a:xfrm>
            <a:off x="-7592048" y="33740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Oval 1729">
            <a:extLst>
              <a:ext uri="{FF2B5EF4-FFF2-40B4-BE49-F238E27FC236}">
                <a16:creationId xmlns:a16="http://schemas.microsoft.com/office/drawing/2014/main" id="{E3C07378-716B-C0D3-3EC1-350D9017EEFB}"/>
              </a:ext>
            </a:extLst>
          </p:cNvPr>
          <p:cNvSpPr/>
          <p:nvPr/>
        </p:nvSpPr>
        <p:spPr>
          <a:xfrm>
            <a:off x="-7763498" y="34883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1" name="Oval 1730">
            <a:extLst>
              <a:ext uri="{FF2B5EF4-FFF2-40B4-BE49-F238E27FC236}">
                <a16:creationId xmlns:a16="http://schemas.microsoft.com/office/drawing/2014/main" id="{CD397281-725A-DF60-D047-755409BC51AC}"/>
              </a:ext>
            </a:extLst>
          </p:cNvPr>
          <p:cNvSpPr/>
          <p:nvPr/>
        </p:nvSpPr>
        <p:spPr>
          <a:xfrm>
            <a:off x="-7817473" y="35582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Oval 1731">
            <a:extLst>
              <a:ext uri="{FF2B5EF4-FFF2-40B4-BE49-F238E27FC236}">
                <a16:creationId xmlns:a16="http://schemas.microsoft.com/office/drawing/2014/main" id="{659A230D-E023-0335-94F9-0FE2B5A8BE58}"/>
              </a:ext>
            </a:extLst>
          </p:cNvPr>
          <p:cNvSpPr/>
          <p:nvPr/>
        </p:nvSpPr>
        <p:spPr>
          <a:xfrm>
            <a:off x="-7684123" y="3513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Oval 1732">
            <a:extLst>
              <a:ext uri="{FF2B5EF4-FFF2-40B4-BE49-F238E27FC236}">
                <a16:creationId xmlns:a16="http://schemas.microsoft.com/office/drawing/2014/main" id="{383566CB-99CC-F261-A66F-D5CDD1A74259}"/>
              </a:ext>
            </a:extLst>
          </p:cNvPr>
          <p:cNvSpPr/>
          <p:nvPr/>
        </p:nvSpPr>
        <p:spPr>
          <a:xfrm>
            <a:off x="-7611098" y="35423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Oval 1733">
            <a:extLst>
              <a:ext uri="{FF2B5EF4-FFF2-40B4-BE49-F238E27FC236}">
                <a16:creationId xmlns:a16="http://schemas.microsoft.com/office/drawing/2014/main" id="{07A80437-C0FF-F614-77CB-E954A2D18BD9}"/>
              </a:ext>
            </a:extLst>
          </p:cNvPr>
          <p:cNvSpPr/>
          <p:nvPr/>
        </p:nvSpPr>
        <p:spPr>
          <a:xfrm>
            <a:off x="-7665073" y="3199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Oval 1734">
            <a:extLst>
              <a:ext uri="{FF2B5EF4-FFF2-40B4-BE49-F238E27FC236}">
                <a16:creationId xmlns:a16="http://schemas.microsoft.com/office/drawing/2014/main" id="{3CC8446D-F171-8603-500D-D1C7F4DBC237}"/>
              </a:ext>
            </a:extLst>
          </p:cNvPr>
          <p:cNvSpPr/>
          <p:nvPr/>
        </p:nvSpPr>
        <p:spPr>
          <a:xfrm>
            <a:off x="-7620623" y="3072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6" name="Oval 1735">
            <a:extLst>
              <a:ext uri="{FF2B5EF4-FFF2-40B4-BE49-F238E27FC236}">
                <a16:creationId xmlns:a16="http://schemas.microsoft.com/office/drawing/2014/main" id="{8FB1856E-CB7D-0ECC-ED63-F819F99F4584}"/>
              </a:ext>
            </a:extLst>
          </p:cNvPr>
          <p:cNvSpPr/>
          <p:nvPr/>
        </p:nvSpPr>
        <p:spPr>
          <a:xfrm>
            <a:off x="-7569823" y="31486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Oval 1736">
            <a:extLst>
              <a:ext uri="{FF2B5EF4-FFF2-40B4-BE49-F238E27FC236}">
                <a16:creationId xmlns:a16="http://schemas.microsoft.com/office/drawing/2014/main" id="{C786548C-B08F-7E83-5765-976A202F0BDA}"/>
              </a:ext>
            </a:extLst>
          </p:cNvPr>
          <p:cNvSpPr/>
          <p:nvPr/>
        </p:nvSpPr>
        <p:spPr>
          <a:xfrm>
            <a:off x="-7496798" y="31041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8" name="Oval 1737">
            <a:extLst>
              <a:ext uri="{FF2B5EF4-FFF2-40B4-BE49-F238E27FC236}">
                <a16:creationId xmlns:a16="http://schemas.microsoft.com/office/drawing/2014/main" id="{7B00EE18-734A-C774-2AAE-079BFE4E2762}"/>
              </a:ext>
            </a:extLst>
          </p:cNvPr>
          <p:cNvSpPr/>
          <p:nvPr/>
        </p:nvSpPr>
        <p:spPr>
          <a:xfrm>
            <a:off x="-7522198" y="3005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9" name="Oval 1738">
            <a:extLst>
              <a:ext uri="{FF2B5EF4-FFF2-40B4-BE49-F238E27FC236}">
                <a16:creationId xmlns:a16="http://schemas.microsoft.com/office/drawing/2014/main" id="{1AB3FC4F-7E2E-F82A-F9B6-2C8F374CF357}"/>
              </a:ext>
            </a:extLst>
          </p:cNvPr>
          <p:cNvSpPr/>
          <p:nvPr/>
        </p:nvSpPr>
        <p:spPr>
          <a:xfrm>
            <a:off x="-7477748" y="28946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" name="Oval 1739">
            <a:extLst>
              <a:ext uri="{FF2B5EF4-FFF2-40B4-BE49-F238E27FC236}">
                <a16:creationId xmlns:a16="http://schemas.microsoft.com/office/drawing/2014/main" id="{31E830E5-8E9A-4314-6059-3613EA18409A}"/>
              </a:ext>
            </a:extLst>
          </p:cNvPr>
          <p:cNvSpPr/>
          <p:nvPr/>
        </p:nvSpPr>
        <p:spPr>
          <a:xfrm>
            <a:off x="-7379323" y="29168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" name="Oval 1740">
            <a:extLst>
              <a:ext uri="{FF2B5EF4-FFF2-40B4-BE49-F238E27FC236}">
                <a16:creationId xmlns:a16="http://schemas.microsoft.com/office/drawing/2014/main" id="{B00493A5-6929-7404-EA04-D8C302F8AAE3}"/>
              </a:ext>
            </a:extLst>
          </p:cNvPr>
          <p:cNvSpPr/>
          <p:nvPr/>
        </p:nvSpPr>
        <p:spPr>
          <a:xfrm>
            <a:off x="-7280898" y="29168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" name="Oval 1741">
            <a:extLst>
              <a:ext uri="{FF2B5EF4-FFF2-40B4-BE49-F238E27FC236}">
                <a16:creationId xmlns:a16="http://schemas.microsoft.com/office/drawing/2014/main" id="{A286E823-4890-02CD-3C3A-8F0D83C0D00F}"/>
              </a:ext>
            </a:extLst>
          </p:cNvPr>
          <p:cNvSpPr/>
          <p:nvPr/>
        </p:nvSpPr>
        <p:spPr>
          <a:xfrm>
            <a:off x="-7198348" y="29930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" name="Oval 1742">
            <a:extLst>
              <a:ext uri="{FF2B5EF4-FFF2-40B4-BE49-F238E27FC236}">
                <a16:creationId xmlns:a16="http://schemas.microsoft.com/office/drawing/2014/main" id="{48144CAC-EB43-475C-1DD4-4410A614FFE5}"/>
              </a:ext>
            </a:extLst>
          </p:cNvPr>
          <p:cNvSpPr/>
          <p:nvPr/>
        </p:nvSpPr>
        <p:spPr>
          <a:xfrm>
            <a:off x="-7115798" y="30660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4" name="Oval 1743">
            <a:extLst>
              <a:ext uri="{FF2B5EF4-FFF2-40B4-BE49-F238E27FC236}">
                <a16:creationId xmlns:a16="http://schemas.microsoft.com/office/drawing/2014/main" id="{CD969C55-EF1D-60CD-5319-D6977F2004DA}"/>
              </a:ext>
            </a:extLst>
          </p:cNvPr>
          <p:cNvSpPr/>
          <p:nvPr/>
        </p:nvSpPr>
        <p:spPr>
          <a:xfrm>
            <a:off x="-7039598" y="31264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5" name="Oval 1744">
            <a:extLst>
              <a:ext uri="{FF2B5EF4-FFF2-40B4-BE49-F238E27FC236}">
                <a16:creationId xmlns:a16="http://schemas.microsoft.com/office/drawing/2014/main" id="{5BCFD49B-8B9C-E898-5413-DF6BFD3E6682}"/>
              </a:ext>
            </a:extLst>
          </p:cNvPr>
          <p:cNvSpPr/>
          <p:nvPr/>
        </p:nvSpPr>
        <p:spPr>
          <a:xfrm>
            <a:off x="-9093823" y="13611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6" name="Oval 1745">
            <a:extLst>
              <a:ext uri="{FF2B5EF4-FFF2-40B4-BE49-F238E27FC236}">
                <a16:creationId xmlns:a16="http://schemas.microsoft.com/office/drawing/2014/main" id="{8BEA359F-5B60-969B-257C-A96B86880AFD}"/>
              </a:ext>
            </a:extLst>
          </p:cNvPr>
          <p:cNvSpPr/>
          <p:nvPr/>
        </p:nvSpPr>
        <p:spPr>
          <a:xfrm>
            <a:off x="-9081123" y="12468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7" name="Oval 1746">
            <a:extLst>
              <a:ext uri="{FF2B5EF4-FFF2-40B4-BE49-F238E27FC236}">
                <a16:creationId xmlns:a16="http://schemas.microsoft.com/office/drawing/2014/main" id="{043D3F1A-6116-6960-1675-EE3635D24ADA}"/>
              </a:ext>
            </a:extLst>
          </p:cNvPr>
          <p:cNvSpPr/>
          <p:nvPr/>
        </p:nvSpPr>
        <p:spPr>
          <a:xfrm>
            <a:off x="-9157323" y="12150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8" name="Oval 1747">
            <a:extLst>
              <a:ext uri="{FF2B5EF4-FFF2-40B4-BE49-F238E27FC236}">
                <a16:creationId xmlns:a16="http://schemas.microsoft.com/office/drawing/2014/main" id="{1D9EE27E-22EE-EB1B-0120-C9B134879FDF}"/>
              </a:ext>
            </a:extLst>
          </p:cNvPr>
          <p:cNvSpPr/>
          <p:nvPr/>
        </p:nvSpPr>
        <p:spPr>
          <a:xfrm>
            <a:off x="-9268448" y="1237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9" name="Oval 1748">
            <a:extLst>
              <a:ext uri="{FF2B5EF4-FFF2-40B4-BE49-F238E27FC236}">
                <a16:creationId xmlns:a16="http://schemas.microsoft.com/office/drawing/2014/main" id="{C2226C76-C937-1ECF-2311-4E66D7B4F5BF}"/>
              </a:ext>
            </a:extLst>
          </p:cNvPr>
          <p:cNvSpPr/>
          <p:nvPr/>
        </p:nvSpPr>
        <p:spPr>
          <a:xfrm>
            <a:off x="-9277973" y="11261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0" name="Oval 1749">
            <a:extLst>
              <a:ext uri="{FF2B5EF4-FFF2-40B4-BE49-F238E27FC236}">
                <a16:creationId xmlns:a16="http://schemas.microsoft.com/office/drawing/2014/main" id="{3C77A0CE-B70C-3764-1820-420D3FD9DFC7}"/>
              </a:ext>
            </a:extLst>
          </p:cNvPr>
          <p:cNvSpPr/>
          <p:nvPr/>
        </p:nvSpPr>
        <p:spPr>
          <a:xfrm>
            <a:off x="-9373223" y="1113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1" name="Oval 1750">
            <a:extLst>
              <a:ext uri="{FF2B5EF4-FFF2-40B4-BE49-F238E27FC236}">
                <a16:creationId xmlns:a16="http://schemas.microsoft.com/office/drawing/2014/main" id="{F708F433-4F42-D788-0562-EE668E50721F}"/>
              </a:ext>
            </a:extLst>
          </p:cNvPr>
          <p:cNvSpPr/>
          <p:nvPr/>
        </p:nvSpPr>
        <p:spPr>
          <a:xfrm>
            <a:off x="-9389098" y="9991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2" name="Oval 1751">
            <a:extLst>
              <a:ext uri="{FF2B5EF4-FFF2-40B4-BE49-F238E27FC236}">
                <a16:creationId xmlns:a16="http://schemas.microsoft.com/office/drawing/2014/main" id="{966C714B-B085-E753-EDAD-ECD9788DF1E8}"/>
              </a:ext>
            </a:extLst>
          </p:cNvPr>
          <p:cNvSpPr/>
          <p:nvPr/>
        </p:nvSpPr>
        <p:spPr>
          <a:xfrm>
            <a:off x="-9436723" y="910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3" name="Oval 1752">
            <a:extLst>
              <a:ext uri="{FF2B5EF4-FFF2-40B4-BE49-F238E27FC236}">
                <a16:creationId xmlns:a16="http://schemas.microsoft.com/office/drawing/2014/main" id="{7AA59632-105C-6C41-F4D4-8A56D580206A}"/>
              </a:ext>
            </a:extLst>
          </p:cNvPr>
          <p:cNvSpPr/>
          <p:nvPr/>
        </p:nvSpPr>
        <p:spPr>
          <a:xfrm>
            <a:off x="-9538323" y="9705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4" name="Oval 1753">
            <a:extLst>
              <a:ext uri="{FF2B5EF4-FFF2-40B4-BE49-F238E27FC236}">
                <a16:creationId xmlns:a16="http://schemas.microsoft.com/office/drawing/2014/main" id="{E0D31B1D-97AC-F6D2-179E-AC497ECF54F4}"/>
              </a:ext>
            </a:extLst>
          </p:cNvPr>
          <p:cNvSpPr/>
          <p:nvPr/>
        </p:nvSpPr>
        <p:spPr>
          <a:xfrm>
            <a:off x="-9617698" y="1024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" name="Oval 1754">
            <a:extLst>
              <a:ext uri="{FF2B5EF4-FFF2-40B4-BE49-F238E27FC236}">
                <a16:creationId xmlns:a16="http://schemas.microsoft.com/office/drawing/2014/main" id="{3241E866-B4D2-2007-1744-55971E095E8C}"/>
              </a:ext>
            </a:extLst>
          </p:cNvPr>
          <p:cNvSpPr/>
          <p:nvPr/>
        </p:nvSpPr>
        <p:spPr>
          <a:xfrm>
            <a:off x="-9531973" y="10690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6" name="Oval 1755">
            <a:extLst>
              <a:ext uri="{FF2B5EF4-FFF2-40B4-BE49-F238E27FC236}">
                <a16:creationId xmlns:a16="http://schemas.microsoft.com/office/drawing/2014/main" id="{E6DB3C46-872D-6D32-B834-F9CD417005FB}"/>
              </a:ext>
            </a:extLst>
          </p:cNvPr>
          <p:cNvSpPr/>
          <p:nvPr/>
        </p:nvSpPr>
        <p:spPr>
          <a:xfrm>
            <a:off x="-9458948" y="1180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Oval 1756">
            <a:extLst>
              <a:ext uri="{FF2B5EF4-FFF2-40B4-BE49-F238E27FC236}">
                <a16:creationId xmlns:a16="http://schemas.microsoft.com/office/drawing/2014/main" id="{B3F58C36-B8B7-55CB-567E-5196CE9E2585}"/>
              </a:ext>
            </a:extLst>
          </p:cNvPr>
          <p:cNvSpPr/>
          <p:nvPr/>
        </p:nvSpPr>
        <p:spPr>
          <a:xfrm>
            <a:off x="-9531973" y="12214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36755124-3B9A-DF14-3F5C-E80489A91D9E}"/>
              </a:ext>
            </a:extLst>
          </p:cNvPr>
          <p:cNvSpPr/>
          <p:nvPr/>
        </p:nvSpPr>
        <p:spPr>
          <a:xfrm>
            <a:off x="-9436723" y="12722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Oval 1758">
            <a:extLst>
              <a:ext uri="{FF2B5EF4-FFF2-40B4-BE49-F238E27FC236}">
                <a16:creationId xmlns:a16="http://schemas.microsoft.com/office/drawing/2014/main" id="{0C882D56-7D07-45E7-2DF8-E83E08D4D2A2}"/>
              </a:ext>
            </a:extLst>
          </p:cNvPr>
          <p:cNvSpPr/>
          <p:nvPr/>
        </p:nvSpPr>
        <p:spPr>
          <a:xfrm>
            <a:off x="-9620873" y="9324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Oval 1759">
            <a:extLst>
              <a:ext uri="{FF2B5EF4-FFF2-40B4-BE49-F238E27FC236}">
                <a16:creationId xmlns:a16="http://schemas.microsoft.com/office/drawing/2014/main" id="{7DD53D73-E607-1F0F-E67A-41A2C0A96A36}"/>
              </a:ext>
            </a:extLst>
          </p:cNvPr>
          <p:cNvSpPr/>
          <p:nvPr/>
        </p:nvSpPr>
        <p:spPr>
          <a:xfrm>
            <a:off x="-9703423" y="9229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1" name="Oval 1760">
            <a:extLst>
              <a:ext uri="{FF2B5EF4-FFF2-40B4-BE49-F238E27FC236}">
                <a16:creationId xmlns:a16="http://schemas.microsoft.com/office/drawing/2014/main" id="{81F098F7-3012-C025-3A86-E0053B370D7C}"/>
              </a:ext>
            </a:extLst>
          </p:cNvPr>
          <p:cNvSpPr/>
          <p:nvPr/>
        </p:nvSpPr>
        <p:spPr>
          <a:xfrm>
            <a:off x="-9617698" y="8118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Oval 1761">
            <a:extLst>
              <a:ext uri="{FF2B5EF4-FFF2-40B4-BE49-F238E27FC236}">
                <a16:creationId xmlns:a16="http://schemas.microsoft.com/office/drawing/2014/main" id="{A836813B-1880-F6C8-E5AA-FEE7C298DF89}"/>
              </a:ext>
            </a:extLst>
          </p:cNvPr>
          <p:cNvSpPr/>
          <p:nvPr/>
        </p:nvSpPr>
        <p:spPr>
          <a:xfrm>
            <a:off x="-9700248" y="808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>
            <a:extLst>
              <a:ext uri="{FF2B5EF4-FFF2-40B4-BE49-F238E27FC236}">
                <a16:creationId xmlns:a16="http://schemas.microsoft.com/office/drawing/2014/main" id="{0816522E-ADA9-C65D-C892-8C3434CCFF03}"/>
              </a:ext>
            </a:extLst>
          </p:cNvPr>
          <p:cNvSpPr/>
          <p:nvPr/>
        </p:nvSpPr>
        <p:spPr>
          <a:xfrm>
            <a:off x="-9801848" y="8181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>
            <a:extLst>
              <a:ext uri="{FF2B5EF4-FFF2-40B4-BE49-F238E27FC236}">
                <a16:creationId xmlns:a16="http://schemas.microsoft.com/office/drawing/2014/main" id="{DAF4E26D-A21B-403A-B6D0-9B6CA4A9948F}"/>
              </a:ext>
            </a:extLst>
          </p:cNvPr>
          <p:cNvSpPr/>
          <p:nvPr/>
        </p:nvSpPr>
        <p:spPr>
          <a:xfrm>
            <a:off x="-9839948" y="729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>
            <a:extLst>
              <a:ext uri="{FF2B5EF4-FFF2-40B4-BE49-F238E27FC236}">
                <a16:creationId xmlns:a16="http://schemas.microsoft.com/office/drawing/2014/main" id="{366B4A78-7AF6-DD9E-46D5-D4DC6423BB35}"/>
              </a:ext>
            </a:extLst>
          </p:cNvPr>
          <p:cNvSpPr/>
          <p:nvPr/>
        </p:nvSpPr>
        <p:spPr>
          <a:xfrm>
            <a:off x="-9922498" y="6530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Oval 1765">
            <a:extLst>
              <a:ext uri="{FF2B5EF4-FFF2-40B4-BE49-F238E27FC236}">
                <a16:creationId xmlns:a16="http://schemas.microsoft.com/office/drawing/2014/main" id="{8D83F0AF-AADD-B283-3A7D-C7D2836E4A00}"/>
              </a:ext>
            </a:extLst>
          </p:cNvPr>
          <p:cNvSpPr/>
          <p:nvPr/>
        </p:nvSpPr>
        <p:spPr>
          <a:xfrm>
            <a:off x="-10014573" y="624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Oval 1766">
            <a:extLst>
              <a:ext uri="{FF2B5EF4-FFF2-40B4-BE49-F238E27FC236}">
                <a16:creationId xmlns:a16="http://schemas.microsoft.com/office/drawing/2014/main" id="{67C9B447-D322-A2B5-BA3E-C4F2C133E2FB}"/>
              </a:ext>
            </a:extLst>
          </p:cNvPr>
          <p:cNvSpPr/>
          <p:nvPr/>
        </p:nvSpPr>
        <p:spPr>
          <a:xfrm>
            <a:off x="-10097123" y="634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Oval 1767">
            <a:extLst>
              <a:ext uri="{FF2B5EF4-FFF2-40B4-BE49-F238E27FC236}">
                <a16:creationId xmlns:a16="http://schemas.microsoft.com/office/drawing/2014/main" id="{5235299A-9E19-9C96-9308-C6544D0A25AB}"/>
              </a:ext>
            </a:extLst>
          </p:cNvPr>
          <p:cNvSpPr/>
          <p:nvPr/>
        </p:nvSpPr>
        <p:spPr>
          <a:xfrm>
            <a:off x="-10186023" y="5768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9" name="Oval 1768">
            <a:extLst>
              <a:ext uri="{FF2B5EF4-FFF2-40B4-BE49-F238E27FC236}">
                <a16:creationId xmlns:a16="http://schemas.microsoft.com/office/drawing/2014/main" id="{14BCAC74-ECF9-AE82-7186-64D506AD2F25}"/>
              </a:ext>
            </a:extLst>
          </p:cNvPr>
          <p:cNvSpPr/>
          <p:nvPr/>
        </p:nvSpPr>
        <p:spPr>
          <a:xfrm>
            <a:off x="-10138398" y="4562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0" name="Oval 1769">
            <a:extLst>
              <a:ext uri="{FF2B5EF4-FFF2-40B4-BE49-F238E27FC236}">
                <a16:creationId xmlns:a16="http://schemas.microsoft.com/office/drawing/2014/main" id="{537CF368-509F-FE68-7FC1-7E775333BBC3}"/>
              </a:ext>
            </a:extLst>
          </p:cNvPr>
          <p:cNvSpPr/>
          <p:nvPr/>
        </p:nvSpPr>
        <p:spPr>
          <a:xfrm>
            <a:off x="-10049498" y="529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1" name="Oval 1770">
            <a:extLst>
              <a:ext uri="{FF2B5EF4-FFF2-40B4-BE49-F238E27FC236}">
                <a16:creationId xmlns:a16="http://schemas.microsoft.com/office/drawing/2014/main" id="{ABD5B292-8A8D-D154-50A2-271156A65F3D}"/>
              </a:ext>
            </a:extLst>
          </p:cNvPr>
          <p:cNvSpPr/>
          <p:nvPr/>
        </p:nvSpPr>
        <p:spPr>
          <a:xfrm>
            <a:off x="-9731998" y="6118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Oval 1771">
            <a:extLst>
              <a:ext uri="{FF2B5EF4-FFF2-40B4-BE49-F238E27FC236}">
                <a16:creationId xmlns:a16="http://schemas.microsoft.com/office/drawing/2014/main" id="{9D0CCE6E-8759-2FB3-D9B4-7663F3F053F1}"/>
              </a:ext>
            </a:extLst>
          </p:cNvPr>
          <p:cNvSpPr/>
          <p:nvPr/>
        </p:nvSpPr>
        <p:spPr>
          <a:xfrm>
            <a:off x="-9735173" y="5038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3" name="Oval 1772">
            <a:extLst>
              <a:ext uri="{FF2B5EF4-FFF2-40B4-BE49-F238E27FC236}">
                <a16:creationId xmlns:a16="http://schemas.microsoft.com/office/drawing/2014/main" id="{1B6878F6-10F2-7934-897D-FCA7E9A2597B}"/>
              </a:ext>
            </a:extLst>
          </p:cNvPr>
          <p:cNvSpPr/>
          <p:nvPr/>
        </p:nvSpPr>
        <p:spPr>
          <a:xfrm>
            <a:off x="-9693898" y="4149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4" name="Oval 1773">
            <a:extLst>
              <a:ext uri="{FF2B5EF4-FFF2-40B4-BE49-F238E27FC236}">
                <a16:creationId xmlns:a16="http://schemas.microsoft.com/office/drawing/2014/main" id="{A28DDC15-1520-4C66-05FC-413033904A1E}"/>
              </a:ext>
            </a:extLst>
          </p:cNvPr>
          <p:cNvSpPr/>
          <p:nvPr/>
        </p:nvSpPr>
        <p:spPr>
          <a:xfrm>
            <a:off x="-9633573" y="624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Oval 1774">
            <a:extLst>
              <a:ext uri="{FF2B5EF4-FFF2-40B4-BE49-F238E27FC236}">
                <a16:creationId xmlns:a16="http://schemas.microsoft.com/office/drawing/2014/main" id="{61451120-6E9E-84A6-FD96-FF845785EC2C}"/>
              </a:ext>
            </a:extLst>
          </p:cNvPr>
          <p:cNvSpPr/>
          <p:nvPr/>
        </p:nvSpPr>
        <p:spPr>
          <a:xfrm>
            <a:off x="-9595473" y="545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Oval 1775">
            <a:extLst>
              <a:ext uri="{FF2B5EF4-FFF2-40B4-BE49-F238E27FC236}">
                <a16:creationId xmlns:a16="http://schemas.microsoft.com/office/drawing/2014/main" id="{B88D2C63-EDF4-B434-6BE4-4B95C23E0820}"/>
              </a:ext>
            </a:extLst>
          </p:cNvPr>
          <p:cNvSpPr/>
          <p:nvPr/>
        </p:nvSpPr>
        <p:spPr>
          <a:xfrm>
            <a:off x="-9560548" y="7070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Oval 1776">
            <a:extLst>
              <a:ext uri="{FF2B5EF4-FFF2-40B4-BE49-F238E27FC236}">
                <a16:creationId xmlns:a16="http://schemas.microsoft.com/office/drawing/2014/main" id="{6F8A3C9C-EBEF-A074-89B9-4D2E1DEB84F4}"/>
              </a:ext>
            </a:extLst>
          </p:cNvPr>
          <p:cNvSpPr/>
          <p:nvPr/>
        </p:nvSpPr>
        <p:spPr>
          <a:xfrm>
            <a:off x="-9754223" y="338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Oval 1777">
            <a:extLst>
              <a:ext uri="{FF2B5EF4-FFF2-40B4-BE49-F238E27FC236}">
                <a16:creationId xmlns:a16="http://schemas.microsoft.com/office/drawing/2014/main" id="{CCE293CB-7AD2-E818-DD9C-916B725F4361}"/>
              </a:ext>
            </a:extLst>
          </p:cNvPr>
          <p:cNvSpPr/>
          <p:nvPr/>
        </p:nvSpPr>
        <p:spPr>
          <a:xfrm>
            <a:off x="-9665323" y="3228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9" name="Oval 1778">
            <a:extLst>
              <a:ext uri="{FF2B5EF4-FFF2-40B4-BE49-F238E27FC236}">
                <a16:creationId xmlns:a16="http://schemas.microsoft.com/office/drawing/2014/main" id="{4D9C5A2A-BDF5-0334-2DB8-F299176ED471}"/>
              </a:ext>
            </a:extLst>
          </p:cNvPr>
          <p:cNvSpPr/>
          <p:nvPr/>
        </p:nvSpPr>
        <p:spPr>
          <a:xfrm>
            <a:off x="-9697073" y="1990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0" name="Oval 1779">
            <a:extLst>
              <a:ext uri="{FF2B5EF4-FFF2-40B4-BE49-F238E27FC236}">
                <a16:creationId xmlns:a16="http://schemas.microsoft.com/office/drawing/2014/main" id="{4193F1D0-2C08-A0D4-DE57-2A45BC632581}"/>
              </a:ext>
            </a:extLst>
          </p:cNvPr>
          <p:cNvSpPr/>
          <p:nvPr/>
        </p:nvSpPr>
        <p:spPr>
          <a:xfrm>
            <a:off x="-9620873" y="2085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1" name="Oval 1780">
            <a:extLst>
              <a:ext uri="{FF2B5EF4-FFF2-40B4-BE49-F238E27FC236}">
                <a16:creationId xmlns:a16="http://schemas.microsoft.com/office/drawing/2014/main" id="{F9BC76C9-01B9-645F-FB23-A2ED7893B372}"/>
              </a:ext>
            </a:extLst>
          </p:cNvPr>
          <p:cNvSpPr/>
          <p:nvPr/>
        </p:nvSpPr>
        <p:spPr>
          <a:xfrm>
            <a:off x="-9627223" y="94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2" name="Oval 1781">
            <a:extLst>
              <a:ext uri="{FF2B5EF4-FFF2-40B4-BE49-F238E27FC236}">
                <a16:creationId xmlns:a16="http://schemas.microsoft.com/office/drawing/2014/main" id="{C6A3A18C-F236-4C4B-41CC-B9B7F95DD865}"/>
              </a:ext>
            </a:extLst>
          </p:cNvPr>
          <p:cNvSpPr/>
          <p:nvPr/>
        </p:nvSpPr>
        <p:spPr>
          <a:xfrm>
            <a:off x="-9719298" y="37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3" name="Oval 1782">
            <a:extLst>
              <a:ext uri="{FF2B5EF4-FFF2-40B4-BE49-F238E27FC236}">
                <a16:creationId xmlns:a16="http://schemas.microsoft.com/office/drawing/2014/main" id="{0F7C3268-D675-F455-1593-CA94BCAF5000}"/>
              </a:ext>
            </a:extLst>
          </p:cNvPr>
          <p:cNvSpPr/>
          <p:nvPr/>
        </p:nvSpPr>
        <p:spPr>
          <a:xfrm>
            <a:off x="-9706598" y="-771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4" name="Oval 1783">
            <a:extLst>
              <a:ext uri="{FF2B5EF4-FFF2-40B4-BE49-F238E27FC236}">
                <a16:creationId xmlns:a16="http://schemas.microsoft.com/office/drawing/2014/main" id="{40F04B4D-BBC2-B423-D3D3-D827C0AE970F}"/>
              </a:ext>
            </a:extLst>
          </p:cNvPr>
          <p:cNvSpPr/>
          <p:nvPr/>
        </p:nvSpPr>
        <p:spPr>
          <a:xfrm>
            <a:off x="-9874873" y="348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5" name="Oval 1784">
            <a:extLst>
              <a:ext uri="{FF2B5EF4-FFF2-40B4-BE49-F238E27FC236}">
                <a16:creationId xmlns:a16="http://schemas.microsoft.com/office/drawing/2014/main" id="{B064EB54-FBC5-1A81-B0FC-52C9DAEF5867}"/>
              </a:ext>
            </a:extLst>
          </p:cNvPr>
          <p:cNvSpPr/>
          <p:nvPr/>
        </p:nvSpPr>
        <p:spPr>
          <a:xfrm>
            <a:off x="-9963773" y="389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6" name="Oval 1785">
            <a:extLst>
              <a:ext uri="{FF2B5EF4-FFF2-40B4-BE49-F238E27FC236}">
                <a16:creationId xmlns:a16="http://schemas.microsoft.com/office/drawing/2014/main" id="{49A69BFB-3888-8D22-71F5-56F5B6B39034}"/>
              </a:ext>
            </a:extLst>
          </p:cNvPr>
          <p:cNvSpPr/>
          <p:nvPr/>
        </p:nvSpPr>
        <p:spPr>
          <a:xfrm>
            <a:off x="-10011398" y="284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7" name="Oval 1786">
            <a:extLst>
              <a:ext uri="{FF2B5EF4-FFF2-40B4-BE49-F238E27FC236}">
                <a16:creationId xmlns:a16="http://schemas.microsoft.com/office/drawing/2014/main" id="{97436094-56AB-05B0-7C57-6657856EB3DF}"/>
              </a:ext>
            </a:extLst>
          </p:cNvPr>
          <p:cNvSpPr/>
          <p:nvPr/>
        </p:nvSpPr>
        <p:spPr>
          <a:xfrm>
            <a:off x="-9992348" y="1768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8" name="Oval 1787">
            <a:extLst>
              <a:ext uri="{FF2B5EF4-FFF2-40B4-BE49-F238E27FC236}">
                <a16:creationId xmlns:a16="http://schemas.microsoft.com/office/drawing/2014/main" id="{98327CF6-2BFF-E467-7FEE-465149484BAA}"/>
              </a:ext>
            </a:extLst>
          </p:cNvPr>
          <p:cNvSpPr/>
          <p:nvPr/>
        </p:nvSpPr>
        <p:spPr>
          <a:xfrm>
            <a:off x="-10103473" y="2403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9" name="Oval 1788">
            <a:extLst>
              <a:ext uri="{FF2B5EF4-FFF2-40B4-BE49-F238E27FC236}">
                <a16:creationId xmlns:a16="http://schemas.microsoft.com/office/drawing/2014/main" id="{E2FDA1BB-EE18-4CF7-7E7F-09FEFD9B5C73}"/>
              </a:ext>
            </a:extLst>
          </p:cNvPr>
          <p:cNvSpPr/>
          <p:nvPr/>
        </p:nvSpPr>
        <p:spPr>
          <a:xfrm>
            <a:off x="-10211423" y="262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0" name="Oval 1789">
            <a:extLst>
              <a:ext uri="{FF2B5EF4-FFF2-40B4-BE49-F238E27FC236}">
                <a16:creationId xmlns:a16="http://schemas.microsoft.com/office/drawing/2014/main" id="{E9F59DF2-8574-F5A5-26B2-5B0BECCC7DDB}"/>
              </a:ext>
            </a:extLst>
          </p:cNvPr>
          <p:cNvSpPr/>
          <p:nvPr/>
        </p:nvSpPr>
        <p:spPr>
          <a:xfrm>
            <a:off x="-10293973" y="2149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1" name="Oval 1790">
            <a:extLst>
              <a:ext uri="{FF2B5EF4-FFF2-40B4-BE49-F238E27FC236}">
                <a16:creationId xmlns:a16="http://schemas.microsoft.com/office/drawing/2014/main" id="{79B25A23-6216-1F79-627D-7116215FCF2A}"/>
              </a:ext>
            </a:extLst>
          </p:cNvPr>
          <p:cNvSpPr/>
          <p:nvPr/>
        </p:nvSpPr>
        <p:spPr>
          <a:xfrm>
            <a:off x="-10382873" y="1704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2" name="Oval 1791">
            <a:extLst>
              <a:ext uri="{FF2B5EF4-FFF2-40B4-BE49-F238E27FC236}">
                <a16:creationId xmlns:a16="http://schemas.microsoft.com/office/drawing/2014/main" id="{D4C13F6D-E3B0-5BF6-3FB2-B92571BBF3EF}"/>
              </a:ext>
            </a:extLst>
          </p:cNvPr>
          <p:cNvSpPr/>
          <p:nvPr/>
        </p:nvSpPr>
        <p:spPr>
          <a:xfrm>
            <a:off x="-10316198" y="3228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3" name="Oval 1792">
            <a:extLst>
              <a:ext uri="{FF2B5EF4-FFF2-40B4-BE49-F238E27FC236}">
                <a16:creationId xmlns:a16="http://schemas.microsoft.com/office/drawing/2014/main" id="{F092A898-E882-D127-D9A9-88F404198B7D}"/>
              </a:ext>
            </a:extLst>
          </p:cNvPr>
          <p:cNvSpPr/>
          <p:nvPr/>
        </p:nvSpPr>
        <p:spPr>
          <a:xfrm>
            <a:off x="-10392398" y="3641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" name="Oval 1793">
            <a:extLst>
              <a:ext uri="{FF2B5EF4-FFF2-40B4-BE49-F238E27FC236}">
                <a16:creationId xmlns:a16="http://schemas.microsoft.com/office/drawing/2014/main" id="{5F1B59CD-BD64-7222-7266-5D9367D3329B}"/>
              </a:ext>
            </a:extLst>
          </p:cNvPr>
          <p:cNvSpPr/>
          <p:nvPr/>
        </p:nvSpPr>
        <p:spPr>
          <a:xfrm>
            <a:off x="-10214598" y="157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" name="Oval 1794">
            <a:extLst>
              <a:ext uri="{FF2B5EF4-FFF2-40B4-BE49-F238E27FC236}">
                <a16:creationId xmlns:a16="http://schemas.microsoft.com/office/drawing/2014/main" id="{75C08B7B-7BA4-DA1C-2325-3885B47A0E1A}"/>
              </a:ext>
            </a:extLst>
          </p:cNvPr>
          <p:cNvSpPr/>
          <p:nvPr/>
        </p:nvSpPr>
        <p:spPr>
          <a:xfrm>
            <a:off x="-10154273" y="1006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" name="Oval 1795">
            <a:extLst>
              <a:ext uri="{FF2B5EF4-FFF2-40B4-BE49-F238E27FC236}">
                <a16:creationId xmlns:a16="http://schemas.microsoft.com/office/drawing/2014/main" id="{D39E3476-9E59-6E96-72EA-45B0D0E51365}"/>
              </a:ext>
            </a:extLst>
          </p:cNvPr>
          <p:cNvSpPr/>
          <p:nvPr/>
        </p:nvSpPr>
        <p:spPr>
          <a:xfrm>
            <a:off x="-10055848" y="593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7" name="Oval 1796">
            <a:extLst>
              <a:ext uri="{FF2B5EF4-FFF2-40B4-BE49-F238E27FC236}">
                <a16:creationId xmlns:a16="http://schemas.microsoft.com/office/drawing/2014/main" id="{311E84F3-1DD9-AB68-925F-E4FD22C46CD9}"/>
              </a:ext>
            </a:extLst>
          </p:cNvPr>
          <p:cNvSpPr/>
          <p:nvPr/>
        </p:nvSpPr>
        <p:spPr>
          <a:xfrm>
            <a:off x="-10039973" y="-327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Oval 1797">
            <a:extLst>
              <a:ext uri="{FF2B5EF4-FFF2-40B4-BE49-F238E27FC236}">
                <a16:creationId xmlns:a16="http://schemas.microsoft.com/office/drawing/2014/main" id="{9D30F727-158D-A3EC-8145-E10792622A8B}"/>
              </a:ext>
            </a:extLst>
          </p:cNvPr>
          <p:cNvSpPr/>
          <p:nvPr/>
        </p:nvSpPr>
        <p:spPr>
          <a:xfrm>
            <a:off x="-10024098" y="-1470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9" name="Oval 1798">
            <a:extLst>
              <a:ext uri="{FF2B5EF4-FFF2-40B4-BE49-F238E27FC236}">
                <a16:creationId xmlns:a16="http://schemas.microsoft.com/office/drawing/2014/main" id="{98BE1C83-AC08-0847-1B0A-3F29AFA4679B}"/>
              </a:ext>
            </a:extLst>
          </p:cNvPr>
          <p:cNvSpPr/>
          <p:nvPr/>
        </p:nvSpPr>
        <p:spPr>
          <a:xfrm>
            <a:off x="-10160623" y="-993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0" name="Oval 1799">
            <a:extLst>
              <a:ext uri="{FF2B5EF4-FFF2-40B4-BE49-F238E27FC236}">
                <a16:creationId xmlns:a16="http://schemas.microsoft.com/office/drawing/2014/main" id="{1D979254-A2D5-4855-C18A-745D8BBB09C9}"/>
              </a:ext>
            </a:extLst>
          </p:cNvPr>
          <p:cNvSpPr/>
          <p:nvPr/>
        </p:nvSpPr>
        <p:spPr>
          <a:xfrm>
            <a:off x="-10287623" y="-1311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>
            <a:extLst>
              <a:ext uri="{FF2B5EF4-FFF2-40B4-BE49-F238E27FC236}">
                <a16:creationId xmlns:a16="http://schemas.microsoft.com/office/drawing/2014/main" id="{7D5F1096-65FC-F8B6-1454-698EA561F498}"/>
              </a:ext>
            </a:extLst>
          </p:cNvPr>
          <p:cNvSpPr/>
          <p:nvPr/>
        </p:nvSpPr>
        <p:spPr>
          <a:xfrm>
            <a:off x="-10379698" y="-1692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2" name="Oval 1801">
            <a:extLst>
              <a:ext uri="{FF2B5EF4-FFF2-40B4-BE49-F238E27FC236}">
                <a16:creationId xmlns:a16="http://schemas.microsoft.com/office/drawing/2014/main" id="{EFDFFB08-76A8-5942-0600-7FD40B6D1A1A}"/>
              </a:ext>
            </a:extLst>
          </p:cNvPr>
          <p:cNvSpPr/>
          <p:nvPr/>
        </p:nvSpPr>
        <p:spPr>
          <a:xfrm>
            <a:off x="-10198723" y="-1819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3" name="Oval 1802">
            <a:extLst>
              <a:ext uri="{FF2B5EF4-FFF2-40B4-BE49-F238E27FC236}">
                <a16:creationId xmlns:a16="http://schemas.microsoft.com/office/drawing/2014/main" id="{BB90DC80-FF6F-30BF-0253-7F7DBA46347C}"/>
              </a:ext>
            </a:extLst>
          </p:cNvPr>
          <p:cNvSpPr/>
          <p:nvPr/>
        </p:nvSpPr>
        <p:spPr>
          <a:xfrm>
            <a:off x="-10128873" y="-2295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4" name="Oval 1803">
            <a:extLst>
              <a:ext uri="{FF2B5EF4-FFF2-40B4-BE49-F238E27FC236}">
                <a16:creationId xmlns:a16="http://schemas.microsoft.com/office/drawing/2014/main" id="{4D9CBF04-E9E9-E042-1E79-3FC1414F72C0}"/>
              </a:ext>
            </a:extLst>
          </p:cNvPr>
          <p:cNvSpPr/>
          <p:nvPr/>
        </p:nvSpPr>
        <p:spPr>
          <a:xfrm>
            <a:off x="-10030448" y="-24226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Oval 1804">
            <a:extLst>
              <a:ext uri="{FF2B5EF4-FFF2-40B4-BE49-F238E27FC236}">
                <a16:creationId xmlns:a16="http://schemas.microsoft.com/office/drawing/2014/main" id="{0B531336-2E89-FDEB-A11C-488339D92BF3}"/>
              </a:ext>
            </a:extLst>
          </p:cNvPr>
          <p:cNvSpPr/>
          <p:nvPr/>
        </p:nvSpPr>
        <p:spPr>
          <a:xfrm>
            <a:off x="-10046323" y="-3470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6" name="Oval 1805">
            <a:extLst>
              <a:ext uri="{FF2B5EF4-FFF2-40B4-BE49-F238E27FC236}">
                <a16:creationId xmlns:a16="http://schemas.microsoft.com/office/drawing/2014/main" id="{562546AF-974C-71EA-CB2A-69307B1AFEF6}"/>
              </a:ext>
            </a:extLst>
          </p:cNvPr>
          <p:cNvSpPr/>
          <p:nvPr/>
        </p:nvSpPr>
        <p:spPr>
          <a:xfrm>
            <a:off x="-9938373" y="-3597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7" name="Oval 1806">
            <a:extLst>
              <a:ext uri="{FF2B5EF4-FFF2-40B4-BE49-F238E27FC236}">
                <a16:creationId xmlns:a16="http://schemas.microsoft.com/office/drawing/2014/main" id="{552491B1-D778-D2B4-79CF-1098C1153B2A}"/>
              </a:ext>
            </a:extLst>
          </p:cNvPr>
          <p:cNvSpPr/>
          <p:nvPr/>
        </p:nvSpPr>
        <p:spPr>
          <a:xfrm>
            <a:off x="-9903448" y="-4645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8" name="Oval 1807">
            <a:extLst>
              <a:ext uri="{FF2B5EF4-FFF2-40B4-BE49-F238E27FC236}">
                <a16:creationId xmlns:a16="http://schemas.microsoft.com/office/drawing/2014/main" id="{A89532FD-E2C9-5D9F-3124-05C32E1BEEF0}"/>
              </a:ext>
            </a:extLst>
          </p:cNvPr>
          <p:cNvSpPr/>
          <p:nvPr/>
        </p:nvSpPr>
        <p:spPr>
          <a:xfrm>
            <a:off x="-9858998" y="-3152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val 1808">
            <a:extLst>
              <a:ext uri="{FF2B5EF4-FFF2-40B4-BE49-F238E27FC236}">
                <a16:creationId xmlns:a16="http://schemas.microsoft.com/office/drawing/2014/main" id="{C6B1D57C-0032-9D43-8D3B-10E33AB01D9A}"/>
              </a:ext>
            </a:extLst>
          </p:cNvPr>
          <p:cNvSpPr/>
          <p:nvPr/>
        </p:nvSpPr>
        <p:spPr>
          <a:xfrm>
            <a:off x="-10049498" y="-4549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Oval 1809">
            <a:extLst>
              <a:ext uri="{FF2B5EF4-FFF2-40B4-BE49-F238E27FC236}">
                <a16:creationId xmlns:a16="http://schemas.microsoft.com/office/drawing/2014/main" id="{B0BAA8B2-5AE2-F7F6-34A1-7CEF975AAC2D}"/>
              </a:ext>
            </a:extLst>
          </p:cNvPr>
          <p:cNvSpPr/>
          <p:nvPr/>
        </p:nvSpPr>
        <p:spPr>
          <a:xfrm>
            <a:off x="-10160623" y="-4391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1" name="Oval 1810">
            <a:extLst>
              <a:ext uri="{FF2B5EF4-FFF2-40B4-BE49-F238E27FC236}">
                <a16:creationId xmlns:a16="http://schemas.microsoft.com/office/drawing/2014/main" id="{B4D313B7-5C7F-D644-489E-F5996EF1319A}"/>
              </a:ext>
            </a:extLst>
          </p:cNvPr>
          <p:cNvSpPr/>
          <p:nvPr/>
        </p:nvSpPr>
        <p:spPr>
          <a:xfrm>
            <a:off x="-10265398" y="-4613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2" name="Oval 1811">
            <a:extLst>
              <a:ext uri="{FF2B5EF4-FFF2-40B4-BE49-F238E27FC236}">
                <a16:creationId xmlns:a16="http://schemas.microsoft.com/office/drawing/2014/main" id="{4911C057-D6A9-543C-630C-FCBB027457B9}"/>
              </a:ext>
            </a:extLst>
          </p:cNvPr>
          <p:cNvSpPr/>
          <p:nvPr/>
        </p:nvSpPr>
        <p:spPr>
          <a:xfrm>
            <a:off x="-10205073" y="-5407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Oval 1812">
            <a:extLst>
              <a:ext uri="{FF2B5EF4-FFF2-40B4-BE49-F238E27FC236}">
                <a16:creationId xmlns:a16="http://schemas.microsoft.com/office/drawing/2014/main" id="{CAD44EBE-FA93-893C-581C-92E6CE7C3E4F}"/>
              </a:ext>
            </a:extLst>
          </p:cNvPr>
          <p:cNvSpPr/>
          <p:nvPr/>
        </p:nvSpPr>
        <p:spPr>
          <a:xfrm>
            <a:off x="-10116173" y="-5407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Oval 1813">
            <a:extLst>
              <a:ext uri="{FF2B5EF4-FFF2-40B4-BE49-F238E27FC236}">
                <a16:creationId xmlns:a16="http://schemas.microsoft.com/office/drawing/2014/main" id="{ED252170-5108-7B18-6C20-DA23C5BDF2B3}"/>
              </a:ext>
            </a:extLst>
          </p:cNvPr>
          <p:cNvSpPr/>
          <p:nvPr/>
        </p:nvSpPr>
        <p:spPr>
          <a:xfrm>
            <a:off x="-10319373" y="-5629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5" name="Oval 1814">
            <a:extLst>
              <a:ext uri="{FF2B5EF4-FFF2-40B4-BE49-F238E27FC236}">
                <a16:creationId xmlns:a16="http://schemas.microsoft.com/office/drawing/2014/main" id="{67F33776-0652-9440-9531-34D10D08B70B}"/>
              </a:ext>
            </a:extLst>
          </p:cNvPr>
          <p:cNvSpPr/>
          <p:nvPr/>
        </p:nvSpPr>
        <p:spPr>
          <a:xfrm>
            <a:off x="-10332073" y="-6550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6" name="Oval 1815">
            <a:extLst>
              <a:ext uri="{FF2B5EF4-FFF2-40B4-BE49-F238E27FC236}">
                <a16:creationId xmlns:a16="http://schemas.microsoft.com/office/drawing/2014/main" id="{D6ECF977-267B-5359-53B7-BA97FC0681C2}"/>
              </a:ext>
            </a:extLst>
          </p:cNvPr>
          <p:cNvSpPr/>
          <p:nvPr/>
        </p:nvSpPr>
        <p:spPr>
          <a:xfrm>
            <a:off x="-10230473" y="-64399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7" name="Oval 1816">
            <a:extLst>
              <a:ext uri="{FF2B5EF4-FFF2-40B4-BE49-F238E27FC236}">
                <a16:creationId xmlns:a16="http://schemas.microsoft.com/office/drawing/2014/main" id="{E5412E37-9E7B-618C-64A7-5895092109D6}"/>
              </a:ext>
            </a:extLst>
          </p:cNvPr>
          <p:cNvSpPr/>
          <p:nvPr/>
        </p:nvSpPr>
        <p:spPr>
          <a:xfrm>
            <a:off x="-10427323" y="-6962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8" name="Oval 1817">
            <a:extLst>
              <a:ext uri="{FF2B5EF4-FFF2-40B4-BE49-F238E27FC236}">
                <a16:creationId xmlns:a16="http://schemas.microsoft.com/office/drawing/2014/main" id="{EA72EF64-FA92-D7C3-0058-4B1BF4CD6D92}"/>
              </a:ext>
            </a:extLst>
          </p:cNvPr>
          <p:cNvSpPr/>
          <p:nvPr/>
        </p:nvSpPr>
        <p:spPr>
          <a:xfrm>
            <a:off x="-10459073" y="-79153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9" name="Oval 1818">
            <a:extLst>
              <a:ext uri="{FF2B5EF4-FFF2-40B4-BE49-F238E27FC236}">
                <a16:creationId xmlns:a16="http://schemas.microsoft.com/office/drawing/2014/main" id="{C840B30A-9478-C272-2675-3ECD9553BFCC}"/>
              </a:ext>
            </a:extLst>
          </p:cNvPr>
          <p:cNvSpPr/>
          <p:nvPr/>
        </p:nvSpPr>
        <p:spPr>
          <a:xfrm>
            <a:off x="-10106648" y="-6327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0" name="Oval 1819">
            <a:extLst>
              <a:ext uri="{FF2B5EF4-FFF2-40B4-BE49-F238E27FC236}">
                <a16:creationId xmlns:a16="http://schemas.microsoft.com/office/drawing/2014/main" id="{444A8626-7A11-8BE4-7021-EEF1AA20D578}"/>
              </a:ext>
            </a:extLst>
          </p:cNvPr>
          <p:cNvSpPr/>
          <p:nvPr/>
        </p:nvSpPr>
        <p:spPr>
          <a:xfrm>
            <a:off x="-10014573" y="-69311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1" name="Oval 1820">
            <a:extLst>
              <a:ext uri="{FF2B5EF4-FFF2-40B4-BE49-F238E27FC236}">
                <a16:creationId xmlns:a16="http://schemas.microsoft.com/office/drawing/2014/main" id="{64DDCABD-DCF3-E0A8-10C3-7C2D31F8A90B}"/>
              </a:ext>
            </a:extLst>
          </p:cNvPr>
          <p:cNvSpPr/>
          <p:nvPr/>
        </p:nvSpPr>
        <p:spPr>
          <a:xfrm>
            <a:off x="-10024098" y="-79788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2" name="Oval 1821">
            <a:extLst>
              <a:ext uri="{FF2B5EF4-FFF2-40B4-BE49-F238E27FC236}">
                <a16:creationId xmlns:a16="http://schemas.microsoft.com/office/drawing/2014/main" id="{F3925128-57FF-369F-9836-00FE21662467}"/>
              </a:ext>
            </a:extLst>
          </p:cNvPr>
          <p:cNvSpPr/>
          <p:nvPr/>
        </p:nvSpPr>
        <p:spPr>
          <a:xfrm>
            <a:off x="-10224123" y="-74242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3" name="Oval 1822">
            <a:extLst>
              <a:ext uri="{FF2B5EF4-FFF2-40B4-BE49-F238E27FC236}">
                <a16:creationId xmlns:a16="http://schemas.microsoft.com/office/drawing/2014/main" id="{3C5414DB-5D12-954B-9D12-D63C9C08AD8D}"/>
              </a:ext>
            </a:extLst>
          </p:cNvPr>
          <p:cNvSpPr/>
          <p:nvPr/>
        </p:nvSpPr>
        <p:spPr>
          <a:xfrm>
            <a:off x="-10567023" y="2498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4" name="Oval 1823">
            <a:extLst>
              <a:ext uri="{FF2B5EF4-FFF2-40B4-BE49-F238E27FC236}">
                <a16:creationId xmlns:a16="http://schemas.microsoft.com/office/drawing/2014/main" id="{517E5B69-64B5-AFD0-DCBF-40AA19352CED}"/>
              </a:ext>
            </a:extLst>
          </p:cNvPr>
          <p:cNvSpPr/>
          <p:nvPr/>
        </p:nvSpPr>
        <p:spPr>
          <a:xfrm>
            <a:off x="-10668623" y="3038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5" name="Oval 1824">
            <a:extLst>
              <a:ext uri="{FF2B5EF4-FFF2-40B4-BE49-F238E27FC236}">
                <a16:creationId xmlns:a16="http://schemas.microsoft.com/office/drawing/2014/main" id="{3ECF3757-9AF9-EE06-3965-FAEE3CDCE256}"/>
              </a:ext>
            </a:extLst>
          </p:cNvPr>
          <p:cNvSpPr/>
          <p:nvPr/>
        </p:nvSpPr>
        <p:spPr>
          <a:xfrm>
            <a:off x="-10754348" y="2371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6" name="Oval 1825">
            <a:extLst>
              <a:ext uri="{FF2B5EF4-FFF2-40B4-BE49-F238E27FC236}">
                <a16:creationId xmlns:a16="http://schemas.microsoft.com/office/drawing/2014/main" id="{AD4029FA-4F00-3319-0168-9D16F9DE5EF0}"/>
              </a:ext>
            </a:extLst>
          </p:cNvPr>
          <p:cNvSpPr/>
          <p:nvPr/>
        </p:nvSpPr>
        <p:spPr>
          <a:xfrm>
            <a:off x="-10754348" y="126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7" name="Oval 1826">
            <a:extLst>
              <a:ext uri="{FF2B5EF4-FFF2-40B4-BE49-F238E27FC236}">
                <a16:creationId xmlns:a16="http://schemas.microsoft.com/office/drawing/2014/main" id="{0AE1E83C-378E-6B25-8360-EF3671D4F06F}"/>
              </a:ext>
            </a:extLst>
          </p:cNvPr>
          <p:cNvSpPr/>
          <p:nvPr/>
        </p:nvSpPr>
        <p:spPr>
          <a:xfrm>
            <a:off x="-11024223" y="2466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8" name="Oval 1827">
            <a:extLst>
              <a:ext uri="{FF2B5EF4-FFF2-40B4-BE49-F238E27FC236}">
                <a16:creationId xmlns:a16="http://schemas.microsoft.com/office/drawing/2014/main" id="{04671D69-3FA8-C54D-D00C-C21633A07EE0}"/>
              </a:ext>
            </a:extLst>
          </p:cNvPr>
          <p:cNvSpPr/>
          <p:nvPr/>
        </p:nvSpPr>
        <p:spPr>
          <a:xfrm>
            <a:off x="-11144873" y="243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9" name="Oval 1828">
            <a:extLst>
              <a:ext uri="{FF2B5EF4-FFF2-40B4-BE49-F238E27FC236}">
                <a16:creationId xmlns:a16="http://schemas.microsoft.com/office/drawing/2014/main" id="{C7716BA5-953B-3C6D-CCCD-652C5032DCAE}"/>
              </a:ext>
            </a:extLst>
          </p:cNvPr>
          <p:cNvSpPr/>
          <p:nvPr/>
        </p:nvSpPr>
        <p:spPr>
          <a:xfrm>
            <a:off x="-11249648" y="243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0" name="Oval 1829">
            <a:extLst>
              <a:ext uri="{FF2B5EF4-FFF2-40B4-BE49-F238E27FC236}">
                <a16:creationId xmlns:a16="http://schemas.microsoft.com/office/drawing/2014/main" id="{14855B94-91E2-71BB-4099-BC38B997542A}"/>
              </a:ext>
            </a:extLst>
          </p:cNvPr>
          <p:cNvSpPr/>
          <p:nvPr/>
        </p:nvSpPr>
        <p:spPr>
          <a:xfrm>
            <a:off x="-11316323" y="2974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1" name="Oval 1830">
            <a:extLst>
              <a:ext uri="{FF2B5EF4-FFF2-40B4-BE49-F238E27FC236}">
                <a16:creationId xmlns:a16="http://schemas.microsoft.com/office/drawing/2014/main" id="{22AE0508-4C2A-9B82-6B4D-C8AFCD025198}"/>
              </a:ext>
            </a:extLst>
          </p:cNvPr>
          <p:cNvSpPr/>
          <p:nvPr/>
        </p:nvSpPr>
        <p:spPr>
          <a:xfrm>
            <a:off x="-11313148" y="380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2" name="Oval 1831">
            <a:extLst>
              <a:ext uri="{FF2B5EF4-FFF2-40B4-BE49-F238E27FC236}">
                <a16:creationId xmlns:a16="http://schemas.microsoft.com/office/drawing/2014/main" id="{A4A2553A-546E-5D10-1C90-EB81E42935E7}"/>
              </a:ext>
            </a:extLst>
          </p:cNvPr>
          <p:cNvSpPr/>
          <p:nvPr/>
        </p:nvSpPr>
        <p:spPr>
          <a:xfrm>
            <a:off x="-11373473" y="4530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3" name="Oval 1832">
            <a:extLst>
              <a:ext uri="{FF2B5EF4-FFF2-40B4-BE49-F238E27FC236}">
                <a16:creationId xmlns:a16="http://schemas.microsoft.com/office/drawing/2014/main" id="{4BF7AE0C-F45E-EE7A-9244-872E2F361A29}"/>
              </a:ext>
            </a:extLst>
          </p:cNvPr>
          <p:cNvSpPr/>
          <p:nvPr/>
        </p:nvSpPr>
        <p:spPr>
          <a:xfrm>
            <a:off x="-11278223" y="5165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4" name="Oval 1833">
            <a:extLst>
              <a:ext uri="{FF2B5EF4-FFF2-40B4-BE49-F238E27FC236}">
                <a16:creationId xmlns:a16="http://schemas.microsoft.com/office/drawing/2014/main" id="{77732E22-9920-1949-952E-89F8B15A9656}"/>
              </a:ext>
            </a:extLst>
          </p:cNvPr>
          <p:cNvSpPr/>
          <p:nvPr/>
        </p:nvSpPr>
        <p:spPr>
          <a:xfrm>
            <a:off x="-11379823" y="5356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5" name="Oval 1834">
            <a:extLst>
              <a:ext uri="{FF2B5EF4-FFF2-40B4-BE49-F238E27FC236}">
                <a16:creationId xmlns:a16="http://schemas.microsoft.com/office/drawing/2014/main" id="{CDF18CEF-8A56-4BF5-D465-3A35904586CE}"/>
              </a:ext>
            </a:extLst>
          </p:cNvPr>
          <p:cNvSpPr/>
          <p:nvPr/>
        </p:nvSpPr>
        <p:spPr>
          <a:xfrm>
            <a:off x="-11313148" y="624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6" name="Oval 1835">
            <a:extLst>
              <a:ext uri="{FF2B5EF4-FFF2-40B4-BE49-F238E27FC236}">
                <a16:creationId xmlns:a16="http://schemas.microsoft.com/office/drawing/2014/main" id="{042BDF12-1253-7170-B99B-5FE58E537CCF}"/>
              </a:ext>
            </a:extLst>
          </p:cNvPr>
          <p:cNvSpPr/>
          <p:nvPr/>
        </p:nvSpPr>
        <p:spPr>
          <a:xfrm>
            <a:off x="-11217898" y="592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7" name="Oval 1836">
            <a:extLst>
              <a:ext uri="{FF2B5EF4-FFF2-40B4-BE49-F238E27FC236}">
                <a16:creationId xmlns:a16="http://schemas.microsoft.com/office/drawing/2014/main" id="{B5C72D90-21D1-7A9C-F3B7-FCD158424A9B}"/>
              </a:ext>
            </a:extLst>
          </p:cNvPr>
          <p:cNvSpPr/>
          <p:nvPr/>
        </p:nvSpPr>
        <p:spPr>
          <a:xfrm>
            <a:off x="-11148048" y="5959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8" name="Oval 1837">
            <a:extLst>
              <a:ext uri="{FF2B5EF4-FFF2-40B4-BE49-F238E27FC236}">
                <a16:creationId xmlns:a16="http://schemas.microsoft.com/office/drawing/2014/main" id="{ED0F2D65-1B71-4A77-923F-555861C11699}"/>
              </a:ext>
            </a:extLst>
          </p:cNvPr>
          <p:cNvSpPr/>
          <p:nvPr/>
        </p:nvSpPr>
        <p:spPr>
          <a:xfrm>
            <a:off x="-11116298" y="497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9" name="Oval 1838">
            <a:extLst>
              <a:ext uri="{FF2B5EF4-FFF2-40B4-BE49-F238E27FC236}">
                <a16:creationId xmlns:a16="http://schemas.microsoft.com/office/drawing/2014/main" id="{7CA9F369-CBC8-3C7D-6A81-28B837162246}"/>
              </a:ext>
            </a:extLst>
          </p:cNvPr>
          <p:cNvSpPr/>
          <p:nvPr/>
        </p:nvSpPr>
        <p:spPr>
          <a:xfrm>
            <a:off x="-11055973" y="4340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0" name="Oval 1839">
            <a:extLst>
              <a:ext uri="{FF2B5EF4-FFF2-40B4-BE49-F238E27FC236}">
                <a16:creationId xmlns:a16="http://schemas.microsoft.com/office/drawing/2014/main" id="{8EE79A54-BAAA-E4D7-7887-9346BE3B86D0}"/>
              </a:ext>
            </a:extLst>
          </p:cNvPr>
          <p:cNvSpPr/>
          <p:nvPr/>
        </p:nvSpPr>
        <p:spPr>
          <a:xfrm>
            <a:off x="-11211548" y="4562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1" name="Oval 1840">
            <a:extLst>
              <a:ext uri="{FF2B5EF4-FFF2-40B4-BE49-F238E27FC236}">
                <a16:creationId xmlns:a16="http://schemas.microsoft.com/office/drawing/2014/main" id="{90845651-657B-0368-6B73-9440FC938F2E}"/>
              </a:ext>
            </a:extLst>
          </p:cNvPr>
          <p:cNvSpPr/>
          <p:nvPr/>
        </p:nvSpPr>
        <p:spPr>
          <a:xfrm>
            <a:off x="-11202023" y="6911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2" name="Oval 1841">
            <a:extLst>
              <a:ext uri="{FF2B5EF4-FFF2-40B4-BE49-F238E27FC236}">
                <a16:creationId xmlns:a16="http://schemas.microsoft.com/office/drawing/2014/main" id="{7A4648FD-95E0-47C4-17FB-C86F1D472952}"/>
              </a:ext>
            </a:extLst>
          </p:cNvPr>
          <p:cNvSpPr/>
          <p:nvPr/>
        </p:nvSpPr>
        <p:spPr>
          <a:xfrm>
            <a:off x="-11157573" y="7578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" name="Oval 1842">
            <a:extLst>
              <a:ext uri="{FF2B5EF4-FFF2-40B4-BE49-F238E27FC236}">
                <a16:creationId xmlns:a16="http://schemas.microsoft.com/office/drawing/2014/main" id="{B7BA3CA7-0290-8C8A-71BC-B19CE07CE7F0}"/>
              </a:ext>
            </a:extLst>
          </p:cNvPr>
          <p:cNvSpPr/>
          <p:nvPr/>
        </p:nvSpPr>
        <p:spPr>
          <a:xfrm>
            <a:off x="-11078198" y="7800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" name="Oval 1843">
            <a:extLst>
              <a:ext uri="{FF2B5EF4-FFF2-40B4-BE49-F238E27FC236}">
                <a16:creationId xmlns:a16="http://schemas.microsoft.com/office/drawing/2014/main" id="{E974BE7A-4DB7-A6FE-D8F2-66F00F505E18}"/>
              </a:ext>
            </a:extLst>
          </p:cNvPr>
          <p:cNvSpPr/>
          <p:nvPr/>
        </p:nvSpPr>
        <p:spPr>
          <a:xfrm>
            <a:off x="-10944848" y="7800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5" name="Oval 1844">
            <a:extLst>
              <a:ext uri="{FF2B5EF4-FFF2-40B4-BE49-F238E27FC236}">
                <a16:creationId xmlns:a16="http://schemas.microsoft.com/office/drawing/2014/main" id="{A07F2EA5-6A1F-2150-A238-47A3352B6829}"/>
              </a:ext>
            </a:extLst>
          </p:cNvPr>
          <p:cNvSpPr/>
          <p:nvPr/>
        </p:nvSpPr>
        <p:spPr>
          <a:xfrm>
            <a:off x="-10957548" y="8785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6" name="Oval 1845">
            <a:extLst>
              <a:ext uri="{FF2B5EF4-FFF2-40B4-BE49-F238E27FC236}">
                <a16:creationId xmlns:a16="http://schemas.microsoft.com/office/drawing/2014/main" id="{606F9C6D-9AEC-CEA1-B45F-D718278DF8B6}"/>
              </a:ext>
            </a:extLst>
          </p:cNvPr>
          <p:cNvSpPr/>
          <p:nvPr/>
        </p:nvSpPr>
        <p:spPr>
          <a:xfrm>
            <a:off x="-11055973" y="9070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7" name="Oval 1846">
            <a:extLst>
              <a:ext uri="{FF2B5EF4-FFF2-40B4-BE49-F238E27FC236}">
                <a16:creationId xmlns:a16="http://schemas.microsoft.com/office/drawing/2014/main" id="{BE90D45E-7218-407F-D23A-F29C3318FEE1}"/>
              </a:ext>
            </a:extLst>
          </p:cNvPr>
          <p:cNvSpPr/>
          <p:nvPr/>
        </p:nvSpPr>
        <p:spPr>
          <a:xfrm>
            <a:off x="-11141698" y="856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8" name="Oval 1847">
            <a:extLst>
              <a:ext uri="{FF2B5EF4-FFF2-40B4-BE49-F238E27FC236}">
                <a16:creationId xmlns:a16="http://schemas.microsoft.com/office/drawing/2014/main" id="{5D93D9E8-9C28-CD84-887E-1E0926962EBF}"/>
              </a:ext>
            </a:extLst>
          </p:cNvPr>
          <p:cNvSpPr/>
          <p:nvPr/>
        </p:nvSpPr>
        <p:spPr>
          <a:xfrm>
            <a:off x="-11233773" y="9229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9" name="Oval 1848">
            <a:extLst>
              <a:ext uri="{FF2B5EF4-FFF2-40B4-BE49-F238E27FC236}">
                <a16:creationId xmlns:a16="http://schemas.microsoft.com/office/drawing/2014/main" id="{52A93ADB-8339-35B6-6D64-2D2EA81E2AA7}"/>
              </a:ext>
            </a:extLst>
          </p:cNvPr>
          <p:cNvSpPr/>
          <p:nvPr/>
        </p:nvSpPr>
        <p:spPr>
          <a:xfrm>
            <a:off x="-11309973" y="9642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0" name="Oval 1849">
            <a:extLst>
              <a:ext uri="{FF2B5EF4-FFF2-40B4-BE49-F238E27FC236}">
                <a16:creationId xmlns:a16="http://schemas.microsoft.com/office/drawing/2014/main" id="{9AC4E74E-2988-D16F-D835-C7F18ED9CE60}"/>
              </a:ext>
            </a:extLst>
          </p:cNvPr>
          <p:cNvSpPr/>
          <p:nvPr/>
        </p:nvSpPr>
        <p:spPr>
          <a:xfrm>
            <a:off x="-11405223" y="9674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1" name="Oval 1850">
            <a:extLst>
              <a:ext uri="{FF2B5EF4-FFF2-40B4-BE49-F238E27FC236}">
                <a16:creationId xmlns:a16="http://schemas.microsoft.com/office/drawing/2014/main" id="{C9AF76CA-826A-0747-86A4-355C5CD78219}"/>
              </a:ext>
            </a:extLst>
          </p:cNvPr>
          <p:cNvSpPr/>
          <p:nvPr/>
        </p:nvSpPr>
        <p:spPr>
          <a:xfrm>
            <a:off x="-11430623" y="888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2" name="Oval 1851">
            <a:extLst>
              <a:ext uri="{FF2B5EF4-FFF2-40B4-BE49-F238E27FC236}">
                <a16:creationId xmlns:a16="http://schemas.microsoft.com/office/drawing/2014/main" id="{AF41B1E2-7A94-16C5-3A19-5D7A5C3B147B}"/>
              </a:ext>
            </a:extLst>
          </p:cNvPr>
          <p:cNvSpPr/>
          <p:nvPr/>
        </p:nvSpPr>
        <p:spPr>
          <a:xfrm>
            <a:off x="-11424273" y="1053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" name="Oval 1852">
            <a:extLst>
              <a:ext uri="{FF2B5EF4-FFF2-40B4-BE49-F238E27FC236}">
                <a16:creationId xmlns:a16="http://schemas.microsoft.com/office/drawing/2014/main" id="{5A64E56C-66B4-C8AC-B22F-40AB96224A1A}"/>
              </a:ext>
            </a:extLst>
          </p:cNvPr>
          <p:cNvSpPr/>
          <p:nvPr/>
        </p:nvSpPr>
        <p:spPr>
          <a:xfrm>
            <a:off x="-11395698" y="11356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4" name="Oval 1853">
            <a:extLst>
              <a:ext uri="{FF2B5EF4-FFF2-40B4-BE49-F238E27FC236}">
                <a16:creationId xmlns:a16="http://schemas.microsoft.com/office/drawing/2014/main" id="{B3A338F9-954C-5550-AC54-23DDC1317861}"/>
              </a:ext>
            </a:extLst>
          </p:cNvPr>
          <p:cNvSpPr/>
          <p:nvPr/>
        </p:nvSpPr>
        <p:spPr>
          <a:xfrm>
            <a:off x="-11506823" y="8626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5" name="Oval 1854">
            <a:extLst>
              <a:ext uri="{FF2B5EF4-FFF2-40B4-BE49-F238E27FC236}">
                <a16:creationId xmlns:a16="http://schemas.microsoft.com/office/drawing/2014/main" id="{E49624B1-E3D1-2A87-3C45-3626A50779E6}"/>
              </a:ext>
            </a:extLst>
          </p:cNvPr>
          <p:cNvSpPr/>
          <p:nvPr/>
        </p:nvSpPr>
        <p:spPr>
          <a:xfrm>
            <a:off x="-10833723" y="761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6" name="Oval 1855">
            <a:extLst>
              <a:ext uri="{FF2B5EF4-FFF2-40B4-BE49-F238E27FC236}">
                <a16:creationId xmlns:a16="http://schemas.microsoft.com/office/drawing/2014/main" id="{CFF35D6F-7684-4F86-B8BA-78EBF95E0B25}"/>
              </a:ext>
            </a:extLst>
          </p:cNvPr>
          <p:cNvSpPr/>
          <p:nvPr/>
        </p:nvSpPr>
        <p:spPr>
          <a:xfrm>
            <a:off x="-10751173" y="7896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7" name="Oval 1856">
            <a:extLst>
              <a:ext uri="{FF2B5EF4-FFF2-40B4-BE49-F238E27FC236}">
                <a16:creationId xmlns:a16="http://schemas.microsoft.com/office/drawing/2014/main" id="{D5B90556-0664-8FC3-4677-CB4BE5861E59}"/>
              </a:ext>
            </a:extLst>
          </p:cNvPr>
          <p:cNvSpPr/>
          <p:nvPr/>
        </p:nvSpPr>
        <p:spPr>
          <a:xfrm>
            <a:off x="-10694023" y="6467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8" name="Oval 1857">
            <a:extLst>
              <a:ext uri="{FF2B5EF4-FFF2-40B4-BE49-F238E27FC236}">
                <a16:creationId xmlns:a16="http://schemas.microsoft.com/office/drawing/2014/main" id="{2A062B11-3C85-7BBD-E52D-582906C5F277}"/>
              </a:ext>
            </a:extLst>
          </p:cNvPr>
          <p:cNvSpPr/>
          <p:nvPr/>
        </p:nvSpPr>
        <p:spPr>
          <a:xfrm>
            <a:off x="-10624173" y="729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9" name="Oval 1858">
            <a:extLst>
              <a:ext uri="{FF2B5EF4-FFF2-40B4-BE49-F238E27FC236}">
                <a16:creationId xmlns:a16="http://schemas.microsoft.com/office/drawing/2014/main" id="{F967BBFA-7E4E-5B6C-CBED-46A6317D8771}"/>
              </a:ext>
            </a:extLst>
          </p:cNvPr>
          <p:cNvSpPr/>
          <p:nvPr/>
        </p:nvSpPr>
        <p:spPr>
          <a:xfrm>
            <a:off x="-10535273" y="6721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0" name="Oval 1859">
            <a:extLst>
              <a:ext uri="{FF2B5EF4-FFF2-40B4-BE49-F238E27FC236}">
                <a16:creationId xmlns:a16="http://schemas.microsoft.com/office/drawing/2014/main" id="{68E85763-88EC-4F26-E6A1-6BD57FD83F16}"/>
              </a:ext>
            </a:extLst>
          </p:cNvPr>
          <p:cNvSpPr/>
          <p:nvPr/>
        </p:nvSpPr>
        <p:spPr>
          <a:xfrm>
            <a:off x="-10487648" y="5737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Oval 1860">
            <a:extLst>
              <a:ext uri="{FF2B5EF4-FFF2-40B4-BE49-F238E27FC236}">
                <a16:creationId xmlns:a16="http://schemas.microsoft.com/office/drawing/2014/main" id="{CFACD401-B0BD-1C22-80F9-F6F5A8E7446C}"/>
              </a:ext>
            </a:extLst>
          </p:cNvPr>
          <p:cNvSpPr/>
          <p:nvPr/>
        </p:nvSpPr>
        <p:spPr>
          <a:xfrm>
            <a:off x="-10659098" y="554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2" name="Oval 1861">
            <a:extLst>
              <a:ext uri="{FF2B5EF4-FFF2-40B4-BE49-F238E27FC236}">
                <a16:creationId xmlns:a16="http://schemas.microsoft.com/office/drawing/2014/main" id="{08E06D6C-620B-EAC8-550D-46A381A289ED}"/>
              </a:ext>
            </a:extLst>
          </p:cNvPr>
          <p:cNvSpPr/>
          <p:nvPr/>
        </p:nvSpPr>
        <p:spPr>
          <a:xfrm>
            <a:off x="-10630523" y="4721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3" name="Oval 1862">
            <a:extLst>
              <a:ext uri="{FF2B5EF4-FFF2-40B4-BE49-F238E27FC236}">
                <a16:creationId xmlns:a16="http://schemas.microsoft.com/office/drawing/2014/main" id="{7C30B2B3-6463-52E2-8145-D30E59744D98}"/>
              </a:ext>
            </a:extLst>
          </p:cNvPr>
          <p:cNvSpPr/>
          <p:nvPr/>
        </p:nvSpPr>
        <p:spPr>
          <a:xfrm>
            <a:off x="-10595598" y="380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Oval 1863">
            <a:extLst>
              <a:ext uri="{FF2B5EF4-FFF2-40B4-BE49-F238E27FC236}">
                <a16:creationId xmlns:a16="http://schemas.microsoft.com/office/drawing/2014/main" id="{6A53CD4E-14C1-3F06-20E9-672BAD717265}"/>
              </a:ext>
            </a:extLst>
          </p:cNvPr>
          <p:cNvSpPr/>
          <p:nvPr/>
        </p:nvSpPr>
        <p:spPr>
          <a:xfrm>
            <a:off x="-10770223" y="7007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5" name="Oval 1864">
            <a:extLst>
              <a:ext uri="{FF2B5EF4-FFF2-40B4-BE49-F238E27FC236}">
                <a16:creationId xmlns:a16="http://schemas.microsoft.com/office/drawing/2014/main" id="{9BC500A1-D498-7A52-4C44-82F14F3818D6}"/>
              </a:ext>
            </a:extLst>
          </p:cNvPr>
          <p:cNvSpPr/>
          <p:nvPr/>
        </p:nvSpPr>
        <p:spPr>
          <a:xfrm>
            <a:off x="-10862298" y="8943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6" name="Oval 1865">
            <a:extLst>
              <a:ext uri="{FF2B5EF4-FFF2-40B4-BE49-F238E27FC236}">
                <a16:creationId xmlns:a16="http://schemas.microsoft.com/office/drawing/2014/main" id="{5D4BCB38-95E8-259F-9FF3-0F8F0B70E179}"/>
              </a:ext>
            </a:extLst>
          </p:cNvPr>
          <p:cNvSpPr/>
          <p:nvPr/>
        </p:nvSpPr>
        <p:spPr>
          <a:xfrm>
            <a:off x="-10805148" y="9705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7" name="Oval 1866">
            <a:extLst>
              <a:ext uri="{FF2B5EF4-FFF2-40B4-BE49-F238E27FC236}">
                <a16:creationId xmlns:a16="http://schemas.microsoft.com/office/drawing/2014/main" id="{025396C7-E7A8-730B-C9DB-B2A9E202ED03}"/>
              </a:ext>
            </a:extLst>
          </p:cNvPr>
          <p:cNvSpPr/>
          <p:nvPr/>
        </p:nvSpPr>
        <p:spPr>
          <a:xfrm>
            <a:off x="-10722598" y="9166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8" name="Oval 1867">
            <a:extLst>
              <a:ext uri="{FF2B5EF4-FFF2-40B4-BE49-F238E27FC236}">
                <a16:creationId xmlns:a16="http://schemas.microsoft.com/office/drawing/2014/main" id="{33A70D69-8543-B634-1FB5-113C249849C1}"/>
              </a:ext>
            </a:extLst>
          </p:cNvPr>
          <p:cNvSpPr/>
          <p:nvPr/>
        </p:nvSpPr>
        <p:spPr>
          <a:xfrm>
            <a:off x="-10722598" y="1037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9" name="Oval 1868">
            <a:extLst>
              <a:ext uri="{FF2B5EF4-FFF2-40B4-BE49-F238E27FC236}">
                <a16:creationId xmlns:a16="http://schemas.microsoft.com/office/drawing/2014/main" id="{C59DC5F7-FF44-420F-0101-8D8E91F68A60}"/>
              </a:ext>
            </a:extLst>
          </p:cNvPr>
          <p:cNvSpPr/>
          <p:nvPr/>
        </p:nvSpPr>
        <p:spPr>
          <a:xfrm>
            <a:off x="-10624173" y="10277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0" name="Oval 1869">
            <a:extLst>
              <a:ext uri="{FF2B5EF4-FFF2-40B4-BE49-F238E27FC236}">
                <a16:creationId xmlns:a16="http://schemas.microsoft.com/office/drawing/2014/main" id="{B5577AC2-F716-CB79-F9F2-D4EEA199EBFA}"/>
              </a:ext>
            </a:extLst>
          </p:cNvPr>
          <p:cNvSpPr/>
          <p:nvPr/>
        </p:nvSpPr>
        <p:spPr>
          <a:xfrm>
            <a:off x="-10573373" y="9451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1" name="Oval 1870">
            <a:extLst>
              <a:ext uri="{FF2B5EF4-FFF2-40B4-BE49-F238E27FC236}">
                <a16:creationId xmlns:a16="http://schemas.microsoft.com/office/drawing/2014/main" id="{F46FA1BD-3DBB-A3F4-AB35-868AD157420D}"/>
              </a:ext>
            </a:extLst>
          </p:cNvPr>
          <p:cNvSpPr/>
          <p:nvPr/>
        </p:nvSpPr>
        <p:spPr>
          <a:xfrm>
            <a:off x="-10474948" y="8816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2" name="Oval 1871">
            <a:extLst>
              <a:ext uri="{FF2B5EF4-FFF2-40B4-BE49-F238E27FC236}">
                <a16:creationId xmlns:a16="http://schemas.microsoft.com/office/drawing/2014/main" id="{89412CA1-FA63-800A-CDEC-A64B309EF0EE}"/>
              </a:ext>
            </a:extLst>
          </p:cNvPr>
          <p:cNvSpPr/>
          <p:nvPr/>
        </p:nvSpPr>
        <p:spPr>
          <a:xfrm>
            <a:off x="-10430498" y="7959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3" name="Oval 1872">
            <a:extLst>
              <a:ext uri="{FF2B5EF4-FFF2-40B4-BE49-F238E27FC236}">
                <a16:creationId xmlns:a16="http://schemas.microsoft.com/office/drawing/2014/main" id="{AF815F14-7EA4-9DCC-4F20-041E34EEA83C}"/>
              </a:ext>
            </a:extLst>
          </p:cNvPr>
          <p:cNvSpPr/>
          <p:nvPr/>
        </p:nvSpPr>
        <p:spPr>
          <a:xfrm>
            <a:off x="-10649573" y="1113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Oval 1873">
            <a:extLst>
              <a:ext uri="{FF2B5EF4-FFF2-40B4-BE49-F238E27FC236}">
                <a16:creationId xmlns:a16="http://schemas.microsoft.com/office/drawing/2014/main" id="{3D96BC97-2EA1-9B9F-C237-4E415A29C487}"/>
              </a:ext>
            </a:extLst>
          </p:cNvPr>
          <p:cNvSpPr/>
          <p:nvPr/>
        </p:nvSpPr>
        <p:spPr>
          <a:xfrm>
            <a:off x="-10640048" y="12277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5" name="Oval 1874">
            <a:extLst>
              <a:ext uri="{FF2B5EF4-FFF2-40B4-BE49-F238E27FC236}">
                <a16:creationId xmlns:a16="http://schemas.microsoft.com/office/drawing/2014/main" id="{EB999097-9557-665E-3963-C64B686A2176}"/>
              </a:ext>
            </a:extLst>
          </p:cNvPr>
          <p:cNvSpPr/>
          <p:nvPr/>
        </p:nvSpPr>
        <p:spPr>
          <a:xfrm>
            <a:off x="-10722598" y="11642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6" name="Oval 1875">
            <a:extLst>
              <a:ext uri="{FF2B5EF4-FFF2-40B4-BE49-F238E27FC236}">
                <a16:creationId xmlns:a16="http://schemas.microsoft.com/office/drawing/2014/main" id="{434E12AB-651F-9DAE-54A6-2D4F0088DBED}"/>
              </a:ext>
            </a:extLst>
          </p:cNvPr>
          <p:cNvSpPr/>
          <p:nvPr/>
        </p:nvSpPr>
        <p:spPr>
          <a:xfrm>
            <a:off x="-10773398" y="12722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7" name="Oval 1876">
            <a:extLst>
              <a:ext uri="{FF2B5EF4-FFF2-40B4-BE49-F238E27FC236}">
                <a16:creationId xmlns:a16="http://schemas.microsoft.com/office/drawing/2014/main" id="{D9F1443D-F12C-6359-E68C-81DEC1D08B67}"/>
              </a:ext>
            </a:extLst>
          </p:cNvPr>
          <p:cNvSpPr/>
          <p:nvPr/>
        </p:nvSpPr>
        <p:spPr>
          <a:xfrm>
            <a:off x="-10824198" y="13642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8" name="Oval 1877">
            <a:extLst>
              <a:ext uri="{FF2B5EF4-FFF2-40B4-BE49-F238E27FC236}">
                <a16:creationId xmlns:a16="http://schemas.microsoft.com/office/drawing/2014/main" id="{974EAF0C-0227-AF55-3A97-D0816EFFDF52}"/>
              </a:ext>
            </a:extLst>
          </p:cNvPr>
          <p:cNvSpPr/>
          <p:nvPr/>
        </p:nvSpPr>
        <p:spPr>
          <a:xfrm>
            <a:off x="-10894048" y="14373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4587A668-5889-6750-346E-5390CAFD878F}"/>
              </a:ext>
            </a:extLst>
          </p:cNvPr>
          <p:cNvSpPr/>
          <p:nvPr/>
        </p:nvSpPr>
        <p:spPr>
          <a:xfrm>
            <a:off x="-10697198" y="1300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4D8F5F7F-A3A2-588C-A66A-AF3FAF11BE27}"/>
              </a:ext>
            </a:extLst>
          </p:cNvPr>
          <p:cNvSpPr/>
          <p:nvPr/>
        </p:nvSpPr>
        <p:spPr>
          <a:xfrm>
            <a:off x="-10732123" y="14500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1" name="Oval 1880">
            <a:extLst>
              <a:ext uri="{FF2B5EF4-FFF2-40B4-BE49-F238E27FC236}">
                <a16:creationId xmlns:a16="http://schemas.microsoft.com/office/drawing/2014/main" id="{0D764FC3-12B9-6A28-FAD8-2E5799E78287}"/>
              </a:ext>
            </a:extLst>
          </p:cNvPr>
          <p:cNvSpPr/>
          <p:nvPr/>
        </p:nvSpPr>
        <p:spPr>
          <a:xfrm>
            <a:off x="-10633698" y="14404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2" name="Oval 1881">
            <a:extLst>
              <a:ext uri="{FF2B5EF4-FFF2-40B4-BE49-F238E27FC236}">
                <a16:creationId xmlns:a16="http://schemas.microsoft.com/office/drawing/2014/main" id="{31EABF12-567F-0595-DC60-64BBFB857597}"/>
              </a:ext>
            </a:extLst>
          </p:cNvPr>
          <p:cNvSpPr/>
          <p:nvPr/>
        </p:nvSpPr>
        <p:spPr>
          <a:xfrm>
            <a:off x="-10640048" y="13515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3" name="Oval 1882">
            <a:extLst>
              <a:ext uri="{FF2B5EF4-FFF2-40B4-BE49-F238E27FC236}">
                <a16:creationId xmlns:a16="http://schemas.microsoft.com/office/drawing/2014/main" id="{5DF5C966-AAB3-B5D1-7B20-0191C99C2438}"/>
              </a:ext>
            </a:extLst>
          </p:cNvPr>
          <p:cNvSpPr/>
          <p:nvPr/>
        </p:nvSpPr>
        <p:spPr>
          <a:xfrm>
            <a:off x="-10544798" y="1427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4" name="Oval 1883">
            <a:extLst>
              <a:ext uri="{FF2B5EF4-FFF2-40B4-BE49-F238E27FC236}">
                <a16:creationId xmlns:a16="http://schemas.microsoft.com/office/drawing/2014/main" id="{A8379CEC-3827-5326-8FDF-1BBAA719850A}"/>
              </a:ext>
            </a:extLst>
          </p:cNvPr>
          <p:cNvSpPr/>
          <p:nvPr/>
        </p:nvSpPr>
        <p:spPr>
          <a:xfrm>
            <a:off x="-10465423" y="14214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5" name="Oval 1884">
            <a:extLst>
              <a:ext uri="{FF2B5EF4-FFF2-40B4-BE49-F238E27FC236}">
                <a16:creationId xmlns:a16="http://schemas.microsoft.com/office/drawing/2014/main" id="{6C30021B-8C31-8546-8112-576F5C1646E8}"/>
              </a:ext>
            </a:extLst>
          </p:cNvPr>
          <p:cNvSpPr/>
          <p:nvPr/>
        </p:nvSpPr>
        <p:spPr>
          <a:xfrm>
            <a:off x="-10373348" y="13896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6" name="Oval 1885">
            <a:extLst>
              <a:ext uri="{FF2B5EF4-FFF2-40B4-BE49-F238E27FC236}">
                <a16:creationId xmlns:a16="http://schemas.microsoft.com/office/drawing/2014/main" id="{81D3A318-3FC6-A6FB-5C39-7BFF71A8158A}"/>
              </a:ext>
            </a:extLst>
          </p:cNvPr>
          <p:cNvSpPr/>
          <p:nvPr/>
        </p:nvSpPr>
        <p:spPr>
          <a:xfrm>
            <a:off x="-10268573" y="13960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7" name="Oval 1886">
            <a:extLst>
              <a:ext uri="{FF2B5EF4-FFF2-40B4-BE49-F238E27FC236}">
                <a16:creationId xmlns:a16="http://schemas.microsoft.com/office/drawing/2014/main" id="{016C64B2-F3AE-BB7F-DDDE-AA5DBCE8403C}"/>
              </a:ext>
            </a:extLst>
          </p:cNvPr>
          <p:cNvSpPr/>
          <p:nvPr/>
        </p:nvSpPr>
        <p:spPr>
          <a:xfrm>
            <a:off x="-10259048" y="12880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8" name="Oval 1887">
            <a:extLst>
              <a:ext uri="{FF2B5EF4-FFF2-40B4-BE49-F238E27FC236}">
                <a16:creationId xmlns:a16="http://schemas.microsoft.com/office/drawing/2014/main" id="{AB3533AA-B50F-59EC-E64A-32C0791C3011}"/>
              </a:ext>
            </a:extLst>
          </p:cNvPr>
          <p:cNvSpPr/>
          <p:nvPr/>
        </p:nvSpPr>
        <p:spPr>
          <a:xfrm>
            <a:off x="-10252698" y="11737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9" name="Oval 1888">
            <a:extLst>
              <a:ext uri="{FF2B5EF4-FFF2-40B4-BE49-F238E27FC236}">
                <a16:creationId xmlns:a16="http://schemas.microsoft.com/office/drawing/2014/main" id="{90094A00-891E-D5CA-0AB6-F188AEEDC8D9}"/>
              </a:ext>
            </a:extLst>
          </p:cNvPr>
          <p:cNvSpPr/>
          <p:nvPr/>
        </p:nvSpPr>
        <p:spPr>
          <a:xfrm>
            <a:off x="-10465423" y="15166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0" name="Oval 1889">
            <a:extLst>
              <a:ext uri="{FF2B5EF4-FFF2-40B4-BE49-F238E27FC236}">
                <a16:creationId xmlns:a16="http://schemas.microsoft.com/office/drawing/2014/main" id="{FCD77B8E-1D5E-8123-0F73-EF4F07E3E5F2}"/>
              </a:ext>
            </a:extLst>
          </p:cNvPr>
          <p:cNvSpPr/>
          <p:nvPr/>
        </p:nvSpPr>
        <p:spPr>
          <a:xfrm>
            <a:off x="-10551148" y="15801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1" name="Oval 1890">
            <a:extLst>
              <a:ext uri="{FF2B5EF4-FFF2-40B4-BE49-F238E27FC236}">
                <a16:creationId xmlns:a16="http://schemas.microsoft.com/office/drawing/2014/main" id="{2E99F532-425E-D2CA-A516-7985247F51D6}"/>
              </a:ext>
            </a:extLst>
          </p:cNvPr>
          <p:cNvSpPr/>
          <p:nvPr/>
        </p:nvSpPr>
        <p:spPr>
          <a:xfrm>
            <a:off x="-10649573" y="15643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2" name="Oval 1891">
            <a:extLst>
              <a:ext uri="{FF2B5EF4-FFF2-40B4-BE49-F238E27FC236}">
                <a16:creationId xmlns:a16="http://schemas.microsoft.com/office/drawing/2014/main" id="{75C8156D-B114-CBC0-717D-BEDC46011A91}"/>
              </a:ext>
            </a:extLst>
          </p:cNvPr>
          <p:cNvSpPr/>
          <p:nvPr/>
        </p:nvSpPr>
        <p:spPr>
          <a:xfrm>
            <a:off x="-10719423" y="16563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3" name="Oval 1892">
            <a:extLst>
              <a:ext uri="{FF2B5EF4-FFF2-40B4-BE49-F238E27FC236}">
                <a16:creationId xmlns:a16="http://schemas.microsoft.com/office/drawing/2014/main" id="{2773E2CB-84CB-3781-E13B-22984B7BB47F}"/>
              </a:ext>
            </a:extLst>
          </p:cNvPr>
          <p:cNvSpPr/>
          <p:nvPr/>
        </p:nvSpPr>
        <p:spPr>
          <a:xfrm>
            <a:off x="-10824198" y="16976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4" name="Oval 1893">
            <a:extLst>
              <a:ext uri="{FF2B5EF4-FFF2-40B4-BE49-F238E27FC236}">
                <a16:creationId xmlns:a16="http://schemas.microsoft.com/office/drawing/2014/main" id="{B4B49623-4616-43F8-705B-49C36FFDC509}"/>
              </a:ext>
            </a:extLst>
          </p:cNvPr>
          <p:cNvSpPr/>
          <p:nvPr/>
        </p:nvSpPr>
        <p:spPr>
          <a:xfrm>
            <a:off x="-10916273" y="16532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5" name="Oval 1894">
            <a:extLst>
              <a:ext uri="{FF2B5EF4-FFF2-40B4-BE49-F238E27FC236}">
                <a16:creationId xmlns:a16="http://schemas.microsoft.com/office/drawing/2014/main" id="{9366F506-CDF5-19D6-11B3-56BC7B339942}"/>
              </a:ext>
            </a:extLst>
          </p:cNvPr>
          <p:cNvSpPr/>
          <p:nvPr/>
        </p:nvSpPr>
        <p:spPr>
          <a:xfrm>
            <a:off x="-11014698" y="167861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6" name="Oval 1895">
            <a:extLst>
              <a:ext uri="{FF2B5EF4-FFF2-40B4-BE49-F238E27FC236}">
                <a16:creationId xmlns:a16="http://schemas.microsoft.com/office/drawing/2014/main" id="{5D6B6F8F-9AE7-501A-C285-BBD7746DC7CC}"/>
              </a:ext>
            </a:extLst>
          </p:cNvPr>
          <p:cNvSpPr/>
          <p:nvPr/>
        </p:nvSpPr>
        <p:spPr>
          <a:xfrm>
            <a:off x="-10738473" y="1748465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7" name="Oval 1896">
            <a:extLst>
              <a:ext uri="{FF2B5EF4-FFF2-40B4-BE49-F238E27FC236}">
                <a16:creationId xmlns:a16="http://schemas.microsoft.com/office/drawing/2014/main" id="{DEE48741-B7F8-DBB5-4095-430D2AE13356}"/>
              </a:ext>
            </a:extLst>
          </p:cNvPr>
          <p:cNvSpPr/>
          <p:nvPr/>
        </p:nvSpPr>
        <p:spPr>
          <a:xfrm>
            <a:off x="-10668623" y="18312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8" name="Oval 1897">
            <a:extLst>
              <a:ext uri="{FF2B5EF4-FFF2-40B4-BE49-F238E27FC236}">
                <a16:creationId xmlns:a16="http://schemas.microsoft.com/office/drawing/2014/main" id="{B3550201-BBE6-6D1E-16E6-9D54FC35104F}"/>
              </a:ext>
            </a:extLst>
          </p:cNvPr>
          <p:cNvSpPr/>
          <p:nvPr/>
        </p:nvSpPr>
        <p:spPr>
          <a:xfrm>
            <a:off x="-10757523" y="187864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9" name="Oval 1898">
            <a:extLst>
              <a:ext uri="{FF2B5EF4-FFF2-40B4-BE49-F238E27FC236}">
                <a16:creationId xmlns:a16="http://schemas.microsoft.com/office/drawing/2014/main" id="{23061112-28F8-A657-2695-F24E8951351A}"/>
              </a:ext>
            </a:extLst>
          </p:cNvPr>
          <p:cNvSpPr/>
          <p:nvPr/>
        </p:nvSpPr>
        <p:spPr>
          <a:xfrm>
            <a:off x="-10868648" y="185959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0" name="Oval 1899">
            <a:extLst>
              <a:ext uri="{FF2B5EF4-FFF2-40B4-BE49-F238E27FC236}">
                <a16:creationId xmlns:a16="http://schemas.microsoft.com/office/drawing/2014/main" id="{D8F3B887-60AD-8BC4-3A5F-4361F6790CF1}"/>
              </a:ext>
            </a:extLst>
          </p:cNvPr>
          <p:cNvSpPr/>
          <p:nvPr/>
        </p:nvSpPr>
        <p:spPr>
          <a:xfrm>
            <a:off x="-10957548" y="21836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1" name="Oval 1900">
            <a:extLst>
              <a:ext uri="{FF2B5EF4-FFF2-40B4-BE49-F238E27FC236}">
                <a16:creationId xmlns:a16="http://schemas.microsoft.com/office/drawing/2014/main" id="{FB6D397B-2A16-825C-89DA-0A969651AB69}"/>
              </a:ext>
            </a:extLst>
          </p:cNvPr>
          <p:cNvSpPr/>
          <p:nvPr/>
        </p:nvSpPr>
        <p:spPr>
          <a:xfrm>
            <a:off x="-11040098" y="21138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2" name="Oval 1901">
            <a:extLst>
              <a:ext uri="{FF2B5EF4-FFF2-40B4-BE49-F238E27FC236}">
                <a16:creationId xmlns:a16="http://schemas.microsoft.com/office/drawing/2014/main" id="{5420ADB4-5310-D148-1AB6-55C2843412EF}"/>
              </a:ext>
            </a:extLst>
          </p:cNvPr>
          <p:cNvSpPr/>
          <p:nvPr/>
        </p:nvSpPr>
        <p:spPr>
          <a:xfrm>
            <a:off x="-10963898" y="20503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3" name="Oval 1902">
            <a:extLst>
              <a:ext uri="{FF2B5EF4-FFF2-40B4-BE49-F238E27FC236}">
                <a16:creationId xmlns:a16="http://schemas.microsoft.com/office/drawing/2014/main" id="{0FBEFE9E-4281-37F0-713B-5701687F0090}"/>
              </a:ext>
            </a:extLst>
          </p:cNvPr>
          <p:cNvSpPr/>
          <p:nvPr/>
        </p:nvSpPr>
        <p:spPr>
          <a:xfrm>
            <a:off x="-10855948" y="20598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4" name="Oval 1903">
            <a:extLst>
              <a:ext uri="{FF2B5EF4-FFF2-40B4-BE49-F238E27FC236}">
                <a16:creationId xmlns:a16="http://schemas.microsoft.com/office/drawing/2014/main" id="{68B78905-603D-BABF-FB93-F37BA035D09D}"/>
              </a:ext>
            </a:extLst>
          </p:cNvPr>
          <p:cNvSpPr/>
          <p:nvPr/>
        </p:nvSpPr>
        <p:spPr>
          <a:xfrm>
            <a:off x="-10789273" y="21360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5" name="Oval 1904">
            <a:extLst>
              <a:ext uri="{FF2B5EF4-FFF2-40B4-BE49-F238E27FC236}">
                <a16:creationId xmlns:a16="http://schemas.microsoft.com/office/drawing/2014/main" id="{4CBC3EED-16F3-19C3-FFF1-B12A1DAD65A1}"/>
              </a:ext>
            </a:extLst>
          </p:cNvPr>
          <p:cNvSpPr/>
          <p:nvPr/>
        </p:nvSpPr>
        <p:spPr>
          <a:xfrm>
            <a:off x="-10671798" y="21265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6" name="Oval 1905">
            <a:extLst>
              <a:ext uri="{FF2B5EF4-FFF2-40B4-BE49-F238E27FC236}">
                <a16:creationId xmlns:a16="http://schemas.microsoft.com/office/drawing/2014/main" id="{A34A8401-E08A-D3A6-F0E9-F4D495BBB9FA}"/>
              </a:ext>
            </a:extLst>
          </p:cNvPr>
          <p:cNvSpPr/>
          <p:nvPr/>
        </p:nvSpPr>
        <p:spPr>
          <a:xfrm>
            <a:off x="-10576548" y="21582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7" name="Oval 1906">
            <a:extLst>
              <a:ext uri="{FF2B5EF4-FFF2-40B4-BE49-F238E27FC236}">
                <a16:creationId xmlns:a16="http://schemas.microsoft.com/office/drawing/2014/main" id="{AC3B623F-B7F0-149D-0F1A-FCE82CF7FDF4}"/>
              </a:ext>
            </a:extLst>
          </p:cNvPr>
          <p:cNvSpPr/>
          <p:nvPr/>
        </p:nvSpPr>
        <p:spPr>
          <a:xfrm>
            <a:off x="-10592423" y="20630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8" name="Oval 1907">
            <a:extLst>
              <a:ext uri="{FF2B5EF4-FFF2-40B4-BE49-F238E27FC236}">
                <a16:creationId xmlns:a16="http://schemas.microsoft.com/office/drawing/2014/main" id="{5F8B0E66-A147-89FE-9043-06CA0C202C40}"/>
              </a:ext>
            </a:extLst>
          </p:cNvPr>
          <p:cNvSpPr/>
          <p:nvPr/>
        </p:nvSpPr>
        <p:spPr>
          <a:xfrm>
            <a:off x="-10474948" y="21043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9" name="Oval 1908">
            <a:extLst>
              <a:ext uri="{FF2B5EF4-FFF2-40B4-BE49-F238E27FC236}">
                <a16:creationId xmlns:a16="http://schemas.microsoft.com/office/drawing/2014/main" id="{CBEB5BE3-ECE5-B42C-C229-2B6BF9EBC44C}"/>
              </a:ext>
            </a:extLst>
          </p:cNvPr>
          <p:cNvSpPr/>
          <p:nvPr/>
        </p:nvSpPr>
        <p:spPr>
          <a:xfrm>
            <a:off x="-10474948" y="20185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0" name="Oval 1909">
            <a:extLst>
              <a:ext uri="{FF2B5EF4-FFF2-40B4-BE49-F238E27FC236}">
                <a16:creationId xmlns:a16="http://schemas.microsoft.com/office/drawing/2014/main" id="{9DEA0922-A9FE-A81C-FDC7-1B204878CCBD}"/>
              </a:ext>
            </a:extLst>
          </p:cNvPr>
          <p:cNvSpPr/>
          <p:nvPr/>
        </p:nvSpPr>
        <p:spPr>
          <a:xfrm>
            <a:off x="-10379698" y="21233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1" name="Oval 1910">
            <a:extLst>
              <a:ext uri="{FF2B5EF4-FFF2-40B4-BE49-F238E27FC236}">
                <a16:creationId xmlns:a16="http://schemas.microsoft.com/office/drawing/2014/main" id="{5ED192A3-2E31-5F33-8256-CF19122D39BC}"/>
              </a:ext>
            </a:extLst>
          </p:cNvPr>
          <p:cNvSpPr/>
          <p:nvPr/>
        </p:nvSpPr>
        <p:spPr>
          <a:xfrm>
            <a:off x="-10306673" y="20439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2" name="Oval 1911">
            <a:extLst>
              <a:ext uri="{FF2B5EF4-FFF2-40B4-BE49-F238E27FC236}">
                <a16:creationId xmlns:a16="http://schemas.microsoft.com/office/drawing/2014/main" id="{2C73B428-66EB-3EF7-D2DB-A5FA97395F96}"/>
              </a:ext>
            </a:extLst>
          </p:cNvPr>
          <p:cNvSpPr/>
          <p:nvPr/>
        </p:nvSpPr>
        <p:spPr>
          <a:xfrm>
            <a:off x="-10186023" y="20535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3" name="Oval 1912">
            <a:extLst>
              <a:ext uri="{FF2B5EF4-FFF2-40B4-BE49-F238E27FC236}">
                <a16:creationId xmlns:a16="http://schemas.microsoft.com/office/drawing/2014/main" id="{9A45F49C-35E1-D8CD-51C7-ADFA4F445509}"/>
              </a:ext>
            </a:extLst>
          </p:cNvPr>
          <p:cNvSpPr/>
          <p:nvPr/>
        </p:nvSpPr>
        <p:spPr>
          <a:xfrm>
            <a:off x="-10151098" y="19582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4" name="Oval 1913">
            <a:extLst>
              <a:ext uri="{FF2B5EF4-FFF2-40B4-BE49-F238E27FC236}">
                <a16:creationId xmlns:a16="http://schemas.microsoft.com/office/drawing/2014/main" id="{69E4D3A5-1809-8C0E-2F76-7B54C85ABCBF}"/>
              </a:ext>
            </a:extLst>
          </p:cNvPr>
          <p:cNvSpPr/>
          <p:nvPr/>
        </p:nvSpPr>
        <p:spPr>
          <a:xfrm>
            <a:off x="-10252698" y="19042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5" name="Oval 1914">
            <a:extLst>
              <a:ext uri="{FF2B5EF4-FFF2-40B4-BE49-F238E27FC236}">
                <a16:creationId xmlns:a16="http://schemas.microsoft.com/office/drawing/2014/main" id="{2DC5820E-357A-440E-E78C-D1E19FC4D1AD}"/>
              </a:ext>
            </a:extLst>
          </p:cNvPr>
          <p:cNvSpPr/>
          <p:nvPr/>
        </p:nvSpPr>
        <p:spPr>
          <a:xfrm>
            <a:off x="-10233648" y="17709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6" name="Oval 1915">
            <a:extLst>
              <a:ext uri="{FF2B5EF4-FFF2-40B4-BE49-F238E27FC236}">
                <a16:creationId xmlns:a16="http://schemas.microsoft.com/office/drawing/2014/main" id="{E6E7B25C-6C0B-E6BA-FF03-1B7171C195FC}"/>
              </a:ext>
            </a:extLst>
          </p:cNvPr>
          <p:cNvSpPr/>
          <p:nvPr/>
        </p:nvSpPr>
        <p:spPr>
          <a:xfrm>
            <a:off x="-10395573" y="16026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7" name="Oval 1916">
            <a:extLst>
              <a:ext uri="{FF2B5EF4-FFF2-40B4-BE49-F238E27FC236}">
                <a16:creationId xmlns:a16="http://schemas.microsoft.com/office/drawing/2014/main" id="{C8D29A22-0A78-B53A-FD3E-3254E9AC8E16}"/>
              </a:ext>
            </a:extLst>
          </p:cNvPr>
          <p:cNvSpPr/>
          <p:nvPr/>
        </p:nvSpPr>
        <p:spPr>
          <a:xfrm>
            <a:off x="-10293973" y="15931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8" name="Oval 1917">
            <a:extLst>
              <a:ext uri="{FF2B5EF4-FFF2-40B4-BE49-F238E27FC236}">
                <a16:creationId xmlns:a16="http://schemas.microsoft.com/office/drawing/2014/main" id="{54949FE1-7DBA-635E-A233-FD55B0CAD681}"/>
              </a:ext>
            </a:extLst>
          </p:cNvPr>
          <p:cNvSpPr/>
          <p:nvPr/>
        </p:nvSpPr>
        <p:spPr>
          <a:xfrm>
            <a:off x="-10208248" y="15391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9" name="Oval 1918">
            <a:extLst>
              <a:ext uri="{FF2B5EF4-FFF2-40B4-BE49-F238E27FC236}">
                <a16:creationId xmlns:a16="http://schemas.microsoft.com/office/drawing/2014/main" id="{A0130885-01FF-603B-0717-BB6237AF22EF}"/>
              </a:ext>
            </a:extLst>
          </p:cNvPr>
          <p:cNvSpPr/>
          <p:nvPr/>
        </p:nvSpPr>
        <p:spPr>
          <a:xfrm>
            <a:off x="-10205073" y="16344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0" name="Oval 1919">
            <a:extLst>
              <a:ext uri="{FF2B5EF4-FFF2-40B4-BE49-F238E27FC236}">
                <a16:creationId xmlns:a16="http://schemas.microsoft.com/office/drawing/2014/main" id="{71C4A1AD-1F86-BD82-7DAC-C3DF1D30AB07}"/>
              </a:ext>
            </a:extLst>
          </p:cNvPr>
          <p:cNvSpPr/>
          <p:nvPr/>
        </p:nvSpPr>
        <p:spPr>
          <a:xfrm>
            <a:off x="-10103473" y="16217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1" name="Oval 1920">
            <a:extLst>
              <a:ext uri="{FF2B5EF4-FFF2-40B4-BE49-F238E27FC236}">
                <a16:creationId xmlns:a16="http://schemas.microsoft.com/office/drawing/2014/main" id="{8E0F3138-D32F-9E06-0BE4-AA2501D4C244}"/>
              </a:ext>
            </a:extLst>
          </p:cNvPr>
          <p:cNvSpPr/>
          <p:nvPr/>
        </p:nvSpPr>
        <p:spPr>
          <a:xfrm>
            <a:off x="-10008223" y="15772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2" name="Oval 1921">
            <a:extLst>
              <a:ext uri="{FF2B5EF4-FFF2-40B4-BE49-F238E27FC236}">
                <a16:creationId xmlns:a16="http://schemas.microsoft.com/office/drawing/2014/main" id="{614A6553-28CB-816E-6F28-B359219F148C}"/>
              </a:ext>
            </a:extLst>
          </p:cNvPr>
          <p:cNvSpPr/>
          <p:nvPr/>
        </p:nvSpPr>
        <p:spPr>
          <a:xfrm>
            <a:off x="-10001873" y="14724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3" name="Oval 1922">
            <a:extLst>
              <a:ext uri="{FF2B5EF4-FFF2-40B4-BE49-F238E27FC236}">
                <a16:creationId xmlns:a16="http://schemas.microsoft.com/office/drawing/2014/main" id="{25F29D94-E330-8C9C-BBEF-843B0B1648B2}"/>
              </a:ext>
            </a:extLst>
          </p:cNvPr>
          <p:cNvSpPr/>
          <p:nvPr/>
        </p:nvSpPr>
        <p:spPr>
          <a:xfrm>
            <a:off x="-10090773" y="14597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Oval 1923">
            <a:extLst>
              <a:ext uri="{FF2B5EF4-FFF2-40B4-BE49-F238E27FC236}">
                <a16:creationId xmlns:a16="http://schemas.microsoft.com/office/drawing/2014/main" id="{3A76F40B-234C-68F7-E188-4D2891C2D42E}"/>
              </a:ext>
            </a:extLst>
          </p:cNvPr>
          <p:cNvSpPr/>
          <p:nvPr/>
        </p:nvSpPr>
        <p:spPr>
          <a:xfrm>
            <a:off x="-9982823" y="13677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5" name="Oval 1924">
            <a:extLst>
              <a:ext uri="{FF2B5EF4-FFF2-40B4-BE49-F238E27FC236}">
                <a16:creationId xmlns:a16="http://schemas.microsoft.com/office/drawing/2014/main" id="{B33C8E52-1BC0-458B-359F-E7E7DB3B0440}"/>
              </a:ext>
            </a:extLst>
          </p:cNvPr>
          <p:cNvSpPr/>
          <p:nvPr/>
        </p:nvSpPr>
        <p:spPr>
          <a:xfrm>
            <a:off x="-10078073" y="13073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6" name="Oval 1925">
            <a:extLst>
              <a:ext uri="{FF2B5EF4-FFF2-40B4-BE49-F238E27FC236}">
                <a16:creationId xmlns:a16="http://schemas.microsoft.com/office/drawing/2014/main" id="{594C148D-5BA8-EAA3-3D5B-D4F583647D5D}"/>
              </a:ext>
            </a:extLst>
          </p:cNvPr>
          <p:cNvSpPr/>
          <p:nvPr/>
        </p:nvSpPr>
        <p:spPr>
          <a:xfrm>
            <a:off x="-10046323" y="12343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7" name="Oval 1926">
            <a:extLst>
              <a:ext uri="{FF2B5EF4-FFF2-40B4-BE49-F238E27FC236}">
                <a16:creationId xmlns:a16="http://schemas.microsoft.com/office/drawing/2014/main" id="{373FFD96-9262-1A5A-9349-61B5AF41D3EB}"/>
              </a:ext>
            </a:extLst>
          </p:cNvPr>
          <p:cNvSpPr/>
          <p:nvPr/>
        </p:nvSpPr>
        <p:spPr>
          <a:xfrm>
            <a:off x="-10068548" y="11295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8" name="Oval 1927">
            <a:extLst>
              <a:ext uri="{FF2B5EF4-FFF2-40B4-BE49-F238E27FC236}">
                <a16:creationId xmlns:a16="http://schemas.microsoft.com/office/drawing/2014/main" id="{15008D74-5332-E338-8F71-5A24660D609C}"/>
              </a:ext>
            </a:extLst>
          </p:cNvPr>
          <p:cNvSpPr/>
          <p:nvPr/>
        </p:nvSpPr>
        <p:spPr>
          <a:xfrm>
            <a:off x="-10049498" y="10248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9" name="Oval 1928">
            <a:extLst>
              <a:ext uri="{FF2B5EF4-FFF2-40B4-BE49-F238E27FC236}">
                <a16:creationId xmlns:a16="http://schemas.microsoft.com/office/drawing/2014/main" id="{43222918-E32C-FCDF-6EE5-8EBC347DD4C2}"/>
              </a:ext>
            </a:extLst>
          </p:cNvPr>
          <p:cNvSpPr/>
          <p:nvPr/>
        </p:nvSpPr>
        <p:spPr>
          <a:xfrm>
            <a:off x="-11094073" y="10089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0" name="Oval 1929">
            <a:extLst>
              <a:ext uri="{FF2B5EF4-FFF2-40B4-BE49-F238E27FC236}">
                <a16:creationId xmlns:a16="http://schemas.microsoft.com/office/drawing/2014/main" id="{5F0B7D06-B103-2385-F8CF-EF2F3D870013}"/>
              </a:ext>
            </a:extLst>
          </p:cNvPr>
          <p:cNvSpPr/>
          <p:nvPr/>
        </p:nvSpPr>
        <p:spPr>
          <a:xfrm>
            <a:off x="-11138523" y="10787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1" name="Oval 1930">
            <a:extLst>
              <a:ext uri="{FF2B5EF4-FFF2-40B4-BE49-F238E27FC236}">
                <a16:creationId xmlns:a16="http://schemas.microsoft.com/office/drawing/2014/main" id="{618E776A-0195-9846-465C-9A89E8274CE5}"/>
              </a:ext>
            </a:extLst>
          </p:cNvPr>
          <p:cNvSpPr/>
          <p:nvPr/>
        </p:nvSpPr>
        <p:spPr>
          <a:xfrm>
            <a:off x="-11221073" y="11645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2" name="Oval 1931">
            <a:extLst>
              <a:ext uri="{FF2B5EF4-FFF2-40B4-BE49-F238E27FC236}">
                <a16:creationId xmlns:a16="http://schemas.microsoft.com/office/drawing/2014/main" id="{CB4B35A3-2D9B-4A9A-F23E-424E34D4C588}"/>
              </a:ext>
            </a:extLst>
          </p:cNvPr>
          <p:cNvSpPr/>
          <p:nvPr/>
        </p:nvSpPr>
        <p:spPr>
          <a:xfrm>
            <a:off x="-10128873" y="17328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3" name="Oval 1932">
            <a:extLst>
              <a:ext uri="{FF2B5EF4-FFF2-40B4-BE49-F238E27FC236}">
                <a16:creationId xmlns:a16="http://schemas.microsoft.com/office/drawing/2014/main" id="{5DD4F90C-5360-CAE4-8D69-52EEB47AC569}"/>
              </a:ext>
            </a:extLst>
          </p:cNvPr>
          <p:cNvSpPr/>
          <p:nvPr/>
        </p:nvSpPr>
        <p:spPr>
          <a:xfrm>
            <a:off x="-10163798" y="18344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4" name="Oval 1933">
            <a:extLst>
              <a:ext uri="{FF2B5EF4-FFF2-40B4-BE49-F238E27FC236}">
                <a16:creationId xmlns:a16="http://schemas.microsoft.com/office/drawing/2014/main" id="{5851350B-7D4E-C86D-0828-6D0D46621834}"/>
              </a:ext>
            </a:extLst>
          </p:cNvPr>
          <p:cNvSpPr/>
          <p:nvPr/>
        </p:nvSpPr>
        <p:spPr>
          <a:xfrm>
            <a:off x="-10065373" y="18058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5" name="Oval 1934">
            <a:extLst>
              <a:ext uri="{FF2B5EF4-FFF2-40B4-BE49-F238E27FC236}">
                <a16:creationId xmlns:a16="http://schemas.microsoft.com/office/drawing/2014/main" id="{CF3A4963-7154-C977-7AD1-6EEA3D380E11}"/>
              </a:ext>
            </a:extLst>
          </p:cNvPr>
          <p:cNvSpPr/>
          <p:nvPr/>
        </p:nvSpPr>
        <p:spPr>
          <a:xfrm>
            <a:off x="-9985998" y="17550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6" name="Oval 1935">
            <a:extLst>
              <a:ext uri="{FF2B5EF4-FFF2-40B4-BE49-F238E27FC236}">
                <a16:creationId xmlns:a16="http://schemas.microsoft.com/office/drawing/2014/main" id="{31809C95-E68F-FABF-875C-D7AD443F7208}"/>
              </a:ext>
            </a:extLst>
          </p:cNvPr>
          <p:cNvSpPr/>
          <p:nvPr/>
        </p:nvSpPr>
        <p:spPr>
          <a:xfrm>
            <a:off x="-9982823" y="18503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7" name="Oval 1936">
            <a:extLst>
              <a:ext uri="{FF2B5EF4-FFF2-40B4-BE49-F238E27FC236}">
                <a16:creationId xmlns:a16="http://schemas.microsoft.com/office/drawing/2014/main" id="{9CBB8C32-8673-2B8A-4183-F4C903CD24A2}"/>
              </a:ext>
            </a:extLst>
          </p:cNvPr>
          <p:cNvSpPr/>
          <p:nvPr/>
        </p:nvSpPr>
        <p:spPr>
          <a:xfrm>
            <a:off x="-9878048" y="18503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8" name="Oval 1937">
            <a:extLst>
              <a:ext uri="{FF2B5EF4-FFF2-40B4-BE49-F238E27FC236}">
                <a16:creationId xmlns:a16="http://schemas.microsoft.com/office/drawing/2014/main" id="{BB05F60C-09EB-33B2-A6B1-5CA5FB61485E}"/>
              </a:ext>
            </a:extLst>
          </p:cNvPr>
          <p:cNvSpPr/>
          <p:nvPr/>
        </p:nvSpPr>
        <p:spPr>
          <a:xfrm>
            <a:off x="-9947898" y="19423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9" name="Oval 1938">
            <a:extLst>
              <a:ext uri="{FF2B5EF4-FFF2-40B4-BE49-F238E27FC236}">
                <a16:creationId xmlns:a16="http://schemas.microsoft.com/office/drawing/2014/main" id="{BF13C7A7-531C-A821-F670-BF0C86FB55F4}"/>
              </a:ext>
            </a:extLst>
          </p:cNvPr>
          <p:cNvSpPr/>
          <p:nvPr/>
        </p:nvSpPr>
        <p:spPr>
          <a:xfrm>
            <a:off x="-9906623" y="20535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0" name="Oval 1939">
            <a:extLst>
              <a:ext uri="{FF2B5EF4-FFF2-40B4-BE49-F238E27FC236}">
                <a16:creationId xmlns:a16="http://schemas.microsoft.com/office/drawing/2014/main" id="{59926F5C-F62E-D9F8-C279-ADE0035519FF}"/>
              </a:ext>
            </a:extLst>
          </p:cNvPr>
          <p:cNvSpPr/>
          <p:nvPr/>
        </p:nvSpPr>
        <p:spPr>
          <a:xfrm>
            <a:off x="-9849473" y="19519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1" name="Oval 1940">
            <a:extLst>
              <a:ext uri="{FF2B5EF4-FFF2-40B4-BE49-F238E27FC236}">
                <a16:creationId xmlns:a16="http://schemas.microsoft.com/office/drawing/2014/main" id="{97D6532A-C619-6BCB-F711-728927C8087A}"/>
              </a:ext>
            </a:extLst>
          </p:cNvPr>
          <p:cNvSpPr/>
          <p:nvPr/>
        </p:nvSpPr>
        <p:spPr>
          <a:xfrm>
            <a:off x="-9757398" y="19265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2" name="Oval 1941">
            <a:extLst>
              <a:ext uri="{FF2B5EF4-FFF2-40B4-BE49-F238E27FC236}">
                <a16:creationId xmlns:a16="http://schemas.microsoft.com/office/drawing/2014/main" id="{481CAE6C-3E4C-E280-20FB-5558F9EDE16B}"/>
              </a:ext>
            </a:extLst>
          </p:cNvPr>
          <p:cNvSpPr/>
          <p:nvPr/>
        </p:nvSpPr>
        <p:spPr>
          <a:xfrm>
            <a:off x="-9731998" y="20249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3" name="Oval 1942">
            <a:extLst>
              <a:ext uri="{FF2B5EF4-FFF2-40B4-BE49-F238E27FC236}">
                <a16:creationId xmlns:a16="http://schemas.microsoft.com/office/drawing/2014/main" id="{B426916E-A2E6-FE8A-149C-AE4CDFCAE276}"/>
              </a:ext>
            </a:extLst>
          </p:cNvPr>
          <p:cNvSpPr/>
          <p:nvPr/>
        </p:nvSpPr>
        <p:spPr>
          <a:xfrm>
            <a:off x="-9662148" y="1940676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4" name="Oval 1943">
            <a:extLst>
              <a:ext uri="{FF2B5EF4-FFF2-40B4-BE49-F238E27FC236}">
                <a16:creationId xmlns:a16="http://schemas.microsoft.com/office/drawing/2014/main" id="{A5659428-C442-6811-1603-FCFD53DD16E5}"/>
              </a:ext>
            </a:extLst>
          </p:cNvPr>
          <p:cNvSpPr/>
          <p:nvPr/>
        </p:nvSpPr>
        <p:spPr>
          <a:xfrm>
            <a:off x="-9531973" y="19709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" name="Oval 1944">
            <a:extLst>
              <a:ext uri="{FF2B5EF4-FFF2-40B4-BE49-F238E27FC236}">
                <a16:creationId xmlns:a16="http://schemas.microsoft.com/office/drawing/2014/main" id="{D320FF0B-768E-723C-B8EF-132F57831282}"/>
              </a:ext>
            </a:extLst>
          </p:cNvPr>
          <p:cNvSpPr/>
          <p:nvPr/>
        </p:nvSpPr>
        <p:spPr>
          <a:xfrm>
            <a:off x="-9433548" y="18979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" name="Oval 1945">
            <a:extLst>
              <a:ext uri="{FF2B5EF4-FFF2-40B4-BE49-F238E27FC236}">
                <a16:creationId xmlns:a16="http://schemas.microsoft.com/office/drawing/2014/main" id="{CEF70B4C-A553-2BE5-99F0-42C9B1CC5D3F}"/>
              </a:ext>
            </a:extLst>
          </p:cNvPr>
          <p:cNvSpPr/>
          <p:nvPr/>
        </p:nvSpPr>
        <p:spPr>
          <a:xfrm>
            <a:off x="-9439898" y="19963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" name="Oval 1946">
            <a:extLst>
              <a:ext uri="{FF2B5EF4-FFF2-40B4-BE49-F238E27FC236}">
                <a16:creationId xmlns:a16="http://schemas.microsoft.com/office/drawing/2014/main" id="{237F2C57-0522-294F-7EDC-0E39D9039A2B}"/>
              </a:ext>
            </a:extLst>
          </p:cNvPr>
          <p:cNvSpPr/>
          <p:nvPr/>
        </p:nvSpPr>
        <p:spPr>
          <a:xfrm>
            <a:off x="-9446248" y="21201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8" name="Oval 1947">
            <a:extLst>
              <a:ext uri="{FF2B5EF4-FFF2-40B4-BE49-F238E27FC236}">
                <a16:creationId xmlns:a16="http://schemas.microsoft.com/office/drawing/2014/main" id="{69CEA3B9-7BF2-D134-9DDD-BA3D974DDDDF}"/>
              </a:ext>
            </a:extLst>
          </p:cNvPr>
          <p:cNvSpPr/>
          <p:nvPr/>
        </p:nvSpPr>
        <p:spPr>
          <a:xfrm>
            <a:off x="-9595473" y="21074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9" name="Oval 1948">
            <a:extLst>
              <a:ext uri="{FF2B5EF4-FFF2-40B4-BE49-F238E27FC236}">
                <a16:creationId xmlns:a16="http://schemas.microsoft.com/office/drawing/2014/main" id="{2ADE1CC1-7BCB-BDF5-82C5-B8100D9B8B65}"/>
              </a:ext>
            </a:extLst>
          </p:cNvPr>
          <p:cNvSpPr/>
          <p:nvPr/>
        </p:nvSpPr>
        <p:spPr>
          <a:xfrm>
            <a:off x="-9522448" y="20630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0" name="Oval 1949">
            <a:extLst>
              <a:ext uri="{FF2B5EF4-FFF2-40B4-BE49-F238E27FC236}">
                <a16:creationId xmlns:a16="http://schemas.microsoft.com/office/drawing/2014/main" id="{2B5D7DCD-76C3-6606-2110-065F17566089}"/>
              </a:ext>
            </a:extLst>
          </p:cNvPr>
          <p:cNvSpPr/>
          <p:nvPr/>
        </p:nvSpPr>
        <p:spPr>
          <a:xfrm>
            <a:off x="-9706598" y="21297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1" name="Oval 1950">
            <a:extLst>
              <a:ext uri="{FF2B5EF4-FFF2-40B4-BE49-F238E27FC236}">
                <a16:creationId xmlns:a16="http://schemas.microsoft.com/office/drawing/2014/main" id="{AECE1004-0142-96E2-4D33-089A2D76D828}"/>
              </a:ext>
            </a:extLst>
          </p:cNvPr>
          <p:cNvSpPr/>
          <p:nvPr/>
        </p:nvSpPr>
        <p:spPr>
          <a:xfrm>
            <a:off x="-9639923" y="20217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2" name="Oval 1951">
            <a:extLst>
              <a:ext uri="{FF2B5EF4-FFF2-40B4-BE49-F238E27FC236}">
                <a16:creationId xmlns:a16="http://schemas.microsoft.com/office/drawing/2014/main" id="{FD7AC52D-854D-500C-236C-D1FC366812BF}"/>
              </a:ext>
            </a:extLst>
          </p:cNvPr>
          <p:cNvSpPr/>
          <p:nvPr/>
        </p:nvSpPr>
        <p:spPr>
          <a:xfrm>
            <a:off x="-9795498" y="21678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3" name="Oval 1952">
            <a:extLst>
              <a:ext uri="{FF2B5EF4-FFF2-40B4-BE49-F238E27FC236}">
                <a16:creationId xmlns:a16="http://schemas.microsoft.com/office/drawing/2014/main" id="{D961F078-CE09-DCF8-A46D-93C2F7E3897C}"/>
              </a:ext>
            </a:extLst>
          </p:cNvPr>
          <p:cNvSpPr/>
          <p:nvPr/>
        </p:nvSpPr>
        <p:spPr>
          <a:xfrm>
            <a:off x="-9947898" y="22313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4" name="Oval 1953">
            <a:extLst>
              <a:ext uri="{FF2B5EF4-FFF2-40B4-BE49-F238E27FC236}">
                <a16:creationId xmlns:a16="http://schemas.microsoft.com/office/drawing/2014/main" id="{7F2F785D-BEFC-29CF-0F27-2CB814DBDD04}"/>
              </a:ext>
            </a:extLst>
          </p:cNvPr>
          <p:cNvSpPr/>
          <p:nvPr/>
        </p:nvSpPr>
        <p:spPr>
          <a:xfrm>
            <a:off x="-9849473" y="22567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5" name="Oval 1954">
            <a:extLst>
              <a:ext uri="{FF2B5EF4-FFF2-40B4-BE49-F238E27FC236}">
                <a16:creationId xmlns:a16="http://schemas.microsoft.com/office/drawing/2014/main" id="{5072311A-FBFA-9F76-98A1-7FD7CFBB4F43}"/>
              </a:ext>
            </a:extLst>
          </p:cNvPr>
          <p:cNvSpPr/>
          <p:nvPr/>
        </p:nvSpPr>
        <p:spPr>
          <a:xfrm>
            <a:off x="-9868523" y="23456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6" name="Oval 1955">
            <a:extLst>
              <a:ext uri="{FF2B5EF4-FFF2-40B4-BE49-F238E27FC236}">
                <a16:creationId xmlns:a16="http://schemas.microsoft.com/office/drawing/2014/main" id="{F274965B-6E6A-D6AB-F11E-E549BEAD3786}"/>
              </a:ext>
            </a:extLst>
          </p:cNvPr>
          <p:cNvSpPr/>
          <p:nvPr/>
        </p:nvSpPr>
        <p:spPr>
          <a:xfrm>
            <a:off x="-9970123" y="23202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7" name="Oval 1956">
            <a:extLst>
              <a:ext uri="{FF2B5EF4-FFF2-40B4-BE49-F238E27FC236}">
                <a16:creationId xmlns:a16="http://schemas.microsoft.com/office/drawing/2014/main" id="{42D54521-54B2-8A6E-994F-E3794B5268A9}"/>
              </a:ext>
            </a:extLst>
          </p:cNvPr>
          <p:cNvSpPr/>
          <p:nvPr/>
        </p:nvSpPr>
        <p:spPr>
          <a:xfrm>
            <a:off x="-10065373" y="22694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8" name="Oval 1957">
            <a:extLst>
              <a:ext uri="{FF2B5EF4-FFF2-40B4-BE49-F238E27FC236}">
                <a16:creationId xmlns:a16="http://schemas.microsoft.com/office/drawing/2014/main" id="{510793F6-15E2-CABA-392A-D7B7F04825E8}"/>
              </a:ext>
            </a:extLst>
          </p:cNvPr>
          <p:cNvSpPr/>
          <p:nvPr/>
        </p:nvSpPr>
        <p:spPr>
          <a:xfrm>
            <a:off x="-10154273" y="22313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9" name="Oval 1958">
            <a:extLst>
              <a:ext uri="{FF2B5EF4-FFF2-40B4-BE49-F238E27FC236}">
                <a16:creationId xmlns:a16="http://schemas.microsoft.com/office/drawing/2014/main" id="{3477E222-00EE-7DE8-6B17-3585D2C80163}"/>
              </a:ext>
            </a:extLst>
          </p:cNvPr>
          <p:cNvSpPr/>
          <p:nvPr/>
        </p:nvSpPr>
        <p:spPr>
          <a:xfrm>
            <a:off x="-9347823" y="21106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0" name="Oval 1959">
            <a:extLst>
              <a:ext uri="{FF2B5EF4-FFF2-40B4-BE49-F238E27FC236}">
                <a16:creationId xmlns:a16="http://schemas.microsoft.com/office/drawing/2014/main" id="{3E3B6FE9-D551-928B-F960-4184413194D4}"/>
              </a:ext>
            </a:extLst>
          </p:cNvPr>
          <p:cNvSpPr/>
          <p:nvPr/>
        </p:nvSpPr>
        <p:spPr>
          <a:xfrm>
            <a:off x="-9281148" y="2170864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1" name="Oval 1960">
            <a:extLst>
              <a:ext uri="{FF2B5EF4-FFF2-40B4-BE49-F238E27FC236}">
                <a16:creationId xmlns:a16="http://schemas.microsoft.com/office/drawing/2014/main" id="{BD68E421-B7AB-19D9-B89D-403F69A5249C}"/>
              </a:ext>
            </a:extLst>
          </p:cNvPr>
          <p:cNvSpPr/>
          <p:nvPr/>
        </p:nvSpPr>
        <p:spPr>
          <a:xfrm>
            <a:off x="-9430373" y="22630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2" name="Oval 1961">
            <a:extLst>
              <a:ext uri="{FF2B5EF4-FFF2-40B4-BE49-F238E27FC236}">
                <a16:creationId xmlns:a16="http://schemas.microsoft.com/office/drawing/2014/main" id="{3A3FB789-2746-51BA-635E-A93E3712BB3A}"/>
              </a:ext>
            </a:extLst>
          </p:cNvPr>
          <p:cNvSpPr/>
          <p:nvPr/>
        </p:nvSpPr>
        <p:spPr>
          <a:xfrm>
            <a:off x="-9322423" y="23424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3" name="Oval 1962">
            <a:extLst>
              <a:ext uri="{FF2B5EF4-FFF2-40B4-BE49-F238E27FC236}">
                <a16:creationId xmlns:a16="http://schemas.microsoft.com/office/drawing/2014/main" id="{0B94E35F-1E79-5239-22C5-4A55741C8FE2}"/>
              </a:ext>
            </a:extLst>
          </p:cNvPr>
          <p:cNvSpPr/>
          <p:nvPr/>
        </p:nvSpPr>
        <p:spPr>
          <a:xfrm>
            <a:off x="-9208123" y="2115301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4" name="Oval 1963">
            <a:extLst>
              <a:ext uri="{FF2B5EF4-FFF2-40B4-BE49-F238E27FC236}">
                <a16:creationId xmlns:a16="http://schemas.microsoft.com/office/drawing/2014/main" id="{5C2E262A-571F-32B9-3DBE-E84751325632}"/>
              </a:ext>
            </a:extLst>
          </p:cNvPr>
          <p:cNvSpPr/>
          <p:nvPr/>
        </p:nvSpPr>
        <p:spPr>
          <a:xfrm>
            <a:off x="-9338298" y="22376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5" name="Oval 1964">
            <a:extLst>
              <a:ext uri="{FF2B5EF4-FFF2-40B4-BE49-F238E27FC236}">
                <a16:creationId xmlns:a16="http://schemas.microsoft.com/office/drawing/2014/main" id="{63E1647B-548A-7034-A48A-049CB0727F7E}"/>
              </a:ext>
            </a:extLst>
          </p:cNvPr>
          <p:cNvSpPr/>
          <p:nvPr/>
        </p:nvSpPr>
        <p:spPr>
          <a:xfrm>
            <a:off x="-9106523" y="2126414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6" name="Oval 1965">
            <a:extLst>
              <a:ext uri="{FF2B5EF4-FFF2-40B4-BE49-F238E27FC236}">
                <a16:creationId xmlns:a16="http://schemas.microsoft.com/office/drawing/2014/main" id="{6138F038-AAE1-5435-5645-36FD25BFC0DB}"/>
              </a:ext>
            </a:extLst>
          </p:cNvPr>
          <p:cNvSpPr/>
          <p:nvPr/>
        </p:nvSpPr>
        <p:spPr>
          <a:xfrm>
            <a:off x="-9014448" y="2094664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7" name="Oval 1966">
            <a:extLst>
              <a:ext uri="{FF2B5EF4-FFF2-40B4-BE49-F238E27FC236}">
                <a16:creationId xmlns:a16="http://schemas.microsoft.com/office/drawing/2014/main" id="{61E452B0-C6CD-D5F3-523D-FD1C5C292565}"/>
              </a:ext>
            </a:extLst>
          </p:cNvPr>
          <p:cNvSpPr/>
          <p:nvPr/>
        </p:nvSpPr>
        <p:spPr>
          <a:xfrm>
            <a:off x="-9062073" y="2228014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8" name="Oval 1967">
            <a:extLst>
              <a:ext uri="{FF2B5EF4-FFF2-40B4-BE49-F238E27FC236}">
                <a16:creationId xmlns:a16="http://schemas.microsoft.com/office/drawing/2014/main" id="{65B07FCC-B424-8D0E-94A3-2BA293AC9AE7}"/>
              </a:ext>
            </a:extLst>
          </p:cNvPr>
          <p:cNvSpPr/>
          <p:nvPr/>
        </p:nvSpPr>
        <p:spPr>
          <a:xfrm>
            <a:off x="-9336804" y="1920039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9" name="Oval 1968">
            <a:extLst>
              <a:ext uri="{FF2B5EF4-FFF2-40B4-BE49-F238E27FC236}">
                <a16:creationId xmlns:a16="http://schemas.microsoft.com/office/drawing/2014/main" id="{24ECB9E3-2677-1E36-1FA0-68F67B5C47EB}"/>
              </a:ext>
            </a:extLst>
          </p:cNvPr>
          <p:cNvSpPr/>
          <p:nvPr/>
        </p:nvSpPr>
        <p:spPr>
          <a:xfrm>
            <a:off x="-9238379" y="1878764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0" name="Oval 1969">
            <a:extLst>
              <a:ext uri="{FF2B5EF4-FFF2-40B4-BE49-F238E27FC236}">
                <a16:creationId xmlns:a16="http://schemas.microsoft.com/office/drawing/2014/main" id="{DF02642F-41F9-7FA0-9670-3A1F34A6BBFE}"/>
              </a:ext>
            </a:extLst>
          </p:cNvPr>
          <p:cNvSpPr/>
          <p:nvPr/>
        </p:nvSpPr>
        <p:spPr>
          <a:xfrm>
            <a:off x="-9159004" y="1939089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1" name="Oval 1970">
            <a:extLst>
              <a:ext uri="{FF2B5EF4-FFF2-40B4-BE49-F238E27FC236}">
                <a16:creationId xmlns:a16="http://schemas.microsoft.com/office/drawing/2014/main" id="{E419083F-0D15-F1F5-2383-194A93C4B28D}"/>
              </a:ext>
            </a:extLst>
          </p:cNvPr>
          <p:cNvSpPr/>
          <p:nvPr/>
        </p:nvSpPr>
        <p:spPr>
          <a:xfrm>
            <a:off x="-9308229" y="1805739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2" name="Oval 1971">
            <a:extLst>
              <a:ext uri="{FF2B5EF4-FFF2-40B4-BE49-F238E27FC236}">
                <a16:creationId xmlns:a16="http://schemas.microsoft.com/office/drawing/2014/main" id="{0EBFFCD7-B2D5-0AEB-8BA5-AA727AD32813}"/>
              </a:ext>
            </a:extLst>
          </p:cNvPr>
          <p:cNvSpPr/>
          <p:nvPr/>
        </p:nvSpPr>
        <p:spPr>
          <a:xfrm>
            <a:off x="-9403479" y="1767639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3" name="Oval 1972">
            <a:extLst>
              <a:ext uri="{FF2B5EF4-FFF2-40B4-BE49-F238E27FC236}">
                <a16:creationId xmlns:a16="http://schemas.microsoft.com/office/drawing/2014/main" id="{6EA82D24-9843-02CF-605A-FF8AED2DC5CF}"/>
              </a:ext>
            </a:extLst>
          </p:cNvPr>
          <p:cNvSpPr/>
          <p:nvPr/>
        </p:nvSpPr>
        <p:spPr>
          <a:xfrm>
            <a:off x="-9413004" y="1669214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4" name="Oval 1973">
            <a:extLst>
              <a:ext uri="{FF2B5EF4-FFF2-40B4-BE49-F238E27FC236}">
                <a16:creationId xmlns:a16="http://schemas.microsoft.com/office/drawing/2014/main" id="{9D745BF3-C7D5-1603-FDE6-E4F3D24C004E}"/>
              </a:ext>
            </a:extLst>
          </p:cNvPr>
          <p:cNvSpPr/>
          <p:nvPr/>
        </p:nvSpPr>
        <p:spPr>
          <a:xfrm>
            <a:off x="-9530479" y="1653339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5" name="Oval 1974">
            <a:extLst>
              <a:ext uri="{FF2B5EF4-FFF2-40B4-BE49-F238E27FC236}">
                <a16:creationId xmlns:a16="http://schemas.microsoft.com/office/drawing/2014/main" id="{CAA7039A-4038-93ED-09EB-DBD2E53C0E0B}"/>
              </a:ext>
            </a:extLst>
          </p:cNvPr>
          <p:cNvSpPr/>
          <p:nvPr/>
        </p:nvSpPr>
        <p:spPr>
          <a:xfrm>
            <a:off x="-9635254" y="1631114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6" name="Oval 1975">
            <a:extLst>
              <a:ext uri="{FF2B5EF4-FFF2-40B4-BE49-F238E27FC236}">
                <a16:creationId xmlns:a16="http://schemas.microsoft.com/office/drawing/2014/main" id="{1C74E159-D2DC-CE21-5164-E5E388047DC5}"/>
              </a:ext>
            </a:extLst>
          </p:cNvPr>
          <p:cNvSpPr/>
          <p:nvPr/>
        </p:nvSpPr>
        <p:spPr>
          <a:xfrm>
            <a:off x="-9279654" y="1710489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7" name="Oval 1976">
            <a:extLst>
              <a:ext uri="{FF2B5EF4-FFF2-40B4-BE49-F238E27FC236}">
                <a16:creationId xmlns:a16="http://schemas.microsoft.com/office/drawing/2014/main" id="{AE150E12-F45A-1CAE-B4C7-59BFD2790B05}"/>
              </a:ext>
            </a:extLst>
          </p:cNvPr>
          <p:cNvSpPr/>
          <p:nvPr/>
        </p:nvSpPr>
        <p:spPr>
          <a:xfrm>
            <a:off x="-9190754" y="1710489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8" name="Oval 1977">
            <a:extLst>
              <a:ext uri="{FF2B5EF4-FFF2-40B4-BE49-F238E27FC236}">
                <a16:creationId xmlns:a16="http://schemas.microsoft.com/office/drawing/2014/main" id="{55D65C4D-FE51-949D-A7EB-18EB8510FC02}"/>
              </a:ext>
            </a:extLst>
          </p:cNvPr>
          <p:cNvSpPr/>
          <p:nvPr/>
        </p:nvSpPr>
        <p:spPr>
          <a:xfrm>
            <a:off x="-9190754" y="1599364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9" name="Oval 1978">
            <a:extLst>
              <a:ext uri="{FF2B5EF4-FFF2-40B4-BE49-F238E27FC236}">
                <a16:creationId xmlns:a16="http://schemas.microsoft.com/office/drawing/2014/main" id="{B5ADEC9E-1A75-163A-CCCE-96C4504DFFC6}"/>
              </a:ext>
            </a:extLst>
          </p:cNvPr>
          <p:cNvSpPr/>
          <p:nvPr/>
        </p:nvSpPr>
        <p:spPr>
          <a:xfrm>
            <a:off x="-9089154" y="1612064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0" name="Oval 1979">
            <a:extLst>
              <a:ext uri="{FF2B5EF4-FFF2-40B4-BE49-F238E27FC236}">
                <a16:creationId xmlns:a16="http://schemas.microsoft.com/office/drawing/2014/main" id="{194CD9F4-D0B5-8940-4B62-7FF805E4E245}"/>
              </a:ext>
            </a:extLst>
          </p:cNvPr>
          <p:cNvSpPr/>
          <p:nvPr/>
        </p:nvSpPr>
        <p:spPr>
          <a:xfrm>
            <a:off x="-9089154" y="1510464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1" name="Oval 1980">
            <a:extLst>
              <a:ext uri="{FF2B5EF4-FFF2-40B4-BE49-F238E27FC236}">
                <a16:creationId xmlns:a16="http://schemas.microsoft.com/office/drawing/2014/main" id="{BAB49879-3F5C-C7C4-D6EA-6497F148F94F}"/>
              </a:ext>
            </a:extLst>
          </p:cNvPr>
          <p:cNvSpPr/>
          <p:nvPr/>
        </p:nvSpPr>
        <p:spPr>
          <a:xfrm>
            <a:off x="-9890748" y="24376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2" name="Oval 1981">
            <a:extLst>
              <a:ext uri="{FF2B5EF4-FFF2-40B4-BE49-F238E27FC236}">
                <a16:creationId xmlns:a16="http://schemas.microsoft.com/office/drawing/2014/main" id="{752B1386-22F0-4A33-6AAB-539CDE855626}"/>
              </a:ext>
            </a:extLst>
          </p:cNvPr>
          <p:cNvSpPr/>
          <p:nvPr/>
        </p:nvSpPr>
        <p:spPr>
          <a:xfrm>
            <a:off x="-9938373" y="25488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3" name="Oval 1982">
            <a:extLst>
              <a:ext uri="{FF2B5EF4-FFF2-40B4-BE49-F238E27FC236}">
                <a16:creationId xmlns:a16="http://schemas.microsoft.com/office/drawing/2014/main" id="{0E6F8C1A-7820-6077-5C91-C73E7EC14BD5}"/>
              </a:ext>
            </a:extLst>
          </p:cNvPr>
          <p:cNvSpPr/>
          <p:nvPr/>
        </p:nvSpPr>
        <p:spPr>
          <a:xfrm>
            <a:off x="-9963773" y="26758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4" name="Oval 1983">
            <a:extLst>
              <a:ext uri="{FF2B5EF4-FFF2-40B4-BE49-F238E27FC236}">
                <a16:creationId xmlns:a16="http://schemas.microsoft.com/office/drawing/2014/main" id="{7CAB9252-CBA8-0D7E-C606-1DD8F2EF6834}"/>
              </a:ext>
            </a:extLst>
          </p:cNvPr>
          <p:cNvSpPr/>
          <p:nvPr/>
        </p:nvSpPr>
        <p:spPr>
          <a:xfrm>
            <a:off x="-9979648" y="27678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5" name="Oval 1984">
            <a:extLst>
              <a:ext uri="{FF2B5EF4-FFF2-40B4-BE49-F238E27FC236}">
                <a16:creationId xmlns:a16="http://schemas.microsoft.com/office/drawing/2014/main" id="{F0F4248E-DEDD-50E7-22B9-FCFB0AC678BF}"/>
              </a:ext>
            </a:extLst>
          </p:cNvPr>
          <p:cNvSpPr/>
          <p:nvPr/>
        </p:nvSpPr>
        <p:spPr>
          <a:xfrm>
            <a:off x="-10074898" y="28123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6" name="Oval 1985">
            <a:extLst>
              <a:ext uri="{FF2B5EF4-FFF2-40B4-BE49-F238E27FC236}">
                <a16:creationId xmlns:a16="http://schemas.microsoft.com/office/drawing/2014/main" id="{AE2194F9-1FEC-D700-5022-C70FEF3B455E}"/>
              </a:ext>
            </a:extLst>
          </p:cNvPr>
          <p:cNvSpPr/>
          <p:nvPr/>
        </p:nvSpPr>
        <p:spPr>
          <a:xfrm>
            <a:off x="-10160623" y="27456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7" name="Oval 1986">
            <a:extLst>
              <a:ext uri="{FF2B5EF4-FFF2-40B4-BE49-F238E27FC236}">
                <a16:creationId xmlns:a16="http://schemas.microsoft.com/office/drawing/2014/main" id="{FC98E4BB-16B0-B801-706F-0F3D27F574B0}"/>
              </a:ext>
            </a:extLst>
          </p:cNvPr>
          <p:cNvSpPr/>
          <p:nvPr/>
        </p:nvSpPr>
        <p:spPr>
          <a:xfrm>
            <a:off x="-10163798" y="26535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8" name="Oval 1987">
            <a:extLst>
              <a:ext uri="{FF2B5EF4-FFF2-40B4-BE49-F238E27FC236}">
                <a16:creationId xmlns:a16="http://schemas.microsoft.com/office/drawing/2014/main" id="{5896055E-CB49-D2C1-F28A-3D4E14C42A51}"/>
              </a:ext>
            </a:extLst>
          </p:cNvPr>
          <p:cNvSpPr/>
          <p:nvPr/>
        </p:nvSpPr>
        <p:spPr>
          <a:xfrm>
            <a:off x="-10147923" y="25392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Oval 1988">
            <a:extLst>
              <a:ext uri="{FF2B5EF4-FFF2-40B4-BE49-F238E27FC236}">
                <a16:creationId xmlns:a16="http://schemas.microsoft.com/office/drawing/2014/main" id="{60D8B189-074E-158A-0F3D-148A79B9D695}"/>
              </a:ext>
            </a:extLst>
          </p:cNvPr>
          <p:cNvSpPr/>
          <p:nvPr/>
        </p:nvSpPr>
        <p:spPr>
          <a:xfrm>
            <a:off x="-10262223" y="26853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0" name="Oval 1989">
            <a:extLst>
              <a:ext uri="{FF2B5EF4-FFF2-40B4-BE49-F238E27FC236}">
                <a16:creationId xmlns:a16="http://schemas.microsoft.com/office/drawing/2014/main" id="{EA80D4D6-0EDA-E56C-A33E-5D28EF7D5202}"/>
              </a:ext>
            </a:extLst>
          </p:cNvPr>
          <p:cNvSpPr/>
          <p:nvPr/>
        </p:nvSpPr>
        <p:spPr>
          <a:xfrm>
            <a:off x="-10351123" y="26948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1" name="Oval 1990">
            <a:extLst>
              <a:ext uri="{FF2B5EF4-FFF2-40B4-BE49-F238E27FC236}">
                <a16:creationId xmlns:a16="http://schemas.microsoft.com/office/drawing/2014/main" id="{05FB38F3-DAEA-0519-DF67-68AAC8DED8E9}"/>
              </a:ext>
            </a:extLst>
          </p:cNvPr>
          <p:cNvSpPr/>
          <p:nvPr/>
        </p:nvSpPr>
        <p:spPr>
          <a:xfrm>
            <a:off x="-10360648" y="27805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2" name="Oval 1991">
            <a:extLst>
              <a:ext uri="{FF2B5EF4-FFF2-40B4-BE49-F238E27FC236}">
                <a16:creationId xmlns:a16="http://schemas.microsoft.com/office/drawing/2014/main" id="{EE03D567-CD5E-760D-024F-5EB9069F0944}"/>
              </a:ext>
            </a:extLst>
          </p:cNvPr>
          <p:cNvSpPr/>
          <p:nvPr/>
        </p:nvSpPr>
        <p:spPr>
          <a:xfrm>
            <a:off x="-10430498" y="28631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3" name="Oval 1992">
            <a:extLst>
              <a:ext uri="{FF2B5EF4-FFF2-40B4-BE49-F238E27FC236}">
                <a16:creationId xmlns:a16="http://schemas.microsoft.com/office/drawing/2014/main" id="{B35D4680-8C11-AB34-6729-972AD07A7D16}"/>
              </a:ext>
            </a:extLst>
          </p:cNvPr>
          <p:cNvSpPr/>
          <p:nvPr/>
        </p:nvSpPr>
        <p:spPr>
          <a:xfrm>
            <a:off x="-10316198" y="25964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4" name="Oval 1993">
            <a:extLst>
              <a:ext uri="{FF2B5EF4-FFF2-40B4-BE49-F238E27FC236}">
                <a16:creationId xmlns:a16="http://schemas.microsoft.com/office/drawing/2014/main" id="{97E6496C-35F5-4224-4FAE-2E9B95487AFB}"/>
              </a:ext>
            </a:extLst>
          </p:cNvPr>
          <p:cNvSpPr/>
          <p:nvPr/>
        </p:nvSpPr>
        <p:spPr>
          <a:xfrm>
            <a:off x="-10408273" y="25456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5" name="Oval 1994">
            <a:extLst>
              <a:ext uri="{FF2B5EF4-FFF2-40B4-BE49-F238E27FC236}">
                <a16:creationId xmlns:a16="http://schemas.microsoft.com/office/drawing/2014/main" id="{78C4CC1F-04E7-A29E-B1AD-1D3B1CD79AD5}"/>
              </a:ext>
            </a:extLst>
          </p:cNvPr>
          <p:cNvSpPr/>
          <p:nvPr/>
        </p:nvSpPr>
        <p:spPr>
          <a:xfrm>
            <a:off x="-10516223" y="25202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6" name="Oval 1995">
            <a:extLst>
              <a:ext uri="{FF2B5EF4-FFF2-40B4-BE49-F238E27FC236}">
                <a16:creationId xmlns:a16="http://schemas.microsoft.com/office/drawing/2014/main" id="{01C534B0-80A3-3BBB-C5EF-283C35991EC7}"/>
              </a:ext>
            </a:extLst>
          </p:cNvPr>
          <p:cNvSpPr/>
          <p:nvPr/>
        </p:nvSpPr>
        <p:spPr>
          <a:xfrm>
            <a:off x="-9843123" y="25392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7" name="Oval 1996">
            <a:extLst>
              <a:ext uri="{FF2B5EF4-FFF2-40B4-BE49-F238E27FC236}">
                <a16:creationId xmlns:a16="http://schemas.microsoft.com/office/drawing/2014/main" id="{FC6863E5-CDB3-AE6B-B977-7240A6E43187}"/>
              </a:ext>
            </a:extLst>
          </p:cNvPr>
          <p:cNvSpPr/>
          <p:nvPr/>
        </p:nvSpPr>
        <p:spPr>
          <a:xfrm>
            <a:off x="-9741523" y="25519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8" name="Oval 1997">
            <a:extLst>
              <a:ext uri="{FF2B5EF4-FFF2-40B4-BE49-F238E27FC236}">
                <a16:creationId xmlns:a16="http://schemas.microsoft.com/office/drawing/2014/main" id="{3E28AD57-F58F-2F28-A93F-BA862E362057}"/>
              </a:ext>
            </a:extLst>
          </p:cNvPr>
          <p:cNvSpPr/>
          <p:nvPr/>
        </p:nvSpPr>
        <p:spPr>
          <a:xfrm>
            <a:off x="-9662148" y="26154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9" name="Oval 1998">
            <a:extLst>
              <a:ext uri="{FF2B5EF4-FFF2-40B4-BE49-F238E27FC236}">
                <a16:creationId xmlns:a16="http://schemas.microsoft.com/office/drawing/2014/main" id="{F2AE0543-558C-FBB2-8BA0-362C92BC85BF}"/>
              </a:ext>
            </a:extLst>
          </p:cNvPr>
          <p:cNvSpPr/>
          <p:nvPr/>
        </p:nvSpPr>
        <p:spPr>
          <a:xfrm>
            <a:off x="-9589123" y="26726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0" name="Oval 1999">
            <a:extLst>
              <a:ext uri="{FF2B5EF4-FFF2-40B4-BE49-F238E27FC236}">
                <a16:creationId xmlns:a16="http://schemas.microsoft.com/office/drawing/2014/main" id="{EB8C4488-46B8-2839-086A-6B58F667F459}"/>
              </a:ext>
            </a:extLst>
          </p:cNvPr>
          <p:cNvSpPr/>
          <p:nvPr/>
        </p:nvSpPr>
        <p:spPr>
          <a:xfrm>
            <a:off x="-9700248" y="27170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Oval 2000">
            <a:extLst>
              <a:ext uri="{FF2B5EF4-FFF2-40B4-BE49-F238E27FC236}">
                <a16:creationId xmlns:a16="http://schemas.microsoft.com/office/drawing/2014/main" id="{1095DA7A-4746-D94E-1E22-01943D6B12CE}"/>
              </a:ext>
            </a:extLst>
          </p:cNvPr>
          <p:cNvSpPr/>
          <p:nvPr/>
        </p:nvSpPr>
        <p:spPr>
          <a:xfrm>
            <a:off x="-9706598" y="28091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Oval 2001">
            <a:extLst>
              <a:ext uri="{FF2B5EF4-FFF2-40B4-BE49-F238E27FC236}">
                <a16:creationId xmlns:a16="http://schemas.microsoft.com/office/drawing/2014/main" id="{0013FB1A-E1D4-C685-B50A-68A4E347A4CF}"/>
              </a:ext>
            </a:extLst>
          </p:cNvPr>
          <p:cNvSpPr/>
          <p:nvPr/>
        </p:nvSpPr>
        <p:spPr>
          <a:xfrm>
            <a:off x="-9744698" y="29171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Oval 2002">
            <a:extLst>
              <a:ext uri="{FF2B5EF4-FFF2-40B4-BE49-F238E27FC236}">
                <a16:creationId xmlns:a16="http://schemas.microsoft.com/office/drawing/2014/main" id="{5BDA9069-5ACC-7038-5359-F873EB27437A}"/>
              </a:ext>
            </a:extLst>
          </p:cNvPr>
          <p:cNvSpPr/>
          <p:nvPr/>
        </p:nvSpPr>
        <p:spPr>
          <a:xfrm>
            <a:off x="-9817723" y="30091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Oval 2003">
            <a:extLst>
              <a:ext uri="{FF2B5EF4-FFF2-40B4-BE49-F238E27FC236}">
                <a16:creationId xmlns:a16="http://schemas.microsoft.com/office/drawing/2014/main" id="{9BE9D1BE-4002-E75B-5299-9FE3873429B0}"/>
              </a:ext>
            </a:extLst>
          </p:cNvPr>
          <p:cNvSpPr/>
          <p:nvPr/>
        </p:nvSpPr>
        <p:spPr>
          <a:xfrm>
            <a:off x="-9909798" y="30504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Oval 2004">
            <a:extLst>
              <a:ext uri="{FF2B5EF4-FFF2-40B4-BE49-F238E27FC236}">
                <a16:creationId xmlns:a16="http://schemas.microsoft.com/office/drawing/2014/main" id="{E87E4630-EB59-5F3D-5AB3-EF66A1777126}"/>
              </a:ext>
            </a:extLst>
          </p:cNvPr>
          <p:cNvSpPr/>
          <p:nvPr/>
        </p:nvSpPr>
        <p:spPr>
          <a:xfrm>
            <a:off x="-9951073" y="31266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Oval 2005">
            <a:extLst>
              <a:ext uri="{FF2B5EF4-FFF2-40B4-BE49-F238E27FC236}">
                <a16:creationId xmlns:a16="http://schemas.microsoft.com/office/drawing/2014/main" id="{6D9571A8-98AF-8C1B-E95E-3A876E9BB664}"/>
              </a:ext>
            </a:extLst>
          </p:cNvPr>
          <p:cNvSpPr/>
          <p:nvPr/>
        </p:nvSpPr>
        <p:spPr>
          <a:xfrm>
            <a:off x="-10049498" y="31361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Oval 2006">
            <a:extLst>
              <a:ext uri="{FF2B5EF4-FFF2-40B4-BE49-F238E27FC236}">
                <a16:creationId xmlns:a16="http://schemas.microsoft.com/office/drawing/2014/main" id="{511A823B-CE6D-8566-D238-6E7E1F5B4B18}"/>
              </a:ext>
            </a:extLst>
          </p:cNvPr>
          <p:cNvSpPr/>
          <p:nvPr/>
        </p:nvSpPr>
        <p:spPr>
          <a:xfrm>
            <a:off x="-10090773" y="30504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Oval 2007">
            <a:extLst>
              <a:ext uri="{FF2B5EF4-FFF2-40B4-BE49-F238E27FC236}">
                <a16:creationId xmlns:a16="http://schemas.microsoft.com/office/drawing/2014/main" id="{4E2F9B42-F093-D38B-3E74-F7229BF54208}"/>
              </a:ext>
            </a:extLst>
          </p:cNvPr>
          <p:cNvSpPr/>
          <p:nvPr/>
        </p:nvSpPr>
        <p:spPr>
          <a:xfrm>
            <a:off x="-10154273" y="31742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Oval 2008">
            <a:extLst>
              <a:ext uri="{FF2B5EF4-FFF2-40B4-BE49-F238E27FC236}">
                <a16:creationId xmlns:a16="http://schemas.microsoft.com/office/drawing/2014/main" id="{90DCF9F1-33D6-DC72-0F8E-9529D71749CF}"/>
              </a:ext>
            </a:extLst>
          </p:cNvPr>
          <p:cNvSpPr/>
          <p:nvPr/>
        </p:nvSpPr>
        <p:spPr>
          <a:xfrm>
            <a:off x="-10220948" y="32282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Oval 2009">
            <a:extLst>
              <a:ext uri="{FF2B5EF4-FFF2-40B4-BE49-F238E27FC236}">
                <a16:creationId xmlns:a16="http://schemas.microsoft.com/office/drawing/2014/main" id="{C2F4E58B-A47B-CE2C-08A9-9BC404131220}"/>
              </a:ext>
            </a:extLst>
          </p:cNvPr>
          <p:cNvSpPr/>
          <p:nvPr/>
        </p:nvSpPr>
        <p:spPr>
          <a:xfrm>
            <a:off x="-10293973" y="32949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Oval 2010">
            <a:extLst>
              <a:ext uri="{FF2B5EF4-FFF2-40B4-BE49-F238E27FC236}">
                <a16:creationId xmlns:a16="http://schemas.microsoft.com/office/drawing/2014/main" id="{9838E8ED-3BF9-3EC3-B2D3-C743A62065C1}"/>
              </a:ext>
            </a:extLst>
          </p:cNvPr>
          <p:cNvSpPr/>
          <p:nvPr/>
        </p:nvSpPr>
        <p:spPr>
          <a:xfrm>
            <a:off x="-10386048" y="32473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Oval 2011">
            <a:extLst>
              <a:ext uri="{FF2B5EF4-FFF2-40B4-BE49-F238E27FC236}">
                <a16:creationId xmlns:a16="http://schemas.microsoft.com/office/drawing/2014/main" id="{E7541EFA-B74D-A8C1-FCA9-4C4AC9364DE0}"/>
              </a:ext>
            </a:extLst>
          </p:cNvPr>
          <p:cNvSpPr/>
          <p:nvPr/>
        </p:nvSpPr>
        <p:spPr>
          <a:xfrm>
            <a:off x="-10141573" y="33425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Oval 2012">
            <a:extLst>
              <a:ext uri="{FF2B5EF4-FFF2-40B4-BE49-F238E27FC236}">
                <a16:creationId xmlns:a16="http://schemas.microsoft.com/office/drawing/2014/main" id="{7376C4E5-CB76-9C3B-4390-2ED96ADCDD21}"/>
              </a:ext>
            </a:extLst>
          </p:cNvPr>
          <p:cNvSpPr/>
          <p:nvPr/>
        </p:nvSpPr>
        <p:spPr>
          <a:xfrm>
            <a:off x="-10084423" y="32441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Oval 2013">
            <a:extLst>
              <a:ext uri="{FF2B5EF4-FFF2-40B4-BE49-F238E27FC236}">
                <a16:creationId xmlns:a16="http://schemas.microsoft.com/office/drawing/2014/main" id="{6D76AB43-AD8D-7825-E2FD-5E0052597760}"/>
              </a:ext>
            </a:extLst>
          </p:cNvPr>
          <p:cNvSpPr/>
          <p:nvPr/>
        </p:nvSpPr>
        <p:spPr>
          <a:xfrm>
            <a:off x="-10005048" y="32790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Oval 2014">
            <a:extLst>
              <a:ext uri="{FF2B5EF4-FFF2-40B4-BE49-F238E27FC236}">
                <a16:creationId xmlns:a16="http://schemas.microsoft.com/office/drawing/2014/main" id="{B98CFC05-CC4E-D1DD-3D0A-55BA4F593965}"/>
              </a:ext>
            </a:extLst>
          </p:cNvPr>
          <p:cNvSpPr/>
          <p:nvPr/>
        </p:nvSpPr>
        <p:spPr>
          <a:xfrm>
            <a:off x="-9960598" y="33584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Oval 2015">
            <a:extLst>
              <a:ext uri="{FF2B5EF4-FFF2-40B4-BE49-F238E27FC236}">
                <a16:creationId xmlns:a16="http://schemas.microsoft.com/office/drawing/2014/main" id="{8DC12612-AB7E-D2B3-B74C-E6B3EF2F8E97}"/>
              </a:ext>
            </a:extLst>
          </p:cNvPr>
          <p:cNvSpPr/>
          <p:nvPr/>
        </p:nvSpPr>
        <p:spPr>
          <a:xfrm>
            <a:off x="-9862173" y="33711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Oval 2016">
            <a:extLst>
              <a:ext uri="{FF2B5EF4-FFF2-40B4-BE49-F238E27FC236}">
                <a16:creationId xmlns:a16="http://schemas.microsoft.com/office/drawing/2014/main" id="{71B081A5-803D-0B98-415D-97171502DADB}"/>
              </a:ext>
            </a:extLst>
          </p:cNvPr>
          <p:cNvSpPr/>
          <p:nvPr/>
        </p:nvSpPr>
        <p:spPr>
          <a:xfrm>
            <a:off x="-9868523" y="34695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Oval 2017">
            <a:extLst>
              <a:ext uri="{FF2B5EF4-FFF2-40B4-BE49-F238E27FC236}">
                <a16:creationId xmlns:a16="http://schemas.microsoft.com/office/drawing/2014/main" id="{4F871EFD-136E-3F87-C293-294A99DC06D6}"/>
              </a:ext>
            </a:extLst>
          </p:cNvPr>
          <p:cNvSpPr/>
          <p:nvPr/>
        </p:nvSpPr>
        <p:spPr>
          <a:xfrm>
            <a:off x="-9785973" y="35076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Oval 2018">
            <a:extLst>
              <a:ext uri="{FF2B5EF4-FFF2-40B4-BE49-F238E27FC236}">
                <a16:creationId xmlns:a16="http://schemas.microsoft.com/office/drawing/2014/main" id="{843CCC13-0502-28C6-F6FF-FD9010F0AA1C}"/>
              </a:ext>
            </a:extLst>
          </p:cNvPr>
          <p:cNvSpPr/>
          <p:nvPr/>
        </p:nvSpPr>
        <p:spPr>
          <a:xfrm>
            <a:off x="-9760573" y="30980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Oval 2019">
            <a:extLst>
              <a:ext uri="{FF2B5EF4-FFF2-40B4-BE49-F238E27FC236}">
                <a16:creationId xmlns:a16="http://schemas.microsoft.com/office/drawing/2014/main" id="{1B055690-5930-FDCD-F977-4FA25D60E907}"/>
              </a:ext>
            </a:extLst>
          </p:cNvPr>
          <p:cNvSpPr/>
          <p:nvPr/>
        </p:nvSpPr>
        <p:spPr>
          <a:xfrm>
            <a:off x="-9671673" y="31139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Oval 2020">
            <a:extLst>
              <a:ext uri="{FF2B5EF4-FFF2-40B4-BE49-F238E27FC236}">
                <a16:creationId xmlns:a16="http://schemas.microsoft.com/office/drawing/2014/main" id="{D49541AB-33DD-A7D1-29F1-80AF70055C60}"/>
              </a:ext>
            </a:extLst>
          </p:cNvPr>
          <p:cNvSpPr/>
          <p:nvPr/>
        </p:nvSpPr>
        <p:spPr>
          <a:xfrm>
            <a:off x="-9608173" y="30504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Oval 2021">
            <a:extLst>
              <a:ext uri="{FF2B5EF4-FFF2-40B4-BE49-F238E27FC236}">
                <a16:creationId xmlns:a16="http://schemas.microsoft.com/office/drawing/2014/main" id="{D241CCDB-9FB2-4A7A-DD8C-64B250C7EABA}"/>
              </a:ext>
            </a:extLst>
          </p:cNvPr>
          <p:cNvSpPr/>
          <p:nvPr/>
        </p:nvSpPr>
        <p:spPr>
          <a:xfrm>
            <a:off x="-9500223" y="30345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Oval 2022">
            <a:extLst>
              <a:ext uri="{FF2B5EF4-FFF2-40B4-BE49-F238E27FC236}">
                <a16:creationId xmlns:a16="http://schemas.microsoft.com/office/drawing/2014/main" id="{067CBB29-02D1-0E46-8361-EF65D7E03737}"/>
              </a:ext>
            </a:extLst>
          </p:cNvPr>
          <p:cNvSpPr/>
          <p:nvPr/>
        </p:nvSpPr>
        <p:spPr>
          <a:xfrm>
            <a:off x="-9449423" y="31044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Oval 2023">
            <a:extLst>
              <a:ext uri="{FF2B5EF4-FFF2-40B4-BE49-F238E27FC236}">
                <a16:creationId xmlns:a16="http://schemas.microsoft.com/office/drawing/2014/main" id="{1995A02C-4A74-A4C4-607D-60C908DCD8C6}"/>
              </a:ext>
            </a:extLst>
          </p:cNvPr>
          <p:cNvSpPr/>
          <p:nvPr/>
        </p:nvSpPr>
        <p:spPr>
          <a:xfrm>
            <a:off x="-9617698" y="32028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Oval 2024">
            <a:extLst>
              <a:ext uri="{FF2B5EF4-FFF2-40B4-BE49-F238E27FC236}">
                <a16:creationId xmlns:a16="http://schemas.microsoft.com/office/drawing/2014/main" id="{3317CBF5-0E76-BAFD-D755-78A88FFEC503}"/>
              </a:ext>
            </a:extLst>
          </p:cNvPr>
          <p:cNvSpPr/>
          <p:nvPr/>
        </p:nvSpPr>
        <p:spPr>
          <a:xfrm>
            <a:off x="-9719298" y="32441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Oval 2025">
            <a:extLst>
              <a:ext uri="{FF2B5EF4-FFF2-40B4-BE49-F238E27FC236}">
                <a16:creationId xmlns:a16="http://schemas.microsoft.com/office/drawing/2014/main" id="{A478A424-C7F1-5E57-AC61-0AAA82187DEA}"/>
              </a:ext>
            </a:extLst>
          </p:cNvPr>
          <p:cNvSpPr/>
          <p:nvPr/>
        </p:nvSpPr>
        <p:spPr>
          <a:xfrm>
            <a:off x="-9617698" y="33076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Oval 2026">
            <a:extLst>
              <a:ext uri="{FF2B5EF4-FFF2-40B4-BE49-F238E27FC236}">
                <a16:creationId xmlns:a16="http://schemas.microsoft.com/office/drawing/2014/main" id="{4F150A8F-BF64-3D7B-F0B2-6AAF92F000C3}"/>
              </a:ext>
            </a:extLst>
          </p:cNvPr>
          <p:cNvSpPr/>
          <p:nvPr/>
        </p:nvSpPr>
        <p:spPr>
          <a:xfrm>
            <a:off x="-9509748" y="32536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Oval 2027">
            <a:extLst>
              <a:ext uri="{FF2B5EF4-FFF2-40B4-BE49-F238E27FC236}">
                <a16:creationId xmlns:a16="http://schemas.microsoft.com/office/drawing/2014/main" id="{C16FC63E-6F7C-9C46-8433-847EC72CEE11}"/>
              </a:ext>
            </a:extLst>
          </p:cNvPr>
          <p:cNvSpPr/>
          <p:nvPr/>
        </p:nvSpPr>
        <p:spPr>
          <a:xfrm>
            <a:off x="-9576423" y="34060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Oval 2028">
            <a:extLst>
              <a:ext uri="{FF2B5EF4-FFF2-40B4-BE49-F238E27FC236}">
                <a16:creationId xmlns:a16="http://schemas.microsoft.com/office/drawing/2014/main" id="{C5F66BAB-DA15-D0A7-EA51-4C9A8EA069F0}"/>
              </a:ext>
            </a:extLst>
          </p:cNvPr>
          <p:cNvSpPr/>
          <p:nvPr/>
        </p:nvSpPr>
        <p:spPr>
          <a:xfrm>
            <a:off x="-9439898" y="33552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Oval 2029">
            <a:extLst>
              <a:ext uri="{FF2B5EF4-FFF2-40B4-BE49-F238E27FC236}">
                <a16:creationId xmlns:a16="http://schemas.microsoft.com/office/drawing/2014/main" id="{6A43F5DE-3524-0AB3-6C33-521639AE86E1}"/>
              </a:ext>
            </a:extLst>
          </p:cNvPr>
          <p:cNvSpPr/>
          <p:nvPr/>
        </p:nvSpPr>
        <p:spPr>
          <a:xfrm>
            <a:off x="-9338298" y="32790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Oval 2030">
            <a:extLst>
              <a:ext uri="{FF2B5EF4-FFF2-40B4-BE49-F238E27FC236}">
                <a16:creationId xmlns:a16="http://schemas.microsoft.com/office/drawing/2014/main" id="{10BF7CC9-BCBE-D8AF-410E-DADE1BAD5ACA}"/>
              </a:ext>
            </a:extLst>
          </p:cNvPr>
          <p:cNvSpPr/>
          <p:nvPr/>
        </p:nvSpPr>
        <p:spPr>
          <a:xfrm>
            <a:off x="-9309723" y="31806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Oval 2031">
            <a:extLst>
              <a:ext uri="{FF2B5EF4-FFF2-40B4-BE49-F238E27FC236}">
                <a16:creationId xmlns:a16="http://schemas.microsoft.com/office/drawing/2014/main" id="{6CA0D2FB-134A-671E-A2E5-D7C244EFE5B4}"/>
              </a:ext>
            </a:extLst>
          </p:cNvPr>
          <p:cNvSpPr/>
          <p:nvPr/>
        </p:nvSpPr>
        <p:spPr>
          <a:xfrm>
            <a:off x="-9217648" y="32282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Oval 2032">
            <a:extLst>
              <a:ext uri="{FF2B5EF4-FFF2-40B4-BE49-F238E27FC236}">
                <a16:creationId xmlns:a16="http://schemas.microsoft.com/office/drawing/2014/main" id="{5DC042AC-BAE8-1199-DE65-9F489A8E2B86}"/>
              </a:ext>
            </a:extLst>
          </p:cNvPr>
          <p:cNvSpPr/>
          <p:nvPr/>
        </p:nvSpPr>
        <p:spPr>
          <a:xfrm>
            <a:off x="-9439898" y="28440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Oval 2033">
            <a:extLst>
              <a:ext uri="{FF2B5EF4-FFF2-40B4-BE49-F238E27FC236}">
                <a16:creationId xmlns:a16="http://schemas.microsoft.com/office/drawing/2014/main" id="{2C330339-E73D-338A-5EDC-6AE952DEE69C}"/>
              </a:ext>
            </a:extLst>
          </p:cNvPr>
          <p:cNvSpPr/>
          <p:nvPr/>
        </p:nvSpPr>
        <p:spPr>
          <a:xfrm>
            <a:off x="-9516098" y="27615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Oval 2034">
            <a:extLst>
              <a:ext uri="{FF2B5EF4-FFF2-40B4-BE49-F238E27FC236}">
                <a16:creationId xmlns:a16="http://schemas.microsoft.com/office/drawing/2014/main" id="{6B9B8ED8-E9DA-C6C6-B6E4-76F7502BC5CE}"/>
              </a:ext>
            </a:extLst>
          </p:cNvPr>
          <p:cNvSpPr/>
          <p:nvPr/>
        </p:nvSpPr>
        <p:spPr>
          <a:xfrm>
            <a:off x="-9424023" y="27266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Oval 2035">
            <a:extLst>
              <a:ext uri="{FF2B5EF4-FFF2-40B4-BE49-F238E27FC236}">
                <a16:creationId xmlns:a16="http://schemas.microsoft.com/office/drawing/2014/main" id="{370C4E3D-6261-379B-1769-E96C6C3F725B}"/>
              </a:ext>
            </a:extLst>
          </p:cNvPr>
          <p:cNvSpPr/>
          <p:nvPr/>
        </p:nvSpPr>
        <p:spPr>
          <a:xfrm>
            <a:off x="-9360523" y="26599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Oval 2036">
            <a:extLst>
              <a:ext uri="{FF2B5EF4-FFF2-40B4-BE49-F238E27FC236}">
                <a16:creationId xmlns:a16="http://schemas.microsoft.com/office/drawing/2014/main" id="{C7547EC5-49EC-20AB-81E9-D604FAAC1807}"/>
              </a:ext>
            </a:extLst>
          </p:cNvPr>
          <p:cNvSpPr/>
          <p:nvPr/>
        </p:nvSpPr>
        <p:spPr>
          <a:xfrm>
            <a:off x="-9249398" y="26345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Oval 2037">
            <a:extLst>
              <a:ext uri="{FF2B5EF4-FFF2-40B4-BE49-F238E27FC236}">
                <a16:creationId xmlns:a16="http://schemas.microsoft.com/office/drawing/2014/main" id="{DE5EF275-7671-590F-6C93-F4D6A2586409}"/>
              </a:ext>
            </a:extLst>
          </p:cNvPr>
          <p:cNvSpPr/>
          <p:nvPr/>
        </p:nvSpPr>
        <p:spPr>
          <a:xfrm>
            <a:off x="-9350998" y="33743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Oval 2038">
            <a:extLst>
              <a:ext uri="{FF2B5EF4-FFF2-40B4-BE49-F238E27FC236}">
                <a16:creationId xmlns:a16="http://schemas.microsoft.com/office/drawing/2014/main" id="{06CCB703-34BD-5217-0560-B0FACE6FB930}"/>
              </a:ext>
            </a:extLst>
          </p:cNvPr>
          <p:cNvSpPr/>
          <p:nvPr/>
        </p:nvSpPr>
        <p:spPr>
          <a:xfrm>
            <a:off x="-9246223" y="33870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Oval 2039">
            <a:extLst>
              <a:ext uri="{FF2B5EF4-FFF2-40B4-BE49-F238E27FC236}">
                <a16:creationId xmlns:a16="http://schemas.microsoft.com/office/drawing/2014/main" id="{3279EC9E-E31E-27DE-2459-125F7A43BBF7}"/>
              </a:ext>
            </a:extLst>
          </p:cNvPr>
          <p:cNvSpPr/>
          <p:nvPr/>
        </p:nvSpPr>
        <p:spPr>
          <a:xfrm>
            <a:off x="-9166848" y="34251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Oval 2040">
            <a:extLst>
              <a:ext uri="{FF2B5EF4-FFF2-40B4-BE49-F238E27FC236}">
                <a16:creationId xmlns:a16="http://schemas.microsoft.com/office/drawing/2014/main" id="{687D2ABA-8069-CDEC-F074-27469B71854B}"/>
              </a:ext>
            </a:extLst>
          </p:cNvPr>
          <p:cNvSpPr/>
          <p:nvPr/>
        </p:nvSpPr>
        <p:spPr>
          <a:xfrm>
            <a:off x="-9052548" y="34473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Oval 2041">
            <a:extLst>
              <a:ext uri="{FF2B5EF4-FFF2-40B4-BE49-F238E27FC236}">
                <a16:creationId xmlns:a16="http://schemas.microsoft.com/office/drawing/2014/main" id="{A821745E-2C26-DE70-A9A3-CFDA888E5C3D}"/>
              </a:ext>
            </a:extLst>
          </p:cNvPr>
          <p:cNvSpPr/>
          <p:nvPr/>
        </p:nvSpPr>
        <p:spPr>
          <a:xfrm>
            <a:off x="-8962154" y="35044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Oval 2042">
            <a:extLst>
              <a:ext uri="{FF2B5EF4-FFF2-40B4-BE49-F238E27FC236}">
                <a16:creationId xmlns:a16="http://schemas.microsoft.com/office/drawing/2014/main" id="{E3D42208-E811-52DC-248F-530D79B9A3AA}"/>
              </a:ext>
            </a:extLst>
          </p:cNvPr>
          <p:cNvSpPr/>
          <p:nvPr/>
        </p:nvSpPr>
        <p:spPr>
          <a:xfrm>
            <a:off x="-8890623" y="35616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Oval 2043">
            <a:extLst>
              <a:ext uri="{FF2B5EF4-FFF2-40B4-BE49-F238E27FC236}">
                <a16:creationId xmlns:a16="http://schemas.microsoft.com/office/drawing/2014/main" id="{42EA8EF3-077E-C4A2-11A5-575472AAC6D2}"/>
              </a:ext>
            </a:extLst>
          </p:cNvPr>
          <p:cNvSpPr/>
          <p:nvPr/>
        </p:nvSpPr>
        <p:spPr>
          <a:xfrm>
            <a:off x="-9270129" y="35870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Oval 2044">
            <a:extLst>
              <a:ext uri="{FF2B5EF4-FFF2-40B4-BE49-F238E27FC236}">
                <a16:creationId xmlns:a16="http://schemas.microsoft.com/office/drawing/2014/main" id="{A063AC28-FDB7-91E3-0753-9D38ECE8C177}"/>
              </a:ext>
            </a:extLst>
          </p:cNvPr>
          <p:cNvSpPr/>
          <p:nvPr/>
        </p:nvSpPr>
        <p:spPr>
          <a:xfrm>
            <a:off x="-9212979" y="36664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Oval 2045">
            <a:extLst>
              <a:ext uri="{FF2B5EF4-FFF2-40B4-BE49-F238E27FC236}">
                <a16:creationId xmlns:a16="http://schemas.microsoft.com/office/drawing/2014/main" id="{FC3C0D87-BF4E-9999-4760-DBFE29DC21EB}"/>
              </a:ext>
            </a:extLst>
          </p:cNvPr>
          <p:cNvSpPr/>
          <p:nvPr/>
        </p:nvSpPr>
        <p:spPr>
          <a:xfrm>
            <a:off x="-9327279" y="37013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Oval 2046">
            <a:extLst>
              <a:ext uri="{FF2B5EF4-FFF2-40B4-BE49-F238E27FC236}">
                <a16:creationId xmlns:a16="http://schemas.microsoft.com/office/drawing/2014/main" id="{149F2411-005D-0F3E-2CBA-346A61E1AC8D}"/>
              </a:ext>
            </a:extLst>
          </p:cNvPr>
          <p:cNvSpPr/>
          <p:nvPr/>
        </p:nvSpPr>
        <p:spPr>
          <a:xfrm>
            <a:off x="-9400304" y="36251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Oval 2047">
            <a:extLst>
              <a:ext uri="{FF2B5EF4-FFF2-40B4-BE49-F238E27FC236}">
                <a16:creationId xmlns:a16="http://schemas.microsoft.com/office/drawing/2014/main" id="{79150E0B-FF42-3946-880F-DD7E3B424450}"/>
              </a:ext>
            </a:extLst>
          </p:cNvPr>
          <p:cNvSpPr/>
          <p:nvPr/>
        </p:nvSpPr>
        <p:spPr>
          <a:xfrm>
            <a:off x="-9438404" y="35330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D8F2F326-6528-D126-9CD4-555D7256BB36}"/>
              </a:ext>
            </a:extLst>
          </p:cNvPr>
          <p:cNvSpPr/>
          <p:nvPr/>
        </p:nvSpPr>
        <p:spPr>
          <a:xfrm>
            <a:off x="-9517779" y="34790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Oval 2049">
            <a:extLst>
              <a:ext uri="{FF2B5EF4-FFF2-40B4-BE49-F238E27FC236}">
                <a16:creationId xmlns:a16="http://schemas.microsoft.com/office/drawing/2014/main" id="{E4D8958A-305A-3125-09A0-F32455F8570A}"/>
              </a:ext>
            </a:extLst>
          </p:cNvPr>
          <p:cNvSpPr/>
          <p:nvPr/>
        </p:nvSpPr>
        <p:spPr>
          <a:xfrm>
            <a:off x="-9530479" y="359338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Oval 2050">
            <a:extLst>
              <a:ext uri="{FF2B5EF4-FFF2-40B4-BE49-F238E27FC236}">
                <a16:creationId xmlns:a16="http://schemas.microsoft.com/office/drawing/2014/main" id="{18D30DEC-44B2-5E4D-915E-7485B7C690E7}"/>
              </a:ext>
            </a:extLst>
          </p:cNvPr>
          <p:cNvSpPr/>
          <p:nvPr/>
        </p:nvSpPr>
        <p:spPr>
          <a:xfrm>
            <a:off x="-9584454" y="36886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Oval 2051">
            <a:extLst>
              <a:ext uri="{FF2B5EF4-FFF2-40B4-BE49-F238E27FC236}">
                <a16:creationId xmlns:a16="http://schemas.microsoft.com/office/drawing/2014/main" id="{19B29C92-15A6-BC76-B7BB-447FEC46D084}"/>
              </a:ext>
            </a:extLst>
          </p:cNvPr>
          <p:cNvSpPr/>
          <p:nvPr/>
        </p:nvSpPr>
        <p:spPr>
          <a:xfrm>
            <a:off x="-9686054" y="36664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6C91B6DF-1CB8-1A1B-9C7B-905AB839F1B2}"/>
              </a:ext>
            </a:extLst>
          </p:cNvPr>
          <p:cNvSpPr/>
          <p:nvPr/>
        </p:nvSpPr>
        <p:spPr>
          <a:xfrm>
            <a:off x="-9460629" y="37807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Oval 2053">
            <a:extLst>
              <a:ext uri="{FF2B5EF4-FFF2-40B4-BE49-F238E27FC236}">
                <a16:creationId xmlns:a16="http://schemas.microsoft.com/office/drawing/2014/main" id="{29D6F449-05EE-C2E9-D481-A8289F888729}"/>
              </a:ext>
            </a:extLst>
          </p:cNvPr>
          <p:cNvSpPr/>
          <p:nvPr/>
        </p:nvSpPr>
        <p:spPr>
          <a:xfrm>
            <a:off x="-9546354" y="377436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Oval 2054">
            <a:extLst>
              <a:ext uri="{FF2B5EF4-FFF2-40B4-BE49-F238E27FC236}">
                <a16:creationId xmlns:a16="http://schemas.microsoft.com/office/drawing/2014/main" id="{F7E0A622-7855-2FAD-465D-C29BB6495C3B}"/>
              </a:ext>
            </a:extLst>
          </p:cNvPr>
          <p:cNvSpPr/>
          <p:nvPr/>
        </p:nvSpPr>
        <p:spPr>
          <a:xfrm>
            <a:off x="-9384429" y="38188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Oval 2055">
            <a:extLst>
              <a:ext uri="{FF2B5EF4-FFF2-40B4-BE49-F238E27FC236}">
                <a16:creationId xmlns:a16="http://schemas.microsoft.com/office/drawing/2014/main" id="{BCB1E7FD-1C2C-C275-FC36-706593DAB17E}"/>
              </a:ext>
            </a:extLst>
          </p:cNvPr>
          <p:cNvSpPr/>
          <p:nvPr/>
        </p:nvSpPr>
        <p:spPr>
          <a:xfrm>
            <a:off x="-9635254" y="3764838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6235843C-091D-2B2E-29DF-320453DB69EA}"/>
              </a:ext>
            </a:extLst>
          </p:cNvPr>
          <p:cNvSpPr/>
          <p:nvPr/>
        </p:nvSpPr>
        <p:spPr>
          <a:xfrm>
            <a:off x="-9600329" y="3844213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455985DB-5139-D0EF-A838-76C7CE8A0C86}"/>
              </a:ext>
            </a:extLst>
          </p:cNvPr>
          <p:cNvGrpSpPr/>
          <p:nvPr/>
        </p:nvGrpSpPr>
        <p:grpSpPr>
          <a:xfrm>
            <a:off x="7831044" y="-1084306"/>
            <a:ext cx="5676900" cy="5426323"/>
            <a:chOff x="-1109756" y="-138210"/>
            <a:chExt cx="5676900" cy="5426323"/>
          </a:xfrm>
        </p:grpSpPr>
        <p:sp>
          <p:nvSpPr>
            <p:cNvPr id="2059" name="Oval 2058">
              <a:extLst>
                <a:ext uri="{FF2B5EF4-FFF2-40B4-BE49-F238E27FC236}">
                  <a16:creationId xmlns:a16="http://schemas.microsoft.com/office/drawing/2014/main" id="{C4D3F271-A1BF-DE36-186C-805781B1BEC7}"/>
                </a:ext>
              </a:extLst>
            </p:cNvPr>
            <p:cNvSpPr/>
            <p:nvPr/>
          </p:nvSpPr>
          <p:spPr>
            <a:xfrm>
              <a:off x="1791154" y="-1587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99BACE4D-BE71-524A-161A-8F5BC6F5AE5F}"/>
                </a:ext>
              </a:extLst>
            </p:cNvPr>
            <p:cNvSpPr/>
            <p:nvPr/>
          </p:nvSpPr>
          <p:spPr>
            <a:xfrm>
              <a:off x="1693769" y="11637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Oval 2060">
              <a:extLst>
                <a:ext uri="{FF2B5EF4-FFF2-40B4-BE49-F238E27FC236}">
                  <a16:creationId xmlns:a16="http://schemas.microsoft.com/office/drawing/2014/main" id="{058A18D1-FEE5-98E9-4D6E-D88E36EFBD20}"/>
                </a:ext>
              </a:extLst>
            </p:cNvPr>
            <p:cNvSpPr/>
            <p:nvPr/>
          </p:nvSpPr>
          <p:spPr>
            <a:xfrm>
              <a:off x="1606977" y="-31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FF7C591F-73AB-2694-C2FA-4CBFA44D0DE4}"/>
                </a:ext>
              </a:extLst>
            </p:cNvPr>
            <p:cNvSpPr/>
            <p:nvPr/>
          </p:nvSpPr>
          <p:spPr>
            <a:xfrm>
              <a:off x="1693769" y="99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Oval 2062">
              <a:extLst>
                <a:ext uri="{FF2B5EF4-FFF2-40B4-BE49-F238E27FC236}">
                  <a16:creationId xmlns:a16="http://schemas.microsoft.com/office/drawing/2014/main" id="{B014D4B0-D5C6-904A-ED17-372D13761555}"/>
                </a:ext>
              </a:extLst>
            </p:cNvPr>
            <p:cNvSpPr/>
            <p:nvPr/>
          </p:nvSpPr>
          <p:spPr>
            <a:xfrm>
              <a:off x="1665194" y="1888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7DEF00D6-3FAF-F274-DBDE-99DB377E7EBB}"/>
                </a:ext>
              </a:extLst>
            </p:cNvPr>
            <p:cNvSpPr/>
            <p:nvPr/>
          </p:nvSpPr>
          <p:spPr>
            <a:xfrm>
              <a:off x="1715994" y="242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6115C745-90C9-4487-E4AC-FF8C1A6639E5}"/>
                </a:ext>
              </a:extLst>
            </p:cNvPr>
            <p:cNvSpPr/>
            <p:nvPr/>
          </p:nvSpPr>
          <p:spPr>
            <a:xfrm>
              <a:off x="1789019" y="3158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Oval 2065">
              <a:extLst>
                <a:ext uri="{FF2B5EF4-FFF2-40B4-BE49-F238E27FC236}">
                  <a16:creationId xmlns:a16="http://schemas.microsoft.com/office/drawing/2014/main" id="{DBCA9A07-2EDF-07D0-C526-E1C996ADA5BE}"/>
                </a:ext>
              </a:extLst>
            </p:cNvPr>
            <p:cNvSpPr/>
            <p:nvPr/>
          </p:nvSpPr>
          <p:spPr>
            <a:xfrm>
              <a:off x="1623919" y="296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1871B019-D99C-2B2A-1166-9A0B92EC6A2B}"/>
                </a:ext>
              </a:extLst>
            </p:cNvPr>
            <p:cNvSpPr/>
            <p:nvPr/>
          </p:nvSpPr>
          <p:spPr>
            <a:xfrm>
              <a:off x="1576294" y="226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Oval 2067">
              <a:extLst>
                <a:ext uri="{FF2B5EF4-FFF2-40B4-BE49-F238E27FC236}">
                  <a16:creationId xmlns:a16="http://schemas.microsoft.com/office/drawing/2014/main" id="{013841DF-7894-01A8-D155-AA094D071C3F}"/>
                </a:ext>
              </a:extLst>
            </p:cNvPr>
            <p:cNvSpPr/>
            <p:nvPr/>
          </p:nvSpPr>
          <p:spPr>
            <a:xfrm>
              <a:off x="1522319" y="338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376CBF18-38AA-4A72-CE60-81D4B9330667}"/>
                </a:ext>
              </a:extLst>
            </p:cNvPr>
            <p:cNvSpPr/>
            <p:nvPr/>
          </p:nvSpPr>
          <p:spPr>
            <a:xfrm>
              <a:off x="1420719" y="350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Oval 2069">
              <a:extLst>
                <a:ext uri="{FF2B5EF4-FFF2-40B4-BE49-F238E27FC236}">
                  <a16:creationId xmlns:a16="http://schemas.microsoft.com/office/drawing/2014/main" id="{FC9BE866-33ED-81D7-D8FD-B9BD0085B3E7}"/>
                </a:ext>
              </a:extLst>
            </p:cNvPr>
            <p:cNvSpPr/>
            <p:nvPr/>
          </p:nvSpPr>
          <p:spPr>
            <a:xfrm>
              <a:off x="1322294" y="309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Oval 2070">
              <a:extLst>
                <a:ext uri="{FF2B5EF4-FFF2-40B4-BE49-F238E27FC236}">
                  <a16:creationId xmlns:a16="http://schemas.microsoft.com/office/drawing/2014/main" id="{D88DAA6B-499B-BD4C-1A6E-FF40756397AB}"/>
                </a:ext>
              </a:extLst>
            </p:cNvPr>
            <p:cNvSpPr/>
            <p:nvPr/>
          </p:nvSpPr>
          <p:spPr>
            <a:xfrm>
              <a:off x="1242919" y="379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Oval 2071">
              <a:extLst>
                <a:ext uri="{FF2B5EF4-FFF2-40B4-BE49-F238E27FC236}">
                  <a16:creationId xmlns:a16="http://schemas.microsoft.com/office/drawing/2014/main" id="{875719D0-C1CE-54B1-E548-6039583F5B9E}"/>
                </a:ext>
              </a:extLst>
            </p:cNvPr>
            <p:cNvSpPr/>
            <p:nvPr/>
          </p:nvSpPr>
          <p:spPr>
            <a:xfrm>
              <a:off x="1163544" y="4428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CE4E36D6-072E-903D-12BF-FC6C1F23DA9B}"/>
                </a:ext>
              </a:extLst>
            </p:cNvPr>
            <p:cNvSpPr/>
            <p:nvPr/>
          </p:nvSpPr>
          <p:spPr>
            <a:xfrm>
              <a:off x="1220694" y="515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Oval 2073">
              <a:extLst>
                <a:ext uri="{FF2B5EF4-FFF2-40B4-BE49-F238E27FC236}">
                  <a16:creationId xmlns:a16="http://schemas.microsoft.com/office/drawing/2014/main" id="{77B961BB-634B-6249-2E8E-4BB98D5C4FB4}"/>
                </a:ext>
              </a:extLst>
            </p:cNvPr>
            <p:cNvSpPr/>
            <p:nvPr/>
          </p:nvSpPr>
          <p:spPr>
            <a:xfrm>
              <a:off x="1236569" y="6110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49695E05-59B0-6498-1896-C96CDB0E798D}"/>
                </a:ext>
              </a:extLst>
            </p:cNvPr>
            <p:cNvSpPr/>
            <p:nvPr/>
          </p:nvSpPr>
          <p:spPr>
            <a:xfrm>
              <a:off x="1150844" y="633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Oval 2075">
              <a:extLst>
                <a:ext uri="{FF2B5EF4-FFF2-40B4-BE49-F238E27FC236}">
                  <a16:creationId xmlns:a16="http://schemas.microsoft.com/office/drawing/2014/main" id="{868B9C70-0BE2-338F-2CDF-8F2AA4976F2F}"/>
                </a:ext>
              </a:extLst>
            </p:cNvPr>
            <p:cNvSpPr/>
            <p:nvPr/>
          </p:nvSpPr>
          <p:spPr>
            <a:xfrm>
              <a:off x="1049244" y="595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7" name="Oval 2076">
              <a:extLst>
                <a:ext uri="{FF2B5EF4-FFF2-40B4-BE49-F238E27FC236}">
                  <a16:creationId xmlns:a16="http://schemas.microsoft.com/office/drawing/2014/main" id="{09554496-5046-03F7-A37F-D0E4EAB97B41}"/>
                </a:ext>
              </a:extLst>
            </p:cNvPr>
            <p:cNvSpPr/>
            <p:nvPr/>
          </p:nvSpPr>
          <p:spPr>
            <a:xfrm>
              <a:off x="963519" y="6206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Oval 2077">
              <a:extLst>
                <a:ext uri="{FF2B5EF4-FFF2-40B4-BE49-F238E27FC236}">
                  <a16:creationId xmlns:a16="http://schemas.microsoft.com/office/drawing/2014/main" id="{36F56090-C92A-412E-F8FD-3FA088979742}"/>
                </a:ext>
              </a:extLst>
            </p:cNvPr>
            <p:cNvSpPr/>
            <p:nvPr/>
          </p:nvSpPr>
          <p:spPr>
            <a:xfrm>
              <a:off x="861919" y="652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Oval 2078">
              <a:extLst>
                <a:ext uri="{FF2B5EF4-FFF2-40B4-BE49-F238E27FC236}">
                  <a16:creationId xmlns:a16="http://schemas.microsoft.com/office/drawing/2014/main" id="{39395E40-84F1-1362-69A8-A7B586A7DCAF}"/>
                </a:ext>
              </a:extLst>
            </p:cNvPr>
            <p:cNvSpPr/>
            <p:nvPr/>
          </p:nvSpPr>
          <p:spPr>
            <a:xfrm>
              <a:off x="877794" y="5539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>
              <a:extLst>
                <a:ext uri="{FF2B5EF4-FFF2-40B4-BE49-F238E27FC236}">
                  <a16:creationId xmlns:a16="http://schemas.microsoft.com/office/drawing/2014/main" id="{AE421338-32BA-4888-CE4A-37CEED5FBDD8}"/>
                </a:ext>
              </a:extLst>
            </p:cNvPr>
            <p:cNvSpPr/>
            <p:nvPr/>
          </p:nvSpPr>
          <p:spPr>
            <a:xfrm>
              <a:off x="811119" y="477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D6125EEE-128F-0DD9-71A7-2C260600368B}"/>
                </a:ext>
              </a:extLst>
            </p:cNvPr>
            <p:cNvSpPr/>
            <p:nvPr/>
          </p:nvSpPr>
          <p:spPr>
            <a:xfrm>
              <a:off x="1077819" y="398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Oval 2081">
              <a:extLst>
                <a:ext uri="{FF2B5EF4-FFF2-40B4-BE49-F238E27FC236}">
                  <a16:creationId xmlns:a16="http://schemas.microsoft.com/office/drawing/2014/main" id="{50B6B1A6-4729-8B1D-190F-47348BA20A11}"/>
                </a:ext>
              </a:extLst>
            </p:cNvPr>
            <p:cNvSpPr/>
            <p:nvPr/>
          </p:nvSpPr>
          <p:spPr>
            <a:xfrm>
              <a:off x="1058769" y="318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CB91EF05-C44E-5E3C-B211-EB8B0D84595A}"/>
                </a:ext>
              </a:extLst>
            </p:cNvPr>
            <p:cNvSpPr/>
            <p:nvPr/>
          </p:nvSpPr>
          <p:spPr>
            <a:xfrm>
              <a:off x="1128619" y="2777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Oval 2083">
              <a:extLst>
                <a:ext uri="{FF2B5EF4-FFF2-40B4-BE49-F238E27FC236}">
                  <a16:creationId xmlns:a16="http://schemas.microsoft.com/office/drawing/2014/main" id="{E7B07EAB-CA9F-AE45-A155-907018528ECF}"/>
                </a:ext>
              </a:extLst>
            </p:cNvPr>
            <p:cNvSpPr/>
            <p:nvPr/>
          </p:nvSpPr>
          <p:spPr>
            <a:xfrm>
              <a:off x="1023844" y="226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Oval 2084">
              <a:extLst>
                <a:ext uri="{FF2B5EF4-FFF2-40B4-BE49-F238E27FC236}">
                  <a16:creationId xmlns:a16="http://schemas.microsoft.com/office/drawing/2014/main" id="{72357C55-D6AD-74C3-7D2C-31900A01816C}"/>
                </a:ext>
              </a:extLst>
            </p:cNvPr>
            <p:cNvSpPr/>
            <p:nvPr/>
          </p:nvSpPr>
          <p:spPr>
            <a:xfrm>
              <a:off x="950819" y="347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893B5A61-D962-A517-494D-5E2B4D9235D7}"/>
                </a:ext>
              </a:extLst>
            </p:cNvPr>
            <p:cNvSpPr/>
            <p:nvPr/>
          </p:nvSpPr>
          <p:spPr>
            <a:xfrm>
              <a:off x="931769" y="255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2D46DB75-A0DA-AB5A-F6FF-8943FAA1880D}"/>
                </a:ext>
              </a:extLst>
            </p:cNvPr>
            <p:cNvSpPr/>
            <p:nvPr/>
          </p:nvSpPr>
          <p:spPr>
            <a:xfrm>
              <a:off x="887319" y="147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DB58C5D4-DC82-CAFD-C6FC-3F862D3D4BDB}"/>
                </a:ext>
              </a:extLst>
            </p:cNvPr>
            <p:cNvSpPr/>
            <p:nvPr/>
          </p:nvSpPr>
          <p:spPr>
            <a:xfrm>
              <a:off x="795244" y="1729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0C913E70-3177-BE5F-728B-20CDE62BB943}"/>
                </a:ext>
              </a:extLst>
            </p:cNvPr>
            <p:cNvSpPr/>
            <p:nvPr/>
          </p:nvSpPr>
          <p:spPr>
            <a:xfrm>
              <a:off x="674594" y="2300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062AC6F8-2A6F-6E7D-FB41-4B6331F78DA1}"/>
                </a:ext>
              </a:extLst>
            </p:cNvPr>
            <p:cNvSpPr/>
            <p:nvPr/>
          </p:nvSpPr>
          <p:spPr>
            <a:xfrm>
              <a:off x="671419" y="106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F9043D60-085A-F691-135D-0F33378A386B}"/>
                </a:ext>
              </a:extLst>
            </p:cNvPr>
            <p:cNvSpPr/>
            <p:nvPr/>
          </p:nvSpPr>
          <p:spPr>
            <a:xfrm>
              <a:off x="1004794" y="1094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91">
              <a:extLst>
                <a:ext uri="{FF2B5EF4-FFF2-40B4-BE49-F238E27FC236}">
                  <a16:creationId xmlns:a16="http://schemas.microsoft.com/office/drawing/2014/main" id="{8D76DFC8-68EB-D415-A935-ECB59C08DF1B}"/>
                </a:ext>
              </a:extLst>
            </p:cNvPr>
            <p:cNvSpPr/>
            <p:nvPr/>
          </p:nvSpPr>
          <p:spPr>
            <a:xfrm>
              <a:off x="1058769" y="52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Oval 2092">
              <a:extLst>
                <a:ext uri="{FF2B5EF4-FFF2-40B4-BE49-F238E27FC236}">
                  <a16:creationId xmlns:a16="http://schemas.microsoft.com/office/drawing/2014/main" id="{08F12C36-F12C-67EE-60D0-B42FC36EEB7D}"/>
                </a:ext>
              </a:extLst>
            </p:cNvPr>
            <p:cNvSpPr/>
            <p:nvPr/>
          </p:nvSpPr>
          <p:spPr>
            <a:xfrm>
              <a:off x="1144494" y="-2708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A1FE58D3-C17A-A39B-E418-DB1D0C3CA417}"/>
                </a:ext>
              </a:extLst>
            </p:cNvPr>
            <p:cNvSpPr/>
            <p:nvPr/>
          </p:nvSpPr>
          <p:spPr>
            <a:xfrm>
              <a:off x="1039719" y="-2391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7E689D23-CDC8-B9E9-68DE-DD92A579FF5F}"/>
                </a:ext>
              </a:extLst>
            </p:cNvPr>
            <p:cNvSpPr/>
            <p:nvPr/>
          </p:nvSpPr>
          <p:spPr>
            <a:xfrm>
              <a:off x="976219" y="-9693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418C770B-3111-4ADD-6FE2-D395F2BA5E30}"/>
                </a:ext>
              </a:extLst>
            </p:cNvPr>
            <p:cNvSpPr/>
            <p:nvPr/>
          </p:nvSpPr>
          <p:spPr>
            <a:xfrm>
              <a:off x="1065119" y="-13821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D1DB17EC-E7FB-2E58-EF77-F7B37CBF9D0A}"/>
                </a:ext>
              </a:extLst>
            </p:cNvPr>
            <p:cNvSpPr/>
            <p:nvPr/>
          </p:nvSpPr>
          <p:spPr>
            <a:xfrm>
              <a:off x="1427069" y="534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Oval 2097">
              <a:extLst>
                <a:ext uri="{FF2B5EF4-FFF2-40B4-BE49-F238E27FC236}">
                  <a16:creationId xmlns:a16="http://schemas.microsoft.com/office/drawing/2014/main" id="{F2FFDCD7-A9DC-14E5-D178-EF729DB5EE25}"/>
                </a:ext>
              </a:extLst>
            </p:cNvPr>
            <p:cNvSpPr/>
            <p:nvPr/>
          </p:nvSpPr>
          <p:spPr>
            <a:xfrm>
              <a:off x="1446119" y="636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" name="Oval 2098">
              <a:extLst>
                <a:ext uri="{FF2B5EF4-FFF2-40B4-BE49-F238E27FC236}">
                  <a16:creationId xmlns:a16="http://schemas.microsoft.com/office/drawing/2014/main" id="{D405D78E-F030-27F2-8B3F-D15713CEAA8C}"/>
                </a:ext>
              </a:extLst>
            </p:cNvPr>
            <p:cNvSpPr/>
            <p:nvPr/>
          </p:nvSpPr>
          <p:spPr>
            <a:xfrm>
              <a:off x="1515969" y="719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0" name="Oval 2099">
              <a:extLst>
                <a:ext uri="{FF2B5EF4-FFF2-40B4-BE49-F238E27FC236}">
                  <a16:creationId xmlns:a16="http://schemas.microsoft.com/office/drawing/2014/main" id="{AC9AE71E-A941-19F3-9DF8-8C72859EE558}"/>
                </a:ext>
              </a:extLst>
            </p:cNvPr>
            <p:cNvSpPr/>
            <p:nvPr/>
          </p:nvSpPr>
          <p:spPr>
            <a:xfrm>
              <a:off x="1423894" y="750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1" name="Oval 2100">
              <a:extLst>
                <a:ext uri="{FF2B5EF4-FFF2-40B4-BE49-F238E27FC236}">
                  <a16:creationId xmlns:a16="http://schemas.microsoft.com/office/drawing/2014/main" id="{B5BC56EB-8795-750B-2AD0-7F0BC6B28B28}"/>
                </a:ext>
              </a:extLst>
            </p:cNvPr>
            <p:cNvSpPr/>
            <p:nvPr/>
          </p:nvSpPr>
          <p:spPr>
            <a:xfrm>
              <a:off x="1296894" y="7063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2" name="Oval 2101">
              <a:extLst>
                <a:ext uri="{FF2B5EF4-FFF2-40B4-BE49-F238E27FC236}">
                  <a16:creationId xmlns:a16="http://schemas.microsoft.com/office/drawing/2014/main" id="{F7D942AD-91A2-D4AD-FDC9-F8BF97EC2A7D}"/>
                </a:ext>
              </a:extLst>
            </p:cNvPr>
            <p:cNvSpPr/>
            <p:nvPr/>
          </p:nvSpPr>
          <p:spPr>
            <a:xfrm>
              <a:off x="1341344" y="7952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3" name="Oval 2102">
              <a:extLst>
                <a:ext uri="{FF2B5EF4-FFF2-40B4-BE49-F238E27FC236}">
                  <a16:creationId xmlns:a16="http://schemas.microsoft.com/office/drawing/2014/main" id="{11190822-C0CE-660A-55DD-D3B8AEBB400C}"/>
                </a:ext>
              </a:extLst>
            </p:cNvPr>
            <p:cNvSpPr/>
            <p:nvPr/>
          </p:nvSpPr>
          <p:spPr>
            <a:xfrm>
              <a:off x="1328644" y="9000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4" name="Oval 2103">
              <a:extLst>
                <a:ext uri="{FF2B5EF4-FFF2-40B4-BE49-F238E27FC236}">
                  <a16:creationId xmlns:a16="http://schemas.microsoft.com/office/drawing/2014/main" id="{879E287D-6C8F-B960-DD68-F4516627F0E3}"/>
                </a:ext>
              </a:extLst>
            </p:cNvPr>
            <p:cNvSpPr/>
            <p:nvPr/>
          </p:nvSpPr>
          <p:spPr>
            <a:xfrm>
              <a:off x="1366744" y="995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5" name="Oval 2104">
              <a:extLst>
                <a:ext uri="{FF2B5EF4-FFF2-40B4-BE49-F238E27FC236}">
                  <a16:creationId xmlns:a16="http://schemas.microsoft.com/office/drawing/2014/main" id="{E7615AAA-BA22-D430-5823-B8113AAB31DF}"/>
                </a:ext>
              </a:extLst>
            </p:cNvPr>
            <p:cNvSpPr/>
            <p:nvPr/>
          </p:nvSpPr>
          <p:spPr>
            <a:xfrm>
              <a:off x="1366744" y="1106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6" name="Oval 2105">
              <a:extLst>
                <a:ext uri="{FF2B5EF4-FFF2-40B4-BE49-F238E27FC236}">
                  <a16:creationId xmlns:a16="http://schemas.microsoft.com/office/drawing/2014/main" id="{DA47831F-605E-B9AC-D1AD-8EDD3C8A6AB4}"/>
                </a:ext>
              </a:extLst>
            </p:cNvPr>
            <p:cNvSpPr/>
            <p:nvPr/>
          </p:nvSpPr>
          <p:spPr>
            <a:xfrm>
              <a:off x="1458819" y="9603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7" name="Oval 2106">
              <a:extLst>
                <a:ext uri="{FF2B5EF4-FFF2-40B4-BE49-F238E27FC236}">
                  <a16:creationId xmlns:a16="http://schemas.microsoft.com/office/drawing/2014/main" id="{18D7F44A-0F82-0826-6DBE-45F98B73FA25}"/>
                </a:ext>
              </a:extLst>
            </p:cNvPr>
            <p:cNvSpPr/>
            <p:nvPr/>
          </p:nvSpPr>
          <p:spPr>
            <a:xfrm>
              <a:off x="1535019" y="10270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8" name="Oval 2107">
              <a:extLst>
                <a:ext uri="{FF2B5EF4-FFF2-40B4-BE49-F238E27FC236}">
                  <a16:creationId xmlns:a16="http://schemas.microsoft.com/office/drawing/2014/main" id="{9D205CD9-A840-90CD-FF35-337F8BA4C25B}"/>
                </a:ext>
              </a:extLst>
            </p:cNvPr>
            <p:cNvSpPr/>
            <p:nvPr/>
          </p:nvSpPr>
          <p:spPr>
            <a:xfrm>
              <a:off x="1627094" y="10651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9" name="Oval 2108">
              <a:extLst>
                <a:ext uri="{FF2B5EF4-FFF2-40B4-BE49-F238E27FC236}">
                  <a16:creationId xmlns:a16="http://schemas.microsoft.com/office/drawing/2014/main" id="{C3801351-6872-1389-0C26-ABD978444341}"/>
                </a:ext>
              </a:extLst>
            </p:cNvPr>
            <p:cNvSpPr/>
            <p:nvPr/>
          </p:nvSpPr>
          <p:spPr>
            <a:xfrm>
              <a:off x="1668369" y="1169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0" name="Oval 2109">
              <a:extLst>
                <a:ext uri="{FF2B5EF4-FFF2-40B4-BE49-F238E27FC236}">
                  <a16:creationId xmlns:a16="http://schemas.microsoft.com/office/drawing/2014/main" id="{4E64BCA3-6C86-794A-FF83-4B570958A02E}"/>
                </a:ext>
              </a:extLst>
            </p:cNvPr>
            <p:cNvSpPr/>
            <p:nvPr/>
          </p:nvSpPr>
          <p:spPr>
            <a:xfrm>
              <a:off x="1639794" y="1271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1" name="Oval 2110">
              <a:extLst>
                <a:ext uri="{FF2B5EF4-FFF2-40B4-BE49-F238E27FC236}">
                  <a16:creationId xmlns:a16="http://schemas.microsoft.com/office/drawing/2014/main" id="{746956A0-5660-6A13-AE68-07B0839C2A96}"/>
                </a:ext>
              </a:extLst>
            </p:cNvPr>
            <p:cNvSpPr/>
            <p:nvPr/>
          </p:nvSpPr>
          <p:spPr>
            <a:xfrm>
              <a:off x="1623919" y="13730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2" name="Oval 2111">
              <a:extLst>
                <a:ext uri="{FF2B5EF4-FFF2-40B4-BE49-F238E27FC236}">
                  <a16:creationId xmlns:a16="http://schemas.microsoft.com/office/drawing/2014/main" id="{CF10E130-7F0F-89DA-50B1-555A938307FC}"/>
                </a:ext>
              </a:extLst>
            </p:cNvPr>
            <p:cNvSpPr/>
            <p:nvPr/>
          </p:nvSpPr>
          <p:spPr>
            <a:xfrm>
              <a:off x="1754094" y="1112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3" name="Oval 2112">
              <a:extLst>
                <a:ext uri="{FF2B5EF4-FFF2-40B4-BE49-F238E27FC236}">
                  <a16:creationId xmlns:a16="http://schemas.microsoft.com/office/drawing/2014/main" id="{3E4785F5-9C1F-94A8-8FB5-5AB9C360EF7C}"/>
                </a:ext>
              </a:extLst>
            </p:cNvPr>
            <p:cNvSpPr/>
            <p:nvPr/>
          </p:nvSpPr>
          <p:spPr>
            <a:xfrm>
              <a:off x="1804894" y="1017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4" name="Oval 2113">
              <a:extLst>
                <a:ext uri="{FF2B5EF4-FFF2-40B4-BE49-F238E27FC236}">
                  <a16:creationId xmlns:a16="http://schemas.microsoft.com/office/drawing/2014/main" id="{1B3AC976-FA5F-A1B5-362F-3FD34EAEA05E}"/>
                </a:ext>
              </a:extLst>
            </p:cNvPr>
            <p:cNvSpPr/>
            <p:nvPr/>
          </p:nvSpPr>
          <p:spPr>
            <a:xfrm>
              <a:off x="1741394" y="931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5" name="Oval 2114">
              <a:extLst>
                <a:ext uri="{FF2B5EF4-FFF2-40B4-BE49-F238E27FC236}">
                  <a16:creationId xmlns:a16="http://schemas.microsoft.com/office/drawing/2014/main" id="{899A58BA-A1AB-88BA-5A2D-1666704B1F07}"/>
                </a:ext>
              </a:extLst>
            </p:cNvPr>
            <p:cNvSpPr/>
            <p:nvPr/>
          </p:nvSpPr>
          <p:spPr>
            <a:xfrm>
              <a:off x="1830294" y="7063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6" name="Oval 2115">
              <a:extLst>
                <a:ext uri="{FF2B5EF4-FFF2-40B4-BE49-F238E27FC236}">
                  <a16:creationId xmlns:a16="http://schemas.microsoft.com/office/drawing/2014/main" id="{7B8F125B-CF0E-6400-7B53-8C4A52A0D7C8}"/>
                </a:ext>
              </a:extLst>
            </p:cNvPr>
            <p:cNvSpPr/>
            <p:nvPr/>
          </p:nvSpPr>
          <p:spPr>
            <a:xfrm>
              <a:off x="1887444" y="6206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7" name="Oval 2116">
              <a:extLst>
                <a:ext uri="{FF2B5EF4-FFF2-40B4-BE49-F238E27FC236}">
                  <a16:creationId xmlns:a16="http://schemas.microsoft.com/office/drawing/2014/main" id="{524E3417-3D3F-7C15-DB3D-B4C402678713}"/>
                </a:ext>
              </a:extLst>
            </p:cNvPr>
            <p:cNvSpPr/>
            <p:nvPr/>
          </p:nvSpPr>
          <p:spPr>
            <a:xfrm>
              <a:off x="1969994" y="5412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8" name="Oval 2117">
              <a:extLst>
                <a:ext uri="{FF2B5EF4-FFF2-40B4-BE49-F238E27FC236}">
                  <a16:creationId xmlns:a16="http://schemas.microsoft.com/office/drawing/2014/main" id="{02A246AA-BAC6-3DD1-18BE-F10BC8611A17}"/>
                </a:ext>
              </a:extLst>
            </p:cNvPr>
            <p:cNvSpPr/>
            <p:nvPr/>
          </p:nvSpPr>
          <p:spPr>
            <a:xfrm>
              <a:off x="1900144" y="7761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9" name="Oval 2118">
              <a:extLst>
                <a:ext uri="{FF2B5EF4-FFF2-40B4-BE49-F238E27FC236}">
                  <a16:creationId xmlns:a16="http://schemas.microsoft.com/office/drawing/2014/main" id="{0CE99F7E-7D52-9672-5A6A-A271AFC1C332}"/>
                </a:ext>
              </a:extLst>
            </p:cNvPr>
            <p:cNvSpPr/>
            <p:nvPr/>
          </p:nvSpPr>
          <p:spPr>
            <a:xfrm>
              <a:off x="1989044" y="7952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0" name="Oval 2119">
              <a:extLst>
                <a:ext uri="{FF2B5EF4-FFF2-40B4-BE49-F238E27FC236}">
                  <a16:creationId xmlns:a16="http://schemas.microsoft.com/office/drawing/2014/main" id="{A7CF162F-C09B-9638-4003-8E0072F4B403}"/>
                </a:ext>
              </a:extLst>
            </p:cNvPr>
            <p:cNvSpPr/>
            <p:nvPr/>
          </p:nvSpPr>
          <p:spPr>
            <a:xfrm>
              <a:off x="1989044" y="8714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35D41810-21E5-5BA7-0A44-BD957B1F40AB}"/>
                </a:ext>
              </a:extLst>
            </p:cNvPr>
            <p:cNvSpPr/>
            <p:nvPr/>
          </p:nvSpPr>
          <p:spPr>
            <a:xfrm>
              <a:off x="1982694" y="9920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Oval 2121">
              <a:extLst>
                <a:ext uri="{FF2B5EF4-FFF2-40B4-BE49-F238E27FC236}">
                  <a16:creationId xmlns:a16="http://schemas.microsoft.com/office/drawing/2014/main" id="{48BA03D9-A318-E1EE-4A3F-9A1E6CB6C60C}"/>
                </a:ext>
              </a:extLst>
            </p:cNvPr>
            <p:cNvSpPr/>
            <p:nvPr/>
          </p:nvSpPr>
          <p:spPr>
            <a:xfrm>
              <a:off x="2090644" y="1004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3" name="Oval 2122">
              <a:extLst>
                <a:ext uri="{FF2B5EF4-FFF2-40B4-BE49-F238E27FC236}">
                  <a16:creationId xmlns:a16="http://schemas.microsoft.com/office/drawing/2014/main" id="{512020F8-666F-4FA0-1A6E-8E6714846C6B}"/>
                </a:ext>
              </a:extLst>
            </p:cNvPr>
            <p:cNvSpPr/>
            <p:nvPr/>
          </p:nvSpPr>
          <p:spPr>
            <a:xfrm>
              <a:off x="2170019" y="9222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4" name="Oval 2123">
              <a:extLst>
                <a:ext uri="{FF2B5EF4-FFF2-40B4-BE49-F238E27FC236}">
                  <a16:creationId xmlns:a16="http://schemas.microsoft.com/office/drawing/2014/main" id="{047B5466-EADD-036A-5C3D-DBACAEA01164}"/>
                </a:ext>
              </a:extLst>
            </p:cNvPr>
            <p:cNvSpPr/>
            <p:nvPr/>
          </p:nvSpPr>
          <p:spPr>
            <a:xfrm>
              <a:off x="2131919" y="8333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5" name="Oval 2124">
              <a:extLst>
                <a:ext uri="{FF2B5EF4-FFF2-40B4-BE49-F238E27FC236}">
                  <a16:creationId xmlns:a16="http://schemas.microsoft.com/office/drawing/2014/main" id="{6DFDE551-651D-2BF7-AEF4-38F8994CCBE8}"/>
                </a:ext>
              </a:extLst>
            </p:cNvPr>
            <p:cNvSpPr/>
            <p:nvPr/>
          </p:nvSpPr>
          <p:spPr>
            <a:xfrm>
              <a:off x="2103344" y="1115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327CE586-ED69-3762-EC90-52DD9D50BE1D}"/>
                </a:ext>
              </a:extLst>
            </p:cNvPr>
            <p:cNvSpPr/>
            <p:nvPr/>
          </p:nvSpPr>
          <p:spPr>
            <a:xfrm>
              <a:off x="1862044" y="11571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7" name="Oval 2126">
              <a:extLst>
                <a:ext uri="{FF2B5EF4-FFF2-40B4-BE49-F238E27FC236}">
                  <a16:creationId xmlns:a16="http://schemas.microsoft.com/office/drawing/2014/main" id="{EE9542AB-6447-579F-9BAA-FAAB886EFEDF}"/>
                </a:ext>
              </a:extLst>
            </p:cNvPr>
            <p:cNvSpPr/>
            <p:nvPr/>
          </p:nvSpPr>
          <p:spPr>
            <a:xfrm>
              <a:off x="1839819" y="1268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8" name="Oval 2127">
              <a:extLst>
                <a:ext uri="{FF2B5EF4-FFF2-40B4-BE49-F238E27FC236}">
                  <a16:creationId xmlns:a16="http://schemas.microsoft.com/office/drawing/2014/main" id="{C12E71E0-5CF9-AA78-616C-C514E62BA6D9}"/>
                </a:ext>
              </a:extLst>
            </p:cNvPr>
            <p:cNvSpPr/>
            <p:nvPr/>
          </p:nvSpPr>
          <p:spPr>
            <a:xfrm>
              <a:off x="1954119" y="12810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Oval 2128">
              <a:extLst>
                <a:ext uri="{FF2B5EF4-FFF2-40B4-BE49-F238E27FC236}">
                  <a16:creationId xmlns:a16="http://schemas.microsoft.com/office/drawing/2014/main" id="{5E152877-7643-9058-2DDC-EC3BB36CA4C9}"/>
                </a:ext>
              </a:extLst>
            </p:cNvPr>
            <p:cNvSpPr/>
            <p:nvPr/>
          </p:nvSpPr>
          <p:spPr>
            <a:xfrm>
              <a:off x="1893794" y="1417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Oval 2129">
              <a:extLst>
                <a:ext uri="{FF2B5EF4-FFF2-40B4-BE49-F238E27FC236}">
                  <a16:creationId xmlns:a16="http://schemas.microsoft.com/office/drawing/2014/main" id="{C40BCA04-C30B-7260-966E-A736FFE2079F}"/>
                </a:ext>
              </a:extLst>
            </p:cNvPr>
            <p:cNvSpPr/>
            <p:nvPr/>
          </p:nvSpPr>
          <p:spPr>
            <a:xfrm>
              <a:off x="1801719" y="1465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DBDD5A64-9294-43F3-C3E3-51E9163BF2E0}"/>
                </a:ext>
              </a:extLst>
            </p:cNvPr>
            <p:cNvSpPr/>
            <p:nvPr/>
          </p:nvSpPr>
          <p:spPr>
            <a:xfrm>
              <a:off x="1995394" y="14461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131">
              <a:extLst>
                <a:ext uri="{FF2B5EF4-FFF2-40B4-BE49-F238E27FC236}">
                  <a16:creationId xmlns:a16="http://schemas.microsoft.com/office/drawing/2014/main" id="{CB9882D5-CE43-219B-3D6D-1BA1499B4D04}"/>
                </a:ext>
              </a:extLst>
            </p:cNvPr>
            <p:cNvSpPr/>
            <p:nvPr/>
          </p:nvSpPr>
          <p:spPr>
            <a:xfrm>
              <a:off x="2036669" y="1350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3" name="Oval 2132">
              <a:extLst>
                <a:ext uri="{FF2B5EF4-FFF2-40B4-BE49-F238E27FC236}">
                  <a16:creationId xmlns:a16="http://schemas.microsoft.com/office/drawing/2014/main" id="{196C692E-AF71-DFA9-EB4D-72DBE76D2E62}"/>
                </a:ext>
              </a:extLst>
            </p:cNvPr>
            <p:cNvSpPr/>
            <p:nvPr/>
          </p:nvSpPr>
          <p:spPr>
            <a:xfrm>
              <a:off x="2112869" y="1296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4" name="Oval 2133">
              <a:extLst>
                <a:ext uri="{FF2B5EF4-FFF2-40B4-BE49-F238E27FC236}">
                  <a16:creationId xmlns:a16="http://schemas.microsoft.com/office/drawing/2014/main" id="{B7F6C445-8AC6-5184-7DEB-7419E04043FF}"/>
                </a:ext>
              </a:extLst>
            </p:cNvPr>
            <p:cNvSpPr/>
            <p:nvPr/>
          </p:nvSpPr>
          <p:spPr>
            <a:xfrm>
              <a:off x="2176369" y="1207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5" name="Oval 2134">
              <a:extLst>
                <a:ext uri="{FF2B5EF4-FFF2-40B4-BE49-F238E27FC236}">
                  <a16:creationId xmlns:a16="http://schemas.microsoft.com/office/drawing/2014/main" id="{FA905810-4DB9-198E-1EEF-48051744B1D0}"/>
                </a:ext>
              </a:extLst>
            </p:cNvPr>
            <p:cNvSpPr/>
            <p:nvPr/>
          </p:nvSpPr>
          <p:spPr>
            <a:xfrm>
              <a:off x="2233519" y="12810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6" name="Oval 2135">
              <a:extLst>
                <a:ext uri="{FF2B5EF4-FFF2-40B4-BE49-F238E27FC236}">
                  <a16:creationId xmlns:a16="http://schemas.microsoft.com/office/drawing/2014/main" id="{E596E27E-1F4B-1196-C15E-52B941C06BCA}"/>
                </a:ext>
              </a:extLst>
            </p:cNvPr>
            <p:cNvSpPr/>
            <p:nvPr/>
          </p:nvSpPr>
          <p:spPr>
            <a:xfrm>
              <a:off x="2281144" y="1201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F3A98121-5C96-BDEF-DD6B-8C6FA0E73653}"/>
                </a:ext>
              </a:extLst>
            </p:cNvPr>
            <p:cNvSpPr/>
            <p:nvPr/>
          </p:nvSpPr>
          <p:spPr>
            <a:xfrm>
              <a:off x="2316069" y="1096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8" name="Oval 2137">
              <a:extLst>
                <a:ext uri="{FF2B5EF4-FFF2-40B4-BE49-F238E27FC236}">
                  <a16:creationId xmlns:a16="http://schemas.microsoft.com/office/drawing/2014/main" id="{F7F2925E-4B1B-6807-33A2-7BCDBBC58ED2}"/>
                </a:ext>
              </a:extLst>
            </p:cNvPr>
            <p:cNvSpPr/>
            <p:nvPr/>
          </p:nvSpPr>
          <p:spPr>
            <a:xfrm>
              <a:off x="2354169" y="1271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9" name="Oval 2138">
              <a:extLst>
                <a:ext uri="{FF2B5EF4-FFF2-40B4-BE49-F238E27FC236}">
                  <a16:creationId xmlns:a16="http://schemas.microsoft.com/office/drawing/2014/main" id="{DD360F38-6D1C-AA14-513C-4FFE5996F69E}"/>
                </a:ext>
              </a:extLst>
            </p:cNvPr>
            <p:cNvSpPr/>
            <p:nvPr/>
          </p:nvSpPr>
          <p:spPr>
            <a:xfrm>
              <a:off x="2452594" y="1227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0" name="Oval 2139">
              <a:extLst>
                <a:ext uri="{FF2B5EF4-FFF2-40B4-BE49-F238E27FC236}">
                  <a16:creationId xmlns:a16="http://schemas.microsoft.com/office/drawing/2014/main" id="{9BE01C9C-BAD3-E0D6-5FCA-F725842359E2}"/>
                </a:ext>
              </a:extLst>
            </p:cNvPr>
            <p:cNvSpPr/>
            <p:nvPr/>
          </p:nvSpPr>
          <p:spPr>
            <a:xfrm>
              <a:off x="2528794" y="1131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1" name="Oval 2140">
              <a:extLst>
                <a:ext uri="{FF2B5EF4-FFF2-40B4-BE49-F238E27FC236}">
                  <a16:creationId xmlns:a16="http://schemas.microsoft.com/office/drawing/2014/main" id="{19EC1B4B-78BE-909C-FCEF-20F2079330E4}"/>
                </a:ext>
              </a:extLst>
            </p:cNvPr>
            <p:cNvSpPr/>
            <p:nvPr/>
          </p:nvSpPr>
          <p:spPr>
            <a:xfrm>
              <a:off x="2525619" y="1052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A1B38BAA-21A9-D143-3765-8365275B9A5A}"/>
                </a:ext>
              </a:extLst>
            </p:cNvPr>
            <p:cNvSpPr/>
            <p:nvPr/>
          </p:nvSpPr>
          <p:spPr>
            <a:xfrm>
              <a:off x="2620869" y="1150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3" name="Oval 2142">
              <a:extLst>
                <a:ext uri="{FF2B5EF4-FFF2-40B4-BE49-F238E27FC236}">
                  <a16:creationId xmlns:a16="http://schemas.microsoft.com/office/drawing/2014/main" id="{2B6EFE1F-09C3-9FC8-8816-646F1CFD3B10}"/>
                </a:ext>
              </a:extLst>
            </p:cNvPr>
            <p:cNvSpPr/>
            <p:nvPr/>
          </p:nvSpPr>
          <p:spPr>
            <a:xfrm>
              <a:off x="2649444" y="1011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4" name="Oval 2143">
              <a:extLst>
                <a:ext uri="{FF2B5EF4-FFF2-40B4-BE49-F238E27FC236}">
                  <a16:creationId xmlns:a16="http://schemas.microsoft.com/office/drawing/2014/main" id="{F12591B9-6A9B-D5E1-6394-A47F6EF906E2}"/>
                </a:ext>
              </a:extLst>
            </p:cNvPr>
            <p:cNvSpPr/>
            <p:nvPr/>
          </p:nvSpPr>
          <p:spPr>
            <a:xfrm>
              <a:off x="2690719" y="10905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5" name="Oval 2144">
              <a:extLst>
                <a:ext uri="{FF2B5EF4-FFF2-40B4-BE49-F238E27FC236}">
                  <a16:creationId xmlns:a16="http://schemas.microsoft.com/office/drawing/2014/main" id="{C9839B74-7073-414C-A4FE-A62C4E0B4133}"/>
                </a:ext>
              </a:extLst>
            </p:cNvPr>
            <p:cNvSpPr/>
            <p:nvPr/>
          </p:nvSpPr>
          <p:spPr>
            <a:xfrm>
              <a:off x="2709769" y="931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6" name="Oval 2145">
              <a:extLst>
                <a:ext uri="{FF2B5EF4-FFF2-40B4-BE49-F238E27FC236}">
                  <a16:creationId xmlns:a16="http://schemas.microsoft.com/office/drawing/2014/main" id="{80998371-4864-A6F0-1127-C34763DDD99E}"/>
                </a:ext>
              </a:extLst>
            </p:cNvPr>
            <p:cNvSpPr/>
            <p:nvPr/>
          </p:nvSpPr>
          <p:spPr>
            <a:xfrm>
              <a:off x="2763744" y="1036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E666A471-4498-5A6A-30FD-761B0BFDBAC0}"/>
                </a:ext>
              </a:extLst>
            </p:cNvPr>
            <p:cNvSpPr/>
            <p:nvPr/>
          </p:nvSpPr>
          <p:spPr>
            <a:xfrm>
              <a:off x="2849469" y="1020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8" name="Oval 2147">
              <a:extLst>
                <a:ext uri="{FF2B5EF4-FFF2-40B4-BE49-F238E27FC236}">
                  <a16:creationId xmlns:a16="http://schemas.microsoft.com/office/drawing/2014/main" id="{10BCF4F6-91AA-D337-CA75-11552B87212D}"/>
                </a:ext>
              </a:extLst>
            </p:cNvPr>
            <p:cNvSpPr/>
            <p:nvPr/>
          </p:nvSpPr>
          <p:spPr>
            <a:xfrm>
              <a:off x="2944719" y="10619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9" name="Oval 2148">
              <a:extLst>
                <a:ext uri="{FF2B5EF4-FFF2-40B4-BE49-F238E27FC236}">
                  <a16:creationId xmlns:a16="http://schemas.microsoft.com/office/drawing/2014/main" id="{71532E2E-5797-93F9-1A21-5B77A796A415}"/>
                </a:ext>
              </a:extLst>
            </p:cNvPr>
            <p:cNvSpPr/>
            <p:nvPr/>
          </p:nvSpPr>
          <p:spPr>
            <a:xfrm>
              <a:off x="2712944" y="11921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0" name="Oval 2149">
              <a:extLst>
                <a:ext uri="{FF2B5EF4-FFF2-40B4-BE49-F238E27FC236}">
                  <a16:creationId xmlns:a16="http://schemas.microsoft.com/office/drawing/2014/main" id="{0A18675B-4735-A465-7257-02606641214F}"/>
                </a:ext>
              </a:extLst>
            </p:cNvPr>
            <p:cNvSpPr/>
            <p:nvPr/>
          </p:nvSpPr>
          <p:spPr>
            <a:xfrm>
              <a:off x="2805019" y="1207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1" name="Oval 2150">
              <a:extLst>
                <a:ext uri="{FF2B5EF4-FFF2-40B4-BE49-F238E27FC236}">
                  <a16:creationId xmlns:a16="http://schemas.microsoft.com/office/drawing/2014/main" id="{3E70E6C7-A572-FA08-4B0F-4F362FD9F8B6}"/>
                </a:ext>
              </a:extLst>
            </p:cNvPr>
            <p:cNvSpPr/>
            <p:nvPr/>
          </p:nvSpPr>
          <p:spPr>
            <a:xfrm>
              <a:off x="2916144" y="1233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2" name="Oval 2151">
              <a:extLst>
                <a:ext uri="{FF2B5EF4-FFF2-40B4-BE49-F238E27FC236}">
                  <a16:creationId xmlns:a16="http://schemas.microsoft.com/office/drawing/2014/main" id="{2DCA7DA7-09A6-8B28-3EB7-E2AC10783580}"/>
                </a:ext>
              </a:extLst>
            </p:cNvPr>
            <p:cNvSpPr/>
            <p:nvPr/>
          </p:nvSpPr>
          <p:spPr>
            <a:xfrm>
              <a:off x="2932019" y="1338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3" name="Oval 2152">
              <a:extLst>
                <a:ext uri="{FF2B5EF4-FFF2-40B4-BE49-F238E27FC236}">
                  <a16:creationId xmlns:a16="http://schemas.microsoft.com/office/drawing/2014/main" id="{F99E29EC-3A2E-3983-BF1A-FC719DAD6731}"/>
                </a:ext>
              </a:extLst>
            </p:cNvPr>
            <p:cNvSpPr/>
            <p:nvPr/>
          </p:nvSpPr>
          <p:spPr>
            <a:xfrm>
              <a:off x="2960594" y="9603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4" name="Oval 2153">
              <a:extLst>
                <a:ext uri="{FF2B5EF4-FFF2-40B4-BE49-F238E27FC236}">
                  <a16:creationId xmlns:a16="http://schemas.microsoft.com/office/drawing/2014/main" id="{E88EC623-9C0B-2ABB-D6C6-A35264683B7D}"/>
                </a:ext>
              </a:extLst>
            </p:cNvPr>
            <p:cNvSpPr/>
            <p:nvPr/>
          </p:nvSpPr>
          <p:spPr>
            <a:xfrm>
              <a:off x="2878044" y="877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5" name="Oval 2154">
              <a:extLst>
                <a:ext uri="{FF2B5EF4-FFF2-40B4-BE49-F238E27FC236}">
                  <a16:creationId xmlns:a16="http://schemas.microsoft.com/office/drawing/2014/main" id="{048FDD52-4AFA-733A-99BF-7A552325D927}"/>
                </a:ext>
              </a:extLst>
            </p:cNvPr>
            <p:cNvSpPr/>
            <p:nvPr/>
          </p:nvSpPr>
          <p:spPr>
            <a:xfrm>
              <a:off x="2979644" y="861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6" name="Oval 2155">
              <a:extLst>
                <a:ext uri="{FF2B5EF4-FFF2-40B4-BE49-F238E27FC236}">
                  <a16:creationId xmlns:a16="http://schemas.microsoft.com/office/drawing/2014/main" id="{562DBEBA-5E91-E8E4-BBA1-DBE7969DA1E6}"/>
                </a:ext>
              </a:extLst>
            </p:cNvPr>
            <p:cNvSpPr/>
            <p:nvPr/>
          </p:nvSpPr>
          <p:spPr>
            <a:xfrm>
              <a:off x="3052669" y="957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7" name="Oval 2156">
              <a:extLst>
                <a:ext uri="{FF2B5EF4-FFF2-40B4-BE49-F238E27FC236}">
                  <a16:creationId xmlns:a16="http://schemas.microsoft.com/office/drawing/2014/main" id="{B23357B5-C2AC-FB0D-9C99-59454ECC3817}"/>
                </a:ext>
              </a:extLst>
            </p:cNvPr>
            <p:cNvSpPr/>
            <p:nvPr/>
          </p:nvSpPr>
          <p:spPr>
            <a:xfrm>
              <a:off x="2900269" y="7730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8" name="Oval 2157">
              <a:extLst>
                <a:ext uri="{FF2B5EF4-FFF2-40B4-BE49-F238E27FC236}">
                  <a16:creationId xmlns:a16="http://schemas.microsoft.com/office/drawing/2014/main" id="{E72E2C25-F3A0-8C64-FFB5-7E91400AFAA9}"/>
                </a:ext>
              </a:extLst>
            </p:cNvPr>
            <p:cNvSpPr/>
            <p:nvPr/>
          </p:nvSpPr>
          <p:spPr>
            <a:xfrm>
              <a:off x="2935194" y="687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9" name="Oval 2158">
              <a:extLst>
                <a:ext uri="{FF2B5EF4-FFF2-40B4-BE49-F238E27FC236}">
                  <a16:creationId xmlns:a16="http://schemas.microsoft.com/office/drawing/2014/main" id="{7E03C4FE-B53F-F1C8-2C53-AAC38F9D87A6}"/>
                </a:ext>
              </a:extLst>
            </p:cNvPr>
            <p:cNvSpPr/>
            <p:nvPr/>
          </p:nvSpPr>
          <p:spPr>
            <a:xfrm>
              <a:off x="2849469" y="6110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0" name="Oval 2159">
              <a:extLst>
                <a:ext uri="{FF2B5EF4-FFF2-40B4-BE49-F238E27FC236}">
                  <a16:creationId xmlns:a16="http://schemas.microsoft.com/office/drawing/2014/main" id="{B1507A2F-A3B1-F63A-EC60-CC33F1A4F490}"/>
                </a:ext>
              </a:extLst>
            </p:cNvPr>
            <p:cNvSpPr/>
            <p:nvPr/>
          </p:nvSpPr>
          <p:spPr>
            <a:xfrm>
              <a:off x="2763744" y="534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1" name="Oval 2160">
              <a:extLst>
                <a:ext uri="{FF2B5EF4-FFF2-40B4-BE49-F238E27FC236}">
                  <a16:creationId xmlns:a16="http://schemas.microsoft.com/office/drawing/2014/main" id="{C7A86D20-3FBF-3C7B-0324-D41F41D9F7EB}"/>
                </a:ext>
              </a:extLst>
            </p:cNvPr>
            <p:cNvSpPr/>
            <p:nvPr/>
          </p:nvSpPr>
          <p:spPr>
            <a:xfrm>
              <a:off x="2817719" y="461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2" name="Oval 2161">
              <a:extLst>
                <a:ext uri="{FF2B5EF4-FFF2-40B4-BE49-F238E27FC236}">
                  <a16:creationId xmlns:a16="http://schemas.microsoft.com/office/drawing/2014/main" id="{04BA2402-4338-F925-3D84-B17F545DB89F}"/>
                </a:ext>
              </a:extLst>
            </p:cNvPr>
            <p:cNvSpPr/>
            <p:nvPr/>
          </p:nvSpPr>
          <p:spPr>
            <a:xfrm>
              <a:off x="2700244" y="465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3" name="Oval 2162">
              <a:extLst>
                <a:ext uri="{FF2B5EF4-FFF2-40B4-BE49-F238E27FC236}">
                  <a16:creationId xmlns:a16="http://schemas.microsoft.com/office/drawing/2014/main" id="{8984E147-83D5-DA80-73E2-2B022CEF8888}"/>
                </a:ext>
              </a:extLst>
            </p:cNvPr>
            <p:cNvSpPr/>
            <p:nvPr/>
          </p:nvSpPr>
          <p:spPr>
            <a:xfrm>
              <a:off x="2617694" y="420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4" name="Oval 2163">
              <a:extLst>
                <a:ext uri="{FF2B5EF4-FFF2-40B4-BE49-F238E27FC236}">
                  <a16:creationId xmlns:a16="http://schemas.microsoft.com/office/drawing/2014/main" id="{ADCAE62A-976A-01AB-C9EF-035E3F497969}"/>
                </a:ext>
              </a:extLst>
            </p:cNvPr>
            <p:cNvSpPr/>
            <p:nvPr/>
          </p:nvSpPr>
          <p:spPr>
            <a:xfrm>
              <a:off x="2592294" y="344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5" name="Oval 2164">
              <a:extLst>
                <a:ext uri="{FF2B5EF4-FFF2-40B4-BE49-F238E27FC236}">
                  <a16:creationId xmlns:a16="http://schemas.microsoft.com/office/drawing/2014/main" id="{A021E6CD-14F0-04DF-92B3-4AA5BDFCC6CE}"/>
                </a:ext>
              </a:extLst>
            </p:cNvPr>
            <p:cNvSpPr/>
            <p:nvPr/>
          </p:nvSpPr>
          <p:spPr>
            <a:xfrm>
              <a:off x="2674844" y="312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6" name="Oval 2165">
              <a:extLst>
                <a:ext uri="{FF2B5EF4-FFF2-40B4-BE49-F238E27FC236}">
                  <a16:creationId xmlns:a16="http://schemas.microsoft.com/office/drawing/2014/main" id="{8A2C5DE8-EE28-7DE9-E1E0-275F9B968367}"/>
                </a:ext>
              </a:extLst>
            </p:cNvPr>
            <p:cNvSpPr/>
            <p:nvPr/>
          </p:nvSpPr>
          <p:spPr>
            <a:xfrm>
              <a:off x="2671669" y="2300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7" name="Oval 2166">
              <a:extLst>
                <a:ext uri="{FF2B5EF4-FFF2-40B4-BE49-F238E27FC236}">
                  <a16:creationId xmlns:a16="http://schemas.microsoft.com/office/drawing/2014/main" id="{DA41AA80-CCE6-45C2-ABE6-2A764F897138}"/>
                </a:ext>
              </a:extLst>
            </p:cNvPr>
            <p:cNvSpPr/>
            <p:nvPr/>
          </p:nvSpPr>
          <p:spPr>
            <a:xfrm>
              <a:off x="2601819" y="179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8" name="Oval 2167">
              <a:extLst>
                <a:ext uri="{FF2B5EF4-FFF2-40B4-BE49-F238E27FC236}">
                  <a16:creationId xmlns:a16="http://schemas.microsoft.com/office/drawing/2014/main" id="{FFC76A06-4652-F099-0E33-75621BAAC1C4}"/>
                </a:ext>
              </a:extLst>
            </p:cNvPr>
            <p:cNvSpPr/>
            <p:nvPr/>
          </p:nvSpPr>
          <p:spPr>
            <a:xfrm>
              <a:off x="2557369" y="480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9" name="Oval 2168">
              <a:extLst>
                <a:ext uri="{FF2B5EF4-FFF2-40B4-BE49-F238E27FC236}">
                  <a16:creationId xmlns:a16="http://schemas.microsoft.com/office/drawing/2014/main" id="{E7CFC9BA-C311-52DE-549B-9D894834CF42}"/>
                </a:ext>
              </a:extLst>
            </p:cNvPr>
            <p:cNvSpPr/>
            <p:nvPr/>
          </p:nvSpPr>
          <p:spPr>
            <a:xfrm>
              <a:off x="2462119" y="4301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0" name="Oval 2169">
              <a:extLst>
                <a:ext uri="{FF2B5EF4-FFF2-40B4-BE49-F238E27FC236}">
                  <a16:creationId xmlns:a16="http://schemas.microsoft.com/office/drawing/2014/main" id="{D424F678-F25D-012F-BA17-9F92993EEA73}"/>
                </a:ext>
              </a:extLst>
            </p:cNvPr>
            <p:cNvSpPr/>
            <p:nvPr/>
          </p:nvSpPr>
          <p:spPr>
            <a:xfrm>
              <a:off x="2446244" y="334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1" name="Oval 2170">
              <a:extLst>
                <a:ext uri="{FF2B5EF4-FFF2-40B4-BE49-F238E27FC236}">
                  <a16:creationId xmlns:a16="http://schemas.microsoft.com/office/drawing/2014/main" id="{8D61F31A-5CB1-6E10-2218-CAA4ED4D81CD}"/>
                </a:ext>
              </a:extLst>
            </p:cNvPr>
            <p:cNvSpPr/>
            <p:nvPr/>
          </p:nvSpPr>
          <p:spPr>
            <a:xfrm>
              <a:off x="2817719" y="360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2" name="Oval 2171">
              <a:extLst>
                <a:ext uri="{FF2B5EF4-FFF2-40B4-BE49-F238E27FC236}">
                  <a16:creationId xmlns:a16="http://schemas.microsoft.com/office/drawing/2014/main" id="{98A0A059-B9E6-098D-5BC3-4E7F58868666}"/>
                </a:ext>
              </a:extLst>
            </p:cNvPr>
            <p:cNvSpPr/>
            <p:nvPr/>
          </p:nvSpPr>
          <p:spPr>
            <a:xfrm>
              <a:off x="2849469" y="249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3" name="Oval 2172">
              <a:extLst>
                <a:ext uri="{FF2B5EF4-FFF2-40B4-BE49-F238E27FC236}">
                  <a16:creationId xmlns:a16="http://schemas.microsoft.com/office/drawing/2014/main" id="{39BC352A-5807-D029-CD60-73E1F3392B81}"/>
                </a:ext>
              </a:extLst>
            </p:cNvPr>
            <p:cNvSpPr/>
            <p:nvPr/>
          </p:nvSpPr>
          <p:spPr>
            <a:xfrm>
              <a:off x="2906619" y="344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4" name="Oval 2173">
              <a:extLst>
                <a:ext uri="{FF2B5EF4-FFF2-40B4-BE49-F238E27FC236}">
                  <a16:creationId xmlns:a16="http://schemas.microsoft.com/office/drawing/2014/main" id="{0E8FF8F2-6773-3C6F-3AA2-7BBBB16FACFF}"/>
                </a:ext>
              </a:extLst>
            </p:cNvPr>
            <p:cNvSpPr/>
            <p:nvPr/>
          </p:nvSpPr>
          <p:spPr>
            <a:xfrm>
              <a:off x="2957419" y="4142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89AC1606-F0F3-B887-9DBC-78652F5F4E10}"/>
                </a:ext>
              </a:extLst>
            </p:cNvPr>
            <p:cNvSpPr/>
            <p:nvPr/>
          </p:nvSpPr>
          <p:spPr>
            <a:xfrm>
              <a:off x="2922494" y="166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Oval 2175">
              <a:extLst>
                <a:ext uri="{FF2B5EF4-FFF2-40B4-BE49-F238E27FC236}">
                  <a16:creationId xmlns:a16="http://schemas.microsoft.com/office/drawing/2014/main" id="{8573C02A-4D8B-8EC0-C6FB-E5BB56A7067B}"/>
                </a:ext>
              </a:extLst>
            </p:cNvPr>
            <p:cNvSpPr/>
            <p:nvPr/>
          </p:nvSpPr>
          <p:spPr>
            <a:xfrm>
              <a:off x="2792319" y="106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7" name="Oval 2176">
              <a:extLst>
                <a:ext uri="{FF2B5EF4-FFF2-40B4-BE49-F238E27FC236}">
                  <a16:creationId xmlns:a16="http://schemas.microsoft.com/office/drawing/2014/main" id="{34D24810-2164-99C8-8C8F-05015BBAFC95}"/>
                </a:ext>
              </a:extLst>
            </p:cNvPr>
            <p:cNvSpPr/>
            <p:nvPr/>
          </p:nvSpPr>
          <p:spPr>
            <a:xfrm>
              <a:off x="2879725" y="87837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8" name="Oval 2177">
              <a:extLst>
                <a:ext uri="{FF2B5EF4-FFF2-40B4-BE49-F238E27FC236}">
                  <a16:creationId xmlns:a16="http://schemas.microsoft.com/office/drawing/2014/main" id="{1A2B0C8E-B879-AAC8-7345-888DADF69C5A}"/>
                </a:ext>
              </a:extLst>
            </p:cNvPr>
            <p:cNvSpPr/>
            <p:nvPr/>
          </p:nvSpPr>
          <p:spPr>
            <a:xfrm>
              <a:off x="3081244" y="503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9" name="Oval 2178">
              <a:extLst>
                <a:ext uri="{FF2B5EF4-FFF2-40B4-BE49-F238E27FC236}">
                  <a16:creationId xmlns:a16="http://schemas.microsoft.com/office/drawing/2014/main" id="{C9A9104B-8F75-0CE4-F604-6BCAC0990C07}"/>
                </a:ext>
              </a:extLst>
            </p:cNvPr>
            <p:cNvSpPr/>
            <p:nvPr/>
          </p:nvSpPr>
          <p:spPr>
            <a:xfrm>
              <a:off x="2982819" y="544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CBD493AB-9ECB-57B8-5E38-F5443FA611BF}"/>
                </a:ext>
              </a:extLst>
            </p:cNvPr>
            <p:cNvSpPr/>
            <p:nvPr/>
          </p:nvSpPr>
          <p:spPr>
            <a:xfrm>
              <a:off x="2998694" y="630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1" name="Oval 2180">
              <a:extLst>
                <a:ext uri="{FF2B5EF4-FFF2-40B4-BE49-F238E27FC236}">
                  <a16:creationId xmlns:a16="http://schemas.microsoft.com/office/drawing/2014/main" id="{32DE7BDF-2ECB-83D3-9815-AB1F9121A89C}"/>
                </a:ext>
              </a:extLst>
            </p:cNvPr>
            <p:cNvSpPr/>
            <p:nvPr/>
          </p:nvSpPr>
          <p:spPr>
            <a:xfrm>
              <a:off x="3059019" y="6968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2" name="Oval 2181">
              <a:extLst>
                <a:ext uri="{FF2B5EF4-FFF2-40B4-BE49-F238E27FC236}">
                  <a16:creationId xmlns:a16="http://schemas.microsoft.com/office/drawing/2014/main" id="{9D1DA976-0C2F-E293-4B64-922E08F396A3}"/>
                </a:ext>
              </a:extLst>
            </p:cNvPr>
            <p:cNvSpPr/>
            <p:nvPr/>
          </p:nvSpPr>
          <p:spPr>
            <a:xfrm>
              <a:off x="3112994" y="763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3" name="Oval 2182">
              <a:extLst>
                <a:ext uri="{FF2B5EF4-FFF2-40B4-BE49-F238E27FC236}">
                  <a16:creationId xmlns:a16="http://schemas.microsoft.com/office/drawing/2014/main" id="{CFF0E50F-D803-4B60-EFAE-79407B61F17B}"/>
                </a:ext>
              </a:extLst>
            </p:cNvPr>
            <p:cNvSpPr/>
            <p:nvPr/>
          </p:nvSpPr>
          <p:spPr>
            <a:xfrm>
              <a:off x="3205069" y="715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Oval 2183">
              <a:extLst>
                <a:ext uri="{FF2B5EF4-FFF2-40B4-BE49-F238E27FC236}">
                  <a16:creationId xmlns:a16="http://schemas.microsoft.com/office/drawing/2014/main" id="{BA6D2D6B-7BF3-0EFC-4C1E-CD47C43EE54D}"/>
                </a:ext>
              </a:extLst>
            </p:cNvPr>
            <p:cNvSpPr/>
            <p:nvPr/>
          </p:nvSpPr>
          <p:spPr>
            <a:xfrm>
              <a:off x="3287619" y="728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9498EEE9-01CB-0DC0-D130-4C72DC42F33B}"/>
                </a:ext>
              </a:extLst>
            </p:cNvPr>
            <p:cNvSpPr/>
            <p:nvPr/>
          </p:nvSpPr>
          <p:spPr>
            <a:xfrm>
              <a:off x="3173319" y="525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Oval 2185">
              <a:extLst>
                <a:ext uri="{FF2B5EF4-FFF2-40B4-BE49-F238E27FC236}">
                  <a16:creationId xmlns:a16="http://schemas.microsoft.com/office/drawing/2014/main" id="{B2914BC4-C583-6AB6-D037-91EC7AAC583A}"/>
                </a:ext>
              </a:extLst>
            </p:cNvPr>
            <p:cNvSpPr/>
            <p:nvPr/>
          </p:nvSpPr>
          <p:spPr>
            <a:xfrm>
              <a:off x="3208244" y="4269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Oval 2186">
              <a:extLst>
                <a:ext uri="{FF2B5EF4-FFF2-40B4-BE49-F238E27FC236}">
                  <a16:creationId xmlns:a16="http://schemas.microsoft.com/office/drawing/2014/main" id="{C7CE1495-9CAC-305B-3751-1064346E6D14}"/>
                </a:ext>
              </a:extLst>
            </p:cNvPr>
            <p:cNvSpPr/>
            <p:nvPr/>
          </p:nvSpPr>
          <p:spPr>
            <a:xfrm>
              <a:off x="3325719" y="420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8" name="Oval 2187">
              <a:extLst>
                <a:ext uri="{FF2B5EF4-FFF2-40B4-BE49-F238E27FC236}">
                  <a16:creationId xmlns:a16="http://schemas.microsoft.com/office/drawing/2014/main" id="{2ADA2006-53E0-84C8-68C3-16DF7D60E0D1}"/>
                </a:ext>
              </a:extLst>
            </p:cNvPr>
            <p:cNvSpPr/>
            <p:nvPr/>
          </p:nvSpPr>
          <p:spPr>
            <a:xfrm>
              <a:off x="3408269" y="350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9" name="Oval 2188">
              <a:extLst>
                <a:ext uri="{FF2B5EF4-FFF2-40B4-BE49-F238E27FC236}">
                  <a16:creationId xmlns:a16="http://schemas.microsoft.com/office/drawing/2014/main" id="{E01E8600-CB82-6CD6-4E57-33CDB9DFBC1C}"/>
                </a:ext>
              </a:extLst>
            </p:cNvPr>
            <p:cNvSpPr/>
            <p:nvPr/>
          </p:nvSpPr>
          <p:spPr>
            <a:xfrm>
              <a:off x="3484469" y="4110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0" name="Oval 2189">
              <a:extLst>
                <a:ext uri="{FF2B5EF4-FFF2-40B4-BE49-F238E27FC236}">
                  <a16:creationId xmlns:a16="http://schemas.microsoft.com/office/drawing/2014/main" id="{47F53229-AFAA-D316-9CB7-74B7F8CBB4DD}"/>
                </a:ext>
              </a:extLst>
            </p:cNvPr>
            <p:cNvSpPr/>
            <p:nvPr/>
          </p:nvSpPr>
          <p:spPr>
            <a:xfrm>
              <a:off x="2043019" y="1541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1" name="Oval 2190">
              <a:extLst>
                <a:ext uri="{FF2B5EF4-FFF2-40B4-BE49-F238E27FC236}">
                  <a16:creationId xmlns:a16="http://schemas.microsoft.com/office/drawing/2014/main" id="{16DE24B5-2C45-3064-A861-BA8A018773B0}"/>
                </a:ext>
              </a:extLst>
            </p:cNvPr>
            <p:cNvSpPr/>
            <p:nvPr/>
          </p:nvSpPr>
          <p:spPr>
            <a:xfrm>
              <a:off x="2039844" y="1642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2" name="Oval 2191">
              <a:extLst>
                <a:ext uri="{FF2B5EF4-FFF2-40B4-BE49-F238E27FC236}">
                  <a16:creationId xmlns:a16="http://schemas.microsoft.com/office/drawing/2014/main" id="{BDF6F5AC-5629-2B2D-6B68-FB06FE0D9BEB}"/>
                </a:ext>
              </a:extLst>
            </p:cNvPr>
            <p:cNvSpPr/>
            <p:nvPr/>
          </p:nvSpPr>
          <p:spPr>
            <a:xfrm>
              <a:off x="1950944" y="1693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3" name="Oval 2192">
              <a:extLst>
                <a:ext uri="{FF2B5EF4-FFF2-40B4-BE49-F238E27FC236}">
                  <a16:creationId xmlns:a16="http://schemas.microsoft.com/office/drawing/2014/main" id="{99ECED97-F556-EEFC-881F-9D3D7528A606}"/>
                </a:ext>
              </a:extLst>
            </p:cNvPr>
            <p:cNvSpPr/>
            <p:nvPr/>
          </p:nvSpPr>
          <p:spPr>
            <a:xfrm>
              <a:off x="1855694" y="16842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4" name="Oval 2193">
              <a:extLst>
                <a:ext uri="{FF2B5EF4-FFF2-40B4-BE49-F238E27FC236}">
                  <a16:creationId xmlns:a16="http://schemas.microsoft.com/office/drawing/2014/main" id="{CB347289-5690-1225-6DEE-77BE9C0500B6}"/>
                </a:ext>
              </a:extLst>
            </p:cNvPr>
            <p:cNvSpPr/>
            <p:nvPr/>
          </p:nvSpPr>
          <p:spPr>
            <a:xfrm>
              <a:off x="1757269" y="1623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5" name="Oval 2194">
              <a:extLst>
                <a:ext uri="{FF2B5EF4-FFF2-40B4-BE49-F238E27FC236}">
                  <a16:creationId xmlns:a16="http://schemas.microsoft.com/office/drawing/2014/main" id="{D671C2F7-BC67-34BD-3864-337C68105C5F}"/>
                </a:ext>
              </a:extLst>
            </p:cNvPr>
            <p:cNvSpPr/>
            <p:nvPr/>
          </p:nvSpPr>
          <p:spPr>
            <a:xfrm>
              <a:off x="1658844" y="1646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6" name="Oval 2195">
              <a:extLst>
                <a:ext uri="{FF2B5EF4-FFF2-40B4-BE49-F238E27FC236}">
                  <a16:creationId xmlns:a16="http://schemas.microsoft.com/office/drawing/2014/main" id="{1F2AE7B6-6D07-332D-9BDA-14ED647C1BBB}"/>
                </a:ext>
              </a:extLst>
            </p:cNvPr>
            <p:cNvSpPr/>
            <p:nvPr/>
          </p:nvSpPr>
          <p:spPr>
            <a:xfrm>
              <a:off x="2081119" y="1747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7" name="Oval 2196">
              <a:extLst>
                <a:ext uri="{FF2B5EF4-FFF2-40B4-BE49-F238E27FC236}">
                  <a16:creationId xmlns:a16="http://schemas.microsoft.com/office/drawing/2014/main" id="{080AABA6-D6B8-8049-D7DF-AF9F4E72457E}"/>
                </a:ext>
              </a:extLst>
            </p:cNvPr>
            <p:cNvSpPr/>
            <p:nvPr/>
          </p:nvSpPr>
          <p:spPr>
            <a:xfrm>
              <a:off x="2093819" y="1846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8" name="Oval 2197">
              <a:extLst>
                <a:ext uri="{FF2B5EF4-FFF2-40B4-BE49-F238E27FC236}">
                  <a16:creationId xmlns:a16="http://schemas.microsoft.com/office/drawing/2014/main" id="{1FE48661-0971-23BC-AE2E-CC36B318CB97}"/>
                </a:ext>
              </a:extLst>
            </p:cNvPr>
            <p:cNvSpPr/>
            <p:nvPr/>
          </p:nvSpPr>
          <p:spPr>
            <a:xfrm>
              <a:off x="1944594" y="1874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9" name="Oval 2198">
              <a:extLst>
                <a:ext uri="{FF2B5EF4-FFF2-40B4-BE49-F238E27FC236}">
                  <a16:creationId xmlns:a16="http://schemas.microsoft.com/office/drawing/2014/main" id="{449F0362-D461-B9EA-BB5E-3710E760D3B3}"/>
                </a:ext>
              </a:extLst>
            </p:cNvPr>
            <p:cNvSpPr/>
            <p:nvPr/>
          </p:nvSpPr>
          <p:spPr>
            <a:xfrm>
              <a:off x="2020794" y="19350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0" name="Oval 2199">
              <a:extLst>
                <a:ext uri="{FF2B5EF4-FFF2-40B4-BE49-F238E27FC236}">
                  <a16:creationId xmlns:a16="http://schemas.microsoft.com/office/drawing/2014/main" id="{8A62B4A7-B074-0923-AF75-3C6E1DB310B7}"/>
                </a:ext>
              </a:extLst>
            </p:cNvPr>
            <p:cNvSpPr/>
            <p:nvPr/>
          </p:nvSpPr>
          <p:spPr>
            <a:xfrm>
              <a:off x="1947769" y="2020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1" name="Oval 2200">
              <a:extLst>
                <a:ext uri="{FF2B5EF4-FFF2-40B4-BE49-F238E27FC236}">
                  <a16:creationId xmlns:a16="http://schemas.microsoft.com/office/drawing/2014/main" id="{B64E23B6-5591-37FC-2586-0CC0CCC71FD8}"/>
                </a:ext>
              </a:extLst>
            </p:cNvPr>
            <p:cNvSpPr/>
            <p:nvPr/>
          </p:nvSpPr>
          <p:spPr>
            <a:xfrm>
              <a:off x="1846169" y="1992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2" name="Oval 2201">
              <a:extLst>
                <a:ext uri="{FF2B5EF4-FFF2-40B4-BE49-F238E27FC236}">
                  <a16:creationId xmlns:a16="http://schemas.microsoft.com/office/drawing/2014/main" id="{3461FBD6-7E23-8CC3-4E40-015A3ECC6123}"/>
                </a:ext>
              </a:extLst>
            </p:cNvPr>
            <p:cNvSpPr/>
            <p:nvPr/>
          </p:nvSpPr>
          <p:spPr>
            <a:xfrm>
              <a:off x="1798544" y="2090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3" name="Oval 2202">
              <a:extLst>
                <a:ext uri="{FF2B5EF4-FFF2-40B4-BE49-F238E27FC236}">
                  <a16:creationId xmlns:a16="http://schemas.microsoft.com/office/drawing/2014/main" id="{F9D89772-F021-AE63-71AD-AD7FF1C5177A}"/>
                </a:ext>
              </a:extLst>
            </p:cNvPr>
            <p:cNvSpPr/>
            <p:nvPr/>
          </p:nvSpPr>
          <p:spPr>
            <a:xfrm>
              <a:off x="1715994" y="2071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4" name="Oval 2203">
              <a:extLst>
                <a:ext uri="{FF2B5EF4-FFF2-40B4-BE49-F238E27FC236}">
                  <a16:creationId xmlns:a16="http://schemas.microsoft.com/office/drawing/2014/main" id="{5A1E8599-065C-9CF4-51F8-572D8BAF0C22}"/>
                </a:ext>
              </a:extLst>
            </p:cNvPr>
            <p:cNvSpPr/>
            <p:nvPr/>
          </p:nvSpPr>
          <p:spPr>
            <a:xfrm>
              <a:off x="1627094" y="20938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5" name="Oval 2204">
              <a:extLst>
                <a:ext uri="{FF2B5EF4-FFF2-40B4-BE49-F238E27FC236}">
                  <a16:creationId xmlns:a16="http://schemas.microsoft.com/office/drawing/2014/main" id="{673AF7B1-6FCE-E775-A580-39145431EE2C}"/>
                </a:ext>
              </a:extLst>
            </p:cNvPr>
            <p:cNvSpPr/>
            <p:nvPr/>
          </p:nvSpPr>
          <p:spPr>
            <a:xfrm>
              <a:off x="1566769" y="1995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6" name="Oval 2205">
              <a:extLst>
                <a:ext uri="{FF2B5EF4-FFF2-40B4-BE49-F238E27FC236}">
                  <a16:creationId xmlns:a16="http://schemas.microsoft.com/office/drawing/2014/main" id="{125F355B-FA27-73E2-1F4B-E84028AC0DAE}"/>
                </a:ext>
              </a:extLst>
            </p:cNvPr>
            <p:cNvSpPr/>
            <p:nvPr/>
          </p:nvSpPr>
          <p:spPr>
            <a:xfrm>
              <a:off x="1928719" y="2176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7" name="Oval 2206">
              <a:extLst>
                <a:ext uri="{FF2B5EF4-FFF2-40B4-BE49-F238E27FC236}">
                  <a16:creationId xmlns:a16="http://schemas.microsoft.com/office/drawing/2014/main" id="{A2C7A1EF-4343-3FBB-134A-E708BFB590F2}"/>
                </a:ext>
              </a:extLst>
            </p:cNvPr>
            <p:cNvSpPr/>
            <p:nvPr/>
          </p:nvSpPr>
          <p:spPr>
            <a:xfrm>
              <a:off x="1823944" y="21827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8" name="Oval 2207">
              <a:extLst>
                <a:ext uri="{FF2B5EF4-FFF2-40B4-BE49-F238E27FC236}">
                  <a16:creationId xmlns:a16="http://schemas.microsoft.com/office/drawing/2014/main" id="{49BEC376-CB9F-C25F-4DFB-2B2C793534E7}"/>
                </a:ext>
              </a:extLst>
            </p:cNvPr>
            <p:cNvSpPr/>
            <p:nvPr/>
          </p:nvSpPr>
          <p:spPr>
            <a:xfrm>
              <a:off x="1782669" y="2252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9" name="Oval 2208">
              <a:extLst>
                <a:ext uri="{FF2B5EF4-FFF2-40B4-BE49-F238E27FC236}">
                  <a16:creationId xmlns:a16="http://schemas.microsoft.com/office/drawing/2014/main" id="{B786D7F9-0B3D-4C2E-4CF5-6BAE2965B84E}"/>
                </a:ext>
              </a:extLst>
            </p:cNvPr>
            <p:cNvSpPr/>
            <p:nvPr/>
          </p:nvSpPr>
          <p:spPr>
            <a:xfrm>
              <a:off x="1700119" y="23192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0" name="Oval 2209">
              <a:extLst>
                <a:ext uri="{FF2B5EF4-FFF2-40B4-BE49-F238E27FC236}">
                  <a16:creationId xmlns:a16="http://schemas.microsoft.com/office/drawing/2014/main" id="{AED1A621-5AC6-C642-9085-BB7CA88051B8}"/>
                </a:ext>
              </a:extLst>
            </p:cNvPr>
            <p:cNvSpPr/>
            <p:nvPr/>
          </p:nvSpPr>
          <p:spPr>
            <a:xfrm>
              <a:off x="1592169" y="23605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1" name="Oval 2210">
              <a:extLst>
                <a:ext uri="{FF2B5EF4-FFF2-40B4-BE49-F238E27FC236}">
                  <a16:creationId xmlns:a16="http://schemas.microsoft.com/office/drawing/2014/main" id="{ABE6FEA0-3056-65F6-5E63-768D94CE7A6F}"/>
                </a:ext>
              </a:extLst>
            </p:cNvPr>
            <p:cNvSpPr/>
            <p:nvPr/>
          </p:nvSpPr>
          <p:spPr>
            <a:xfrm>
              <a:off x="1671544" y="24240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2" name="Oval 2211">
              <a:extLst>
                <a:ext uri="{FF2B5EF4-FFF2-40B4-BE49-F238E27FC236}">
                  <a16:creationId xmlns:a16="http://schemas.microsoft.com/office/drawing/2014/main" id="{3C0246E7-B745-20C1-1A77-3AC4B8FF15DC}"/>
                </a:ext>
              </a:extLst>
            </p:cNvPr>
            <p:cNvSpPr/>
            <p:nvPr/>
          </p:nvSpPr>
          <p:spPr>
            <a:xfrm>
              <a:off x="1506444" y="2404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4B8357CF-B4DC-AA95-2F34-44EB3AAC155D}"/>
                </a:ext>
              </a:extLst>
            </p:cNvPr>
            <p:cNvSpPr/>
            <p:nvPr/>
          </p:nvSpPr>
          <p:spPr>
            <a:xfrm>
              <a:off x="1468344" y="24843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4" name="Oval 2213">
              <a:extLst>
                <a:ext uri="{FF2B5EF4-FFF2-40B4-BE49-F238E27FC236}">
                  <a16:creationId xmlns:a16="http://schemas.microsoft.com/office/drawing/2014/main" id="{9732C740-E919-E5F6-9751-F48DD942B0A0}"/>
                </a:ext>
              </a:extLst>
            </p:cNvPr>
            <p:cNvSpPr/>
            <p:nvPr/>
          </p:nvSpPr>
          <p:spPr>
            <a:xfrm>
              <a:off x="1414369" y="2401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5" name="Oval 2214">
              <a:extLst>
                <a:ext uri="{FF2B5EF4-FFF2-40B4-BE49-F238E27FC236}">
                  <a16:creationId xmlns:a16="http://schemas.microsoft.com/office/drawing/2014/main" id="{E816BAA3-8DCB-F4CC-65DF-95F9737D6B88}"/>
                </a:ext>
              </a:extLst>
            </p:cNvPr>
            <p:cNvSpPr/>
            <p:nvPr/>
          </p:nvSpPr>
          <p:spPr>
            <a:xfrm>
              <a:off x="1334994" y="2328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6" name="Oval 2215">
              <a:extLst>
                <a:ext uri="{FF2B5EF4-FFF2-40B4-BE49-F238E27FC236}">
                  <a16:creationId xmlns:a16="http://schemas.microsoft.com/office/drawing/2014/main" id="{260571C6-B94A-2C92-F2C8-3A1660B785B7}"/>
                </a:ext>
              </a:extLst>
            </p:cNvPr>
            <p:cNvSpPr/>
            <p:nvPr/>
          </p:nvSpPr>
          <p:spPr>
            <a:xfrm>
              <a:off x="1401669" y="2243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7" name="Oval 2216">
              <a:extLst>
                <a:ext uri="{FF2B5EF4-FFF2-40B4-BE49-F238E27FC236}">
                  <a16:creationId xmlns:a16="http://schemas.microsoft.com/office/drawing/2014/main" id="{03303575-5AB2-EE37-7FE7-DA655768A060}"/>
                </a:ext>
              </a:extLst>
            </p:cNvPr>
            <p:cNvSpPr/>
            <p:nvPr/>
          </p:nvSpPr>
          <p:spPr>
            <a:xfrm>
              <a:off x="1252444" y="23192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8" name="Oval 2217">
              <a:extLst>
                <a:ext uri="{FF2B5EF4-FFF2-40B4-BE49-F238E27FC236}">
                  <a16:creationId xmlns:a16="http://schemas.microsoft.com/office/drawing/2014/main" id="{3A7AFA38-AE41-3E4C-9482-6A1FEFF8684D}"/>
                </a:ext>
              </a:extLst>
            </p:cNvPr>
            <p:cNvSpPr/>
            <p:nvPr/>
          </p:nvSpPr>
          <p:spPr>
            <a:xfrm>
              <a:off x="1198469" y="2217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9" name="Oval 2218">
              <a:extLst>
                <a:ext uri="{FF2B5EF4-FFF2-40B4-BE49-F238E27FC236}">
                  <a16:creationId xmlns:a16="http://schemas.microsoft.com/office/drawing/2014/main" id="{35E0CAFA-F2A7-1038-6E2D-1D8DE907EEEC}"/>
                </a:ext>
              </a:extLst>
            </p:cNvPr>
            <p:cNvSpPr/>
            <p:nvPr/>
          </p:nvSpPr>
          <p:spPr>
            <a:xfrm>
              <a:off x="1261969" y="2150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Oval 2219">
              <a:extLst>
                <a:ext uri="{FF2B5EF4-FFF2-40B4-BE49-F238E27FC236}">
                  <a16:creationId xmlns:a16="http://schemas.microsoft.com/office/drawing/2014/main" id="{38498F54-26A0-E3FB-7030-13855C06B476}"/>
                </a:ext>
              </a:extLst>
            </p:cNvPr>
            <p:cNvSpPr/>
            <p:nvPr/>
          </p:nvSpPr>
          <p:spPr>
            <a:xfrm>
              <a:off x="1331819" y="20620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1" name="Oval 2220">
              <a:extLst>
                <a:ext uri="{FF2B5EF4-FFF2-40B4-BE49-F238E27FC236}">
                  <a16:creationId xmlns:a16="http://schemas.microsoft.com/office/drawing/2014/main" id="{7B5A9C41-69C5-7769-6FBD-BF7633648EB2}"/>
                </a:ext>
              </a:extLst>
            </p:cNvPr>
            <p:cNvSpPr/>
            <p:nvPr/>
          </p:nvSpPr>
          <p:spPr>
            <a:xfrm>
              <a:off x="1315944" y="19509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2" name="Oval 2221">
              <a:extLst>
                <a:ext uri="{FF2B5EF4-FFF2-40B4-BE49-F238E27FC236}">
                  <a16:creationId xmlns:a16="http://schemas.microsoft.com/office/drawing/2014/main" id="{CD2B5733-0BEE-95F0-06AD-ADB414CBF35A}"/>
                </a:ext>
              </a:extLst>
            </p:cNvPr>
            <p:cNvSpPr/>
            <p:nvPr/>
          </p:nvSpPr>
          <p:spPr>
            <a:xfrm>
              <a:off x="1408019" y="2544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3" name="Oval 2222">
              <a:extLst>
                <a:ext uri="{FF2B5EF4-FFF2-40B4-BE49-F238E27FC236}">
                  <a16:creationId xmlns:a16="http://schemas.microsoft.com/office/drawing/2014/main" id="{2E3A99D1-8EBD-B955-77C4-B78FB4B691E2}"/>
                </a:ext>
              </a:extLst>
            </p:cNvPr>
            <p:cNvSpPr/>
            <p:nvPr/>
          </p:nvSpPr>
          <p:spPr>
            <a:xfrm>
              <a:off x="1617569" y="25256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4" name="Oval 2223">
              <a:extLst>
                <a:ext uri="{FF2B5EF4-FFF2-40B4-BE49-F238E27FC236}">
                  <a16:creationId xmlns:a16="http://schemas.microsoft.com/office/drawing/2014/main" id="{7543DC62-481A-12DD-AB36-9063764817CA}"/>
                </a:ext>
              </a:extLst>
            </p:cNvPr>
            <p:cNvSpPr/>
            <p:nvPr/>
          </p:nvSpPr>
          <p:spPr>
            <a:xfrm>
              <a:off x="1709644" y="2509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5" name="Oval 2224">
              <a:extLst>
                <a:ext uri="{FF2B5EF4-FFF2-40B4-BE49-F238E27FC236}">
                  <a16:creationId xmlns:a16="http://schemas.microsoft.com/office/drawing/2014/main" id="{ADDECFFD-177C-CAB1-CA63-8AB89D48373C}"/>
                </a:ext>
              </a:extLst>
            </p:cNvPr>
            <p:cNvSpPr/>
            <p:nvPr/>
          </p:nvSpPr>
          <p:spPr>
            <a:xfrm>
              <a:off x="1769969" y="2449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6" name="Oval 2225">
              <a:extLst>
                <a:ext uri="{FF2B5EF4-FFF2-40B4-BE49-F238E27FC236}">
                  <a16:creationId xmlns:a16="http://schemas.microsoft.com/office/drawing/2014/main" id="{52011421-2141-E4C2-E697-45B31D7B94C8}"/>
                </a:ext>
              </a:extLst>
            </p:cNvPr>
            <p:cNvSpPr/>
            <p:nvPr/>
          </p:nvSpPr>
          <p:spPr>
            <a:xfrm>
              <a:off x="1865219" y="2449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7" name="Oval 2226">
              <a:extLst>
                <a:ext uri="{FF2B5EF4-FFF2-40B4-BE49-F238E27FC236}">
                  <a16:creationId xmlns:a16="http://schemas.microsoft.com/office/drawing/2014/main" id="{ACE14CCC-788E-B7B8-7D44-0F02EDD6536A}"/>
                </a:ext>
              </a:extLst>
            </p:cNvPr>
            <p:cNvSpPr/>
            <p:nvPr/>
          </p:nvSpPr>
          <p:spPr>
            <a:xfrm>
              <a:off x="1944594" y="25224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8" name="Oval 2227">
              <a:extLst>
                <a:ext uri="{FF2B5EF4-FFF2-40B4-BE49-F238E27FC236}">
                  <a16:creationId xmlns:a16="http://schemas.microsoft.com/office/drawing/2014/main" id="{83DBBBA8-9651-64FB-D557-867E73FE987A}"/>
                </a:ext>
              </a:extLst>
            </p:cNvPr>
            <p:cNvSpPr/>
            <p:nvPr/>
          </p:nvSpPr>
          <p:spPr>
            <a:xfrm>
              <a:off x="2011269" y="25891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9" name="Oval 2228">
              <a:extLst>
                <a:ext uri="{FF2B5EF4-FFF2-40B4-BE49-F238E27FC236}">
                  <a16:creationId xmlns:a16="http://schemas.microsoft.com/office/drawing/2014/main" id="{0AA53042-CE49-B68B-4F29-27A921661B56}"/>
                </a:ext>
              </a:extLst>
            </p:cNvPr>
            <p:cNvSpPr/>
            <p:nvPr/>
          </p:nvSpPr>
          <p:spPr>
            <a:xfrm>
              <a:off x="1950944" y="2668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0" name="Oval 2229">
              <a:extLst>
                <a:ext uri="{FF2B5EF4-FFF2-40B4-BE49-F238E27FC236}">
                  <a16:creationId xmlns:a16="http://schemas.microsoft.com/office/drawing/2014/main" id="{009B09F4-CB42-6701-117C-EF97CF39E5BE}"/>
                </a:ext>
              </a:extLst>
            </p:cNvPr>
            <p:cNvSpPr/>
            <p:nvPr/>
          </p:nvSpPr>
          <p:spPr>
            <a:xfrm>
              <a:off x="2052544" y="2693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1" name="Oval 2230">
              <a:extLst>
                <a:ext uri="{FF2B5EF4-FFF2-40B4-BE49-F238E27FC236}">
                  <a16:creationId xmlns:a16="http://schemas.microsoft.com/office/drawing/2014/main" id="{52C2AACB-0DA5-180C-5B2D-2F781FA6F58A}"/>
                </a:ext>
              </a:extLst>
            </p:cNvPr>
            <p:cNvSpPr/>
            <p:nvPr/>
          </p:nvSpPr>
          <p:spPr>
            <a:xfrm>
              <a:off x="2135094" y="2658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2" name="Oval 2231">
              <a:extLst>
                <a:ext uri="{FF2B5EF4-FFF2-40B4-BE49-F238E27FC236}">
                  <a16:creationId xmlns:a16="http://schemas.microsoft.com/office/drawing/2014/main" id="{9C0A6D6A-324D-1F9C-3E12-761EFAC78695}"/>
                </a:ext>
              </a:extLst>
            </p:cNvPr>
            <p:cNvSpPr/>
            <p:nvPr/>
          </p:nvSpPr>
          <p:spPr>
            <a:xfrm>
              <a:off x="2198594" y="2538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3" name="Oval 2232">
              <a:extLst>
                <a:ext uri="{FF2B5EF4-FFF2-40B4-BE49-F238E27FC236}">
                  <a16:creationId xmlns:a16="http://schemas.microsoft.com/office/drawing/2014/main" id="{EF16600E-C759-9C39-7357-A5593787F447}"/>
                </a:ext>
              </a:extLst>
            </p:cNvPr>
            <p:cNvSpPr/>
            <p:nvPr/>
          </p:nvSpPr>
          <p:spPr>
            <a:xfrm>
              <a:off x="2201769" y="2404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4" name="Oval 2233">
              <a:extLst>
                <a:ext uri="{FF2B5EF4-FFF2-40B4-BE49-F238E27FC236}">
                  <a16:creationId xmlns:a16="http://schemas.microsoft.com/office/drawing/2014/main" id="{9945A962-5DA8-05E5-9A4E-35F63B11825D}"/>
                </a:ext>
              </a:extLst>
            </p:cNvPr>
            <p:cNvSpPr/>
            <p:nvPr/>
          </p:nvSpPr>
          <p:spPr>
            <a:xfrm>
              <a:off x="2290669" y="2373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5" name="Oval 2234">
              <a:extLst>
                <a:ext uri="{FF2B5EF4-FFF2-40B4-BE49-F238E27FC236}">
                  <a16:creationId xmlns:a16="http://schemas.microsoft.com/office/drawing/2014/main" id="{A66B1F94-0BBA-DAC5-3841-8248714F653E}"/>
                </a:ext>
              </a:extLst>
            </p:cNvPr>
            <p:cNvSpPr/>
            <p:nvPr/>
          </p:nvSpPr>
          <p:spPr>
            <a:xfrm>
              <a:off x="2401794" y="2379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6" name="Oval 2235">
              <a:extLst>
                <a:ext uri="{FF2B5EF4-FFF2-40B4-BE49-F238E27FC236}">
                  <a16:creationId xmlns:a16="http://schemas.microsoft.com/office/drawing/2014/main" id="{F85B9FD4-C8E6-30B0-86C2-F38263D30F84}"/>
                </a:ext>
              </a:extLst>
            </p:cNvPr>
            <p:cNvSpPr/>
            <p:nvPr/>
          </p:nvSpPr>
          <p:spPr>
            <a:xfrm>
              <a:off x="2341469" y="2293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7" name="Oval 2236">
              <a:extLst>
                <a:ext uri="{FF2B5EF4-FFF2-40B4-BE49-F238E27FC236}">
                  <a16:creationId xmlns:a16="http://schemas.microsoft.com/office/drawing/2014/main" id="{45AF6902-B2A1-78C5-0C8B-CF5974829ED4}"/>
                </a:ext>
              </a:extLst>
            </p:cNvPr>
            <p:cNvSpPr/>
            <p:nvPr/>
          </p:nvSpPr>
          <p:spPr>
            <a:xfrm>
              <a:off x="2427194" y="22366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8" name="Oval 2237">
              <a:extLst>
                <a:ext uri="{FF2B5EF4-FFF2-40B4-BE49-F238E27FC236}">
                  <a16:creationId xmlns:a16="http://schemas.microsoft.com/office/drawing/2014/main" id="{0464190D-A62B-F4DA-3327-FD6339780F51}"/>
                </a:ext>
              </a:extLst>
            </p:cNvPr>
            <p:cNvSpPr/>
            <p:nvPr/>
          </p:nvSpPr>
          <p:spPr>
            <a:xfrm>
              <a:off x="2357344" y="2166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9" name="Oval 2238">
              <a:extLst>
                <a:ext uri="{FF2B5EF4-FFF2-40B4-BE49-F238E27FC236}">
                  <a16:creationId xmlns:a16="http://schemas.microsoft.com/office/drawing/2014/main" id="{D4696C2C-00F0-5568-008D-70E11EA3673C}"/>
                </a:ext>
              </a:extLst>
            </p:cNvPr>
            <p:cNvSpPr/>
            <p:nvPr/>
          </p:nvSpPr>
          <p:spPr>
            <a:xfrm>
              <a:off x="2268444" y="2096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0" name="Oval 2239">
              <a:extLst>
                <a:ext uri="{FF2B5EF4-FFF2-40B4-BE49-F238E27FC236}">
                  <a16:creationId xmlns:a16="http://schemas.microsoft.com/office/drawing/2014/main" id="{6A639636-3E7B-B3DE-FF66-76F67DE66688}"/>
                </a:ext>
              </a:extLst>
            </p:cNvPr>
            <p:cNvSpPr/>
            <p:nvPr/>
          </p:nvSpPr>
          <p:spPr>
            <a:xfrm>
              <a:off x="2328769" y="20144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1" name="Oval 2240">
              <a:extLst>
                <a:ext uri="{FF2B5EF4-FFF2-40B4-BE49-F238E27FC236}">
                  <a16:creationId xmlns:a16="http://schemas.microsoft.com/office/drawing/2014/main" id="{52DD52D8-EAA1-2875-225A-D7CD71F9680F}"/>
                </a:ext>
              </a:extLst>
            </p:cNvPr>
            <p:cNvSpPr/>
            <p:nvPr/>
          </p:nvSpPr>
          <p:spPr>
            <a:xfrm>
              <a:off x="2449419" y="2119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2" name="Oval 2241">
              <a:extLst>
                <a:ext uri="{FF2B5EF4-FFF2-40B4-BE49-F238E27FC236}">
                  <a16:creationId xmlns:a16="http://schemas.microsoft.com/office/drawing/2014/main" id="{FF3DD83B-CF5C-CDEE-D66A-2ECD803607CE}"/>
                </a:ext>
              </a:extLst>
            </p:cNvPr>
            <p:cNvSpPr/>
            <p:nvPr/>
          </p:nvSpPr>
          <p:spPr>
            <a:xfrm>
              <a:off x="2449419" y="2027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3" name="Oval 2242">
              <a:extLst>
                <a:ext uri="{FF2B5EF4-FFF2-40B4-BE49-F238E27FC236}">
                  <a16:creationId xmlns:a16="http://schemas.microsoft.com/office/drawing/2014/main" id="{D9EAC241-1BCE-05F8-6936-B15AA5126F7C}"/>
                </a:ext>
              </a:extLst>
            </p:cNvPr>
            <p:cNvSpPr/>
            <p:nvPr/>
          </p:nvSpPr>
          <p:spPr>
            <a:xfrm>
              <a:off x="2446244" y="19350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4" name="Oval 2243">
              <a:extLst>
                <a:ext uri="{FF2B5EF4-FFF2-40B4-BE49-F238E27FC236}">
                  <a16:creationId xmlns:a16="http://schemas.microsoft.com/office/drawing/2014/main" id="{2187E2C7-B6B2-5B79-BB67-EF2C65A7E3BE}"/>
                </a:ext>
              </a:extLst>
            </p:cNvPr>
            <p:cNvSpPr/>
            <p:nvPr/>
          </p:nvSpPr>
          <p:spPr>
            <a:xfrm>
              <a:off x="2395444" y="18525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5" name="Oval 2244">
              <a:extLst>
                <a:ext uri="{FF2B5EF4-FFF2-40B4-BE49-F238E27FC236}">
                  <a16:creationId xmlns:a16="http://schemas.microsoft.com/office/drawing/2014/main" id="{4DB68F63-7869-A3B2-53DC-453C71EB4DAC}"/>
                </a:ext>
              </a:extLst>
            </p:cNvPr>
            <p:cNvSpPr/>
            <p:nvPr/>
          </p:nvSpPr>
          <p:spPr>
            <a:xfrm>
              <a:off x="2525619" y="1877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6" name="Oval 2245">
              <a:extLst>
                <a:ext uri="{FF2B5EF4-FFF2-40B4-BE49-F238E27FC236}">
                  <a16:creationId xmlns:a16="http://schemas.microsoft.com/office/drawing/2014/main" id="{6BA8D352-A11B-CAAB-40E5-CFAFA28BE19D}"/>
                </a:ext>
              </a:extLst>
            </p:cNvPr>
            <p:cNvSpPr/>
            <p:nvPr/>
          </p:nvSpPr>
          <p:spPr>
            <a:xfrm>
              <a:off x="2570069" y="1957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7" name="Oval 2246">
              <a:extLst>
                <a:ext uri="{FF2B5EF4-FFF2-40B4-BE49-F238E27FC236}">
                  <a16:creationId xmlns:a16="http://schemas.microsoft.com/office/drawing/2014/main" id="{00BD5DC9-6A8C-3C00-B468-E01A0E907C58}"/>
                </a:ext>
              </a:extLst>
            </p:cNvPr>
            <p:cNvSpPr/>
            <p:nvPr/>
          </p:nvSpPr>
          <p:spPr>
            <a:xfrm>
              <a:off x="2620869" y="1862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8" name="Oval 2247">
              <a:extLst>
                <a:ext uri="{FF2B5EF4-FFF2-40B4-BE49-F238E27FC236}">
                  <a16:creationId xmlns:a16="http://schemas.microsoft.com/office/drawing/2014/main" id="{EEF69B0D-6D9D-E953-C9D9-269C056ACF5E}"/>
                </a:ext>
              </a:extLst>
            </p:cNvPr>
            <p:cNvSpPr/>
            <p:nvPr/>
          </p:nvSpPr>
          <p:spPr>
            <a:xfrm>
              <a:off x="2582769" y="1757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9" name="Oval 2248">
              <a:extLst>
                <a:ext uri="{FF2B5EF4-FFF2-40B4-BE49-F238E27FC236}">
                  <a16:creationId xmlns:a16="http://schemas.microsoft.com/office/drawing/2014/main" id="{50772A42-E42B-E599-66C8-CF935139E71B}"/>
                </a:ext>
              </a:extLst>
            </p:cNvPr>
            <p:cNvSpPr/>
            <p:nvPr/>
          </p:nvSpPr>
          <p:spPr>
            <a:xfrm>
              <a:off x="2617694" y="1677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0" name="Oval 2249">
              <a:extLst>
                <a:ext uri="{FF2B5EF4-FFF2-40B4-BE49-F238E27FC236}">
                  <a16:creationId xmlns:a16="http://schemas.microsoft.com/office/drawing/2014/main" id="{179B23CF-2524-0932-6A20-8F238FB788D7}"/>
                </a:ext>
              </a:extLst>
            </p:cNvPr>
            <p:cNvSpPr/>
            <p:nvPr/>
          </p:nvSpPr>
          <p:spPr>
            <a:xfrm>
              <a:off x="2627219" y="1563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1" name="Oval 2250">
              <a:extLst>
                <a:ext uri="{FF2B5EF4-FFF2-40B4-BE49-F238E27FC236}">
                  <a16:creationId xmlns:a16="http://schemas.microsoft.com/office/drawing/2014/main" id="{8036AA07-21BE-E244-CCDA-8C0FC8A1B8D4}"/>
                </a:ext>
              </a:extLst>
            </p:cNvPr>
            <p:cNvSpPr/>
            <p:nvPr/>
          </p:nvSpPr>
          <p:spPr>
            <a:xfrm>
              <a:off x="2693894" y="1769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2" name="Oval 2251">
              <a:extLst>
                <a:ext uri="{FF2B5EF4-FFF2-40B4-BE49-F238E27FC236}">
                  <a16:creationId xmlns:a16="http://schemas.microsoft.com/office/drawing/2014/main" id="{B7E184CB-67D6-F4D3-61F1-5D76DD0A2D7C}"/>
                </a:ext>
              </a:extLst>
            </p:cNvPr>
            <p:cNvSpPr/>
            <p:nvPr/>
          </p:nvSpPr>
          <p:spPr>
            <a:xfrm>
              <a:off x="2782794" y="1706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3" name="Oval 2252">
              <a:extLst>
                <a:ext uri="{FF2B5EF4-FFF2-40B4-BE49-F238E27FC236}">
                  <a16:creationId xmlns:a16="http://schemas.microsoft.com/office/drawing/2014/main" id="{0A580A5D-DF3D-DA39-F8A1-D7C349906425}"/>
                </a:ext>
              </a:extLst>
            </p:cNvPr>
            <p:cNvSpPr/>
            <p:nvPr/>
          </p:nvSpPr>
          <p:spPr>
            <a:xfrm>
              <a:off x="2858994" y="1642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4" name="Oval 2253">
              <a:extLst>
                <a:ext uri="{FF2B5EF4-FFF2-40B4-BE49-F238E27FC236}">
                  <a16:creationId xmlns:a16="http://schemas.microsoft.com/office/drawing/2014/main" id="{2363ED94-E95A-D63A-F5E9-589B20D97E6E}"/>
                </a:ext>
              </a:extLst>
            </p:cNvPr>
            <p:cNvSpPr/>
            <p:nvPr/>
          </p:nvSpPr>
          <p:spPr>
            <a:xfrm>
              <a:off x="2706594" y="1909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5" name="Oval 2254">
              <a:extLst>
                <a:ext uri="{FF2B5EF4-FFF2-40B4-BE49-F238E27FC236}">
                  <a16:creationId xmlns:a16="http://schemas.microsoft.com/office/drawing/2014/main" id="{1C4F985C-C914-54C6-D3F8-76CFDF8B8AFC}"/>
                </a:ext>
              </a:extLst>
            </p:cNvPr>
            <p:cNvSpPr/>
            <p:nvPr/>
          </p:nvSpPr>
          <p:spPr>
            <a:xfrm>
              <a:off x="2747869" y="2011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6" name="Oval 2255">
              <a:extLst>
                <a:ext uri="{FF2B5EF4-FFF2-40B4-BE49-F238E27FC236}">
                  <a16:creationId xmlns:a16="http://schemas.microsoft.com/office/drawing/2014/main" id="{E14955E9-F5DC-CD10-2EFE-BF382EA4C5B8}"/>
                </a:ext>
              </a:extLst>
            </p:cNvPr>
            <p:cNvSpPr/>
            <p:nvPr/>
          </p:nvSpPr>
          <p:spPr>
            <a:xfrm>
              <a:off x="2798669" y="21033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7" name="Oval 2256">
              <a:extLst>
                <a:ext uri="{FF2B5EF4-FFF2-40B4-BE49-F238E27FC236}">
                  <a16:creationId xmlns:a16="http://schemas.microsoft.com/office/drawing/2014/main" id="{D0CCE384-D2F3-2D90-2109-B67E20C4EC59}"/>
                </a:ext>
              </a:extLst>
            </p:cNvPr>
            <p:cNvSpPr/>
            <p:nvPr/>
          </p:nvSpPr>
          <p:spPr>
            <a:xfrm>
              <a:off x="2811369" y="1871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8" name="Oval 2257">
              <a:extLst>
                <a:ext uri="{FF2B5EF4-FFF2-40B4-BE49-F238E27FC236}">
                  <a16:creationId xmlns:a16="http://schemas.microsoft.com/office/drawing/2014/main" id="{0E11C020-3B7A-3093-ECC3-65AD87819E62}"/>
                </a:ext>
              </a:extLst>
            </p:cNvPr>
            <p:cNvSpPr/>
            <p:nvPr/>
          </p:nvSpPr>
          <p:spPr>
            <a:xfrm>
              <a:off x="2909794" y="18906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9" name="Oval 2258">
              <a:extLst>
                <a:ext uri="{FF2B5EF4-FFF2-40B4-BE49-F238E27FC236}">
                  <a16:creationId xmlns:a16="http://schemas.microsoft.com/office/drawing/2014/main" id="{CBE563B5-B3E3-A5DA-8D79-CCB01C24642A}"/>
                </a:ext>
              </a:extLst>
            </p:cNvPr>
            <p:cNvSpPr/>
            <p:nvPr/>
          </p:nvSpPr>
          <p:spPr>
            <a:xfrm>
              <a:off x="2922494" y="1779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0" name="Oval 2259">
              <a:extLst>
                <a:ext uri="{FF2B5EF4-FFF2-40B4-BE49-F238E27FC236}">
                  <a16:creationId xmlns:a16="http://schemas.microsoft.com/office/drawing/2014/main" id="{D885EA59-60D8-5804-47E9-82717FDB311E}"/>
                </a:ext>
              </a:extLst>
            </p:cNvPr>
            <p:cNvSpPr/>
            <p:nvPr/>
          </p:nvSpPr>
          <p:spPr>
            <a:xfrm>
              <a:off x="3017744" y="18112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1" name="Oval 2260">
              <a:extLst>
                <a:ext uri="{FF2B5EF4-FFF2-40B4-BE49-F238E27FC236}">
                  <a16:creationId xmlns:a16="http://schemas.microsoft.com/office/drawing/2014/main" id="{4CDB585E-AE6D-EFF3-F960-73989B417A7D}"/>
                </a:ext>
              </a:extLst>
            </p:cNvPr>
            <p:cNvSpPr/>
            <p:nvPr/>
          </p:nvSpPr>
          <p:spPr>
            <a:xfrm>
              <a:off x="3109819" y="1846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2" name="Oval 2261">
              <a:extLst>
                <a:ext uri="{FF2B5EF4-FFF2-40B4-BE49-F238E27FC236}">
                  <a16:creationId xmlns:a16="http://schemas.microsoft.com/office/drawing/2014/main" id="{20719DDB-BC59-7C07-FC67-961B432C9FB3}"/>
                </a:ext>
              </a:extLst>
            </p:cNvPr>
            <p:cNvSpPr/>
            <p:nvPr/>
          </p:nvSpPr>
          <p:spPr>
            <a:xfrm>
              <a:off x="3090769" y="1735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3" name="Oval 2262">
              <a:extLst>
                <a:ext uri="{FF2B5EF4-FFF2-40B4-BE49-F238E27FC236}">
                  <a16:creationId xmlns:a16="http://schemas.microsoft.com/office/drawing/2014/main" id="{8979C0C9-4D25-EF3B-862A-9C07F50BE8B7}"/>
                </a:ext>
              </a:extLst>
            </p:cNvPr>
            <p:cNvSpPr/>
            <p:nvPr/>
          </p:nvSpPr>
          <p:spPr>
            <a:xfrm>
              <a:off x="3170144" y="1671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4" name="Oval 2263">
              <a:extLst>
                <a:ext uri="{FF2B5EF4-FFF2-40B4-BE49-F238E27FC236}">
                  <a16:creationId xmlns:a16="http://schemas.microsoft.com/office/drawing/2014/main" id="{5CBF730A-620B-EA49-574C-39112E2A6067}"/>
                </a:ext>
              </a:extLst>
            </p:cNvPr>
            <p:cNvSpPr/>
            <p:nvPr/>
          </p:nvSpPr>
          <p:spPr>
            <a:xfrm>
              <a:off x="3211419" y="1588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5" name="Oval 2264">
              <a:extLst>
                <a:ext uri="{FF2B5EF4-FFF2-40B4-BE49-F238E27FC236}">
                  <a16:creationId xmlns:a16="http://schemas.microsoft.com/office/drawing/2014/main" id="{FE9DBE50-7FE9-9163-D882-CAC6C0CEB64A}"/>
                </a:ext>
              </a:extLst>
            </p:cNvPr>
            <p:cNvSpPr/>
            <p:nvPr/>
          </p:nvSpPr>
          <p:spPr>
            <a:xfrm>
              <a:off x="3246344" y="17255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6" name="Oval 2265">
              <a:extLst>
                <a:ext uri="{FF2B5EF4-FFF2-40B4-BE49-F238E27FC236}">
                  <a16:creationId xmlns:a16="http://schemas.microsoft.com/office/drawing/2014/main" id="{A2EAD768-217C-286F-B9BB-D6CB0638CCCB}"/>
                </a:ext>
              </a:extLst>
            </p:cNvPr>
            <p:cNvSpPr/>
            <p:nvPr/>
          </p:nvSpPr>
          <p:spPr>
            <a:xfrm>
              <a:off x="3338419" y="1785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7" name="Oval 2266">
              <a:extLst>
                <a:ext uri="{FF2B5EF4-FFF2-40B4-BE49-F238E27FC236}">
                  <a16:creationId xmlns:a16="http://schemas.microsoft.com/office/drawing/2014/main" id="{4823C2F1-E561-2FFB-90B1-AB399875A446}"/>
                </a:ext>
              </a:extLst>
            </p:cNvPr>
            <p:cNvSpPr/>
            <p:nvPr/>
          </p:nvSpPr>
          <p:spPr>
            <a:xfrm>
              <a:off x="3398744" y="1735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8" name="Oval 2267">
              <a:extLst>
                <a:ext uri="{FF2B5EF4-FFF2-40B4-BE49-F238E27FC236}">
                  <a16:creationId xmlns:a16="http://schemas.microsoft.com/office/drawing/2014/main" id="{6EB7C849-5B50-1348-4E8E-A20DB6207DFC}"/>
                </a:ext>
              </a:extLst>
            </p:cNvPr>
            <p:cNvSpPr/>
            <p:nvPr/>
          </p:nvSpPr>
          <p:spPr>
            <a:xfrm>
              <a:off x="3500344" y="1735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9" name="Oval 2268">
              <a:extLst>
                <a:ext uri="{FF2B5EF4-FFF2-40B4-BE49-F238E27FC236}">
                  <a16:creationId xmlns:a16="http://schemas.microsoft.com/office/drawing/2014/main" id="{8E24571B-04FB-7C32-4A13-04CD658BBB5C}"/>
                </a:ext>
              </a:extLst>
            </p:cNvPr>
            <p:cNvSpPr/>
            <p:nvPr/>
          </p:nvSpPr>
          <p:spPr>
            <a:xfrm>
              <a:off x="2957419" y="1992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0" name="Oval 2269">
              <a:extLst>
                <a:ext uri="{FF2B5EF4-FFF2-40B4-BE49-F238E27FC236}">
                  <a16:creationId xmlns:a16="http://schemas.microsoft.com/office/drawing/2014/main" id="{D33AF43D-CD24-9EA7-4F2D-9EDC9FC2BCF2}"/>
                </a:ext>
              </a:extLst>
            </p:cNvPr>
            <p:cNvSpPr/>
            <p:nvPr/>
          </p:nvSpPr>
          <p:spPr>
            <a:xfrm>
              <a:off x="3055844" y="2011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1" name="Oval 2270">
              <a:extLst>
                <a:ext uri="{FF2B5EF4-FFF2-40B4-BE49-F238E27FC236}">
                  <a16:creationId xmlns:a16="http://schemas.microsoft.com/office/drawing/2014/main" id="{DB60FD7A-597C-51A6-7598-85D990C8B6BA}"/>
                </a:ext>
              </a:extLst>
            </p:cNvPr>
            <p:cNvSpPr/>
            <p:nvPr/>
          </p:nvSpPr>
          <p:spPr>
            <a:xfrm>
              <a:off x="3081244" y="2119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2" name="Oval 2271">
              <a:extLst>
                <a:ext uri="{FF2B5EF4-FFF2-40B4-BE49-F238E27FC236}">
                  <a16:creationId xmlns:a16="http://schemas.microsoft.com/office/drawing/2014/main" id="{31374862-3A83-2094-5B78-F3DC8E958947}"/>
                </a:ext>
              </a:extLst>
            </p:cNvPr>
            <p:cNvSpPr/>
            <p:nvPr/>
          </p:nvSpPr>
          <p:spPr>
            <a:xfrm>
              <a:off x="3173319" y="2154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3" name="Oval 2272">
              <a:extLst>
                <a:ext uri="{FF2B5EF4-FFF2-40B4-BE49-F238E27FC236}">
                  <a16:creationId xmlns:a16="http://schemas.microsoft.com/office/drawing/2014/main" id="{F97069DE-0E00-6492-1F1A-9FA844CDF3AD}"/>
                </a:ext>
              </a:extLst>
            </p:cNvPr>
            <p:cNvSpPr/>
            <p:nvPr/>
          </p:nvSpPr>
          <p:spPr>
            <a:xfrm>
              <a:off x="3255869" y="22081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4" name="Oval 2273">
              <a:extLst>
                <a:ext uri="{FF2B5EF4-FFF2-40B4-BE49-F238E27FC236}">
                  <a16:creationId xmlns:a16="http://schemas.microsoft.com/office/drawing/2014/main" id="{C57E47CD-D878-9630-F920-786A6E8D35D5}"/>
                </a:ext>
              </a:extLst>
            </p:cNvPr>
            <p:cNvSpPr/>
            <p:nvPr/>
          </p:nvSpPr>
          <p:spPr>
            <a:xfrm>
              <a:off x="3325719" y="21414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5" name="Oval 2274">
              <a:extLst>
                <a:ext uri="{FF2B5EF4-FFF2-40B4-BE49-F238E27FC236}">
                  <a16:creationId xmlns:a16="http://schemas.microsoft.com/office/drawing/2014/main" id="{5D36175A-2E83-C544-6987-BF1470A17468}"/>
                </a:ext>
              </a:extLst>
            </p:cNvPr>
            <p:cNvSpPr/>
            <p:nvPr/>
          </p:nvSpPr>
          <p:spPr>
            <a:xfrm>
              <a:off x="3446369" y="2116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6" name="Oval 2275">
              <a:extLst>
                <a:ext uri="{FF2B5EF4-FFF2-40B4-BE49-F238E27FC236}">
                  <a16:creationId xmlns:a16="http://schemas.microsoft.com/office/drawing/2014/main" id="{BEAECB34-5643-141A-BCBD-F3E51A58A6A6}"/>
                </a:ext>
              </a:extLst>
            </p:cNvPr>
            <p:cNvSpPr/>
            <p:nvPr/>
          </p:nvSpPr>
          <p:spPr>
            <a:xfrm>
              <a:off x="3411444" y="22049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7" name="Oval 2276">
              <a:extLst>
                <a:ext uri="{FF2B5EF4-FFF2-40B4-BE49-F238E27FC236}">
                  <a16:creationId xmlns:a16="http://schemas.microsoft.com/office/drawing/2014/main" id="{D94984FE-508B-1E76-8D66-DF36F80B1CD9}"/>
                </a:ext>
              </a:extLst>
            </p:cNvPr>
            <p:cNvSpPr/>
            <p:nvPr/>
          </p:nvSpPr>
          <p:spPr>
            <a:xfrm>
              <a:off x="3293969" y="2281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8" name="Oval 2277">
              <a:extLst>
                <a:ext uri="{FF2B5EF4-FFF2-40B4-BE49-F238E27FC236}">
                  <a16:creationId xmlns:a16="http://schemas.microsoft.com/office/drawing/2014/main" id="{D7E85F2F-7823-BCD7-0A90-039A3A298971}"/>
                </a:ext>
              </a:extLst>
            </p:cNvPr>
            <p:cNvSpPr/>
            <p:nvPr/>
          </p:nvSpPr>
          <p:spPr>
            <a:xfrm>
              <a:off x="3186019" y="2303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9" name="Oval 2278">
              <a:extLst>
                <a:ext uri="{FF2B5EF4-FFF2-40B4-BE49-F238E27FC236}">
                  <a16:creationId xmlns:a16="http://schemas.microsoft.com/office/drawing/2014/main" id="{DEDFF5F5-92FB-0CDF-8846-CF004A085F08}"/>
                </a:ext>
              </a:extLst>
            </p:cNvPr>
            <p:cNvSpPr/>
            <p:nvPr/>
          </p:nvSpPr>
          <p:spPr>
            <a:xfrm>
              <a:off x="3100294" y="2325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0" name="Oval 2279">
              <a:extLst>
                <a:ext uri="{FF2B5EF4-FFF2-40B4-BE49-F238E27FC236}">
                  <a16:creationId xmlns:a16="http://schemas.microsoft.com/office/drawing/2014/main" id="{B565B4D2-8EE3-A6F2-F18E-2E3A2318E91D}"/>
                </a:ext>
              </a:extLst>
            </p:cNvPr>
            <p:cNvSpPr/>
            <p:nvPr/>
          </p:nvSpPr>
          <p:spPr>
            <a:xfrm>
              <a:off x="3011394" y="2370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1" name="Oval 2280">
              <a:extLst>
                <a:ext uri="{FF2B5EF4-FFF2-40B4-BE49-F238E27FC236}">
                  <a16:creationId xmlns:a16="http://schemas.microsoft.com/office/drawing/2014/main" id="{59BC3E23-64D0-8E56-0BFC-97F2602AB5A1}"/>
                </a:ext>
              </a:extLst>
            </p:cNvPr>
            <p:cNvSpPr/>
            <p:nvPr/>
          </p:nvSpPr>
          <p:spPr>
            <a:xfrm>
              <a:off x="3144744" y="2433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2" name="Oval 2281">
              <a:extLst>
                <a:ext uri="{FF2B5EF4-FFF2-40B4-BE49-F238E27FC236}">
                  <a16:creationId xmlns:a16="http://schemas.microsoft.com/office/drawing/2014/main" id="{9D131506-AAD5-74FA-09BC-B0BCAF785E99}"/>
                </a:ext>
              </a:extLst>
            </p:cNvPr>
            <p:cNvSpPr/>
            <p:nvPr/>
          </p:nvSpPr>
          <p:spPr>
            <a:xfrm>
              <a:off x="3205069" y="25256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3" name="Oval 2282">
              <a:extLst>
                <a:ext uri="{FF2B5EF4-FFF2-40B4-BE49-F238E27FC236}">
                  <a16:creationId xmlns:a16="http://schemas.microsoft.com/office/drawing/2014/main" id="{A89BC031-0B87-9051-F4AC-BA8BF5190509}"/>
                </a:ext>
              </a:extLst>
            </p:cNvPr>
            <p:cNvSpPr/>
            <p:nvPr/>
          </p:nvSpPr>
          <p:spPr>
            <a:xfrm>
              <a:off x="3366994" y="23573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4" name="Oval 2283">
              <a:extLst>
                <a:ext uri="{FF2B5EF4-FFF2-40B4-BE49-F238E27FC236}">
                  <a16:creationId xmlns:a16="http://schemas.microsoft.com/office/drawing/2014/main" id="{E6516E42-3E46-40E6-6ADB-BF6EDA03472A}"/>
                </a:ext>
              </a:extLst>
            </p:cNvPr>
            <p:cNvSpPr/>
            <p:nvPr/>
          </p:nvSpPr>
          <p:spPr>
            <a:xfrm>
              <a:off x="3382869" y="24462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5" name="Oval 2284">
              <a:extLst>
                <a:ext uri="{FF2B5EF4-FFF2-40B4-BE49-F238E27FC236}">
                  <a16:creationId xmlns:a16="http://schemas.microsoft.com/office/drawing/2014/main" id="{6CEA246A-4A7D-CF74-AA5F-8D8E27F81B3A}"/>
                </a:ext>
              </a:extLst>
            </p:cNvPr>
            <p:cNvSpPr/>
            <p:nvPr/>
          </p:nvSpPr>
          <p:spPr>
            <a:xfrm>
              <a:off x="3382869" y="2528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6" name="Oval 2285">
              <a:extLst>
                <a:ext uri="{FF2B5EF4-FFF2-40B4-BE49-F238E27FC236}">
                  <a16:creationId xmlns:a16="http://schemas.microsoft.com/office/drawing/2014/main" id="{CD7C60B0-D7E9-E80D-D946-C808E1B64B6B}"/>
                </a:ext>
              </a:extLst>
            </p:cNvPr>
            <p:cNvSpPr/>
            <p:nvPr/>
          </p:nvSpPr>
          <p:spPr>
            <a:xfrm>
              <a:off x="3490819" y="22684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7" name="Oval 2286">
              <a:extLst>
                <a:ext uri="{FF2B5EF4-FFF2-40B4-BE49-F238E27FC236}">
                  <a16:creationId xmlns:a16="http://schemas.microsoft.com/office/drawing/2014/main" id="{6A2793EB-299E-3785-ECB0-84F57E7833C4}"/>
                </a:ext>
              </a:extLst>
            </p:cNvPr>
            <p:cNvSpPr/>
            <p:nvPr/>
          </p:nvSpPr>
          <p:spPr>
            <a:xfrm>
              <a:off x="3554319" y="2370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8" name="Oval 2287">
              <a:extLst>
                <a:ext uri="{FF2B5EF4-FFF2-40B4-BE49-F238E27FC236}">
                  <a16:creationId xmlns:a16="http://schemas.microsoft.com/office/drawing/2014/main" id="{EB8D2AFD-9A2A-84DD-FCDB-ECF86630B7B7}"/>
                </a:ext>
              </a:extLst>
            </p:cNvPr>
            <p:cNvSpPr/>
            <p:nvPr/>
          </p:nvSpPr>
          <p:spPr>
            <a:xfrm>
              <a:off x="3700369" y="2338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9" name="Oval 2288">
              <a:extLst>
                <a:ext uri="{FF2B5EF4-FFF2-40B4-BE49-F238E27FC236}">
                  <a16:creationId xmlns:a16="http://schemas.microsoft.com/office/drawing/2014/main" id="{20144C50-8106-3B9E-6B7C-DD435EFA10BA}"/>
                </a:ext>
              </a:extLst>
            </p:cNvPr>
            <p:cNvSpPr/>
            <p:nvPr/>
          </p:nvSpPr>
          <p:spPr>
            <a:xfrm>
              <a:off x="3732119" y="2223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0" name="Oval 2289">
              <a:extLst>
                <a:ext uri="{FF2B5EF4-FFF2-40B4-BE49-F238E27FC236}">
                  <a16:creationId xmlns:a16="http://schemas.microsoft.com/office/drawing/2014/main" id="{2C93AADF-5CDA-0C07-B22A-535C11AA281F}"/>
                </a:ext>
              </a:extLst>
            </p:cNvPr>
            <p:cNvSpPr/>
            <p:nvPr/>
          </p:nvSpPr>
          <p:spPr>
            <a:xfrm>
              <a:off x="3646394" y="2414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1" name="Oval 2290">
              <a:extLst>
                <a:ext uri="{FF2B5EF4-FFF2-40B4-BE49-F238E27FC236}">
                  <a16:creationId xmlns:a16="http://schemas.microsoft.com/office/drawing/2014/main" id="{0C1CA412-75DB-594E-0B34-E667C233790D}"/>
                </a:ext>
              </a:extLst>
            </p:cNvPr>
            <p:cNvSpPr/>
            <p:nvPr/>
          </p:nvSpPr>
          <p:spPr>
            <a:xfrm>
              <a:off x="3643219" y="2519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2" name="Oval 2291">
              <a:extLst>
                <a:ext uri="{FF2B5EF4-FFF2-40B4-BE49-F238E27FC236}">
                  <a16:creationId xmlns:a16="http://schemas.microsoft.com/office/drawing/2014/main" id="{D713948C-EF66-5593-4DE0-943BE074875D}"/>
                </a:ext>
              </a:extLst>
            </p:cNvPr>
            <p:cNvSpPr/>
            <p:nvPr/>
          </p:nvSpPr>
          <p:spPr>
            <a:xfrm>
              <a:off x="3640044" y="2627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3" name="Oval 2292">
              <a:extLst>
                <a:ext uri="{FF2B5EF4-FFF2-40B4-BE49-F238E27FC236}">
                  <a16:creationId xmlns:a16="http://schemas.microsoft.com/office/drawing/2014/main" id="{31710BB3-FC29-7B5B-2619-7C00A12D397C}"/>
                </a:ext>
              </a:extLst>
            </p:cNvPr>
            <p:cNvSpPr/>
            <p:nvPr/>
          </p:nvSpPr>
          <p:spPr>
            <a:xfrm>
              <a:off x="3735294" y="2493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4" name="Oval 2293">
              <a:extLst>
                <a:ext uri="{FF2B5EF4-FFF2-40B4-BE49-F238E27FC236}">
                  <a16:creationId xmlns:a16="http://schemas.microsoft.com/office/drawing/2014/main" id="{9D0F73D7-035E-C49B-7CBB-1DD477069BB7}"/>
                </a:ext>
              </a:extLst>
            </p:cNvPr>
            <p:cNvSpPr/>
            <p:nvPr/>
          </p:nvSpPr>
          <p:spPr>
            <a:xfrm>
              <a:off x="3811494" y="2538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5" name="Oval 2294">
              <a:extLst>
                <a:ext uri="{FF2B5EF4-FFF2-40B4-BE49-F238E27FC236}">
                  <a16:creationId xmlns:a16="http://schemas.microsoft.com/office/drawing/2014/main" id="{88E5F88A-8195-F9C4-7F0D-D179A0712A88}"/>
                </a:ext>
              </a:extLst>
            </p:cNvPr>
            <p:cNvSpPr/>
            <p:nvPr/>
          </p:nvSpPr>
          <p:spPr>
            <a:xfrm>
              <a:off x="3903569" y="2471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6" name="Oval 2295">
              <a:extLst>
                <a:ext uri="{FF2B5EF4-FFF2-40B4-BE49-F238E27FC236}">
                  <a16:creationId xmlns:a16="http://schemas.microsoft.com/office/drawing/2014/main" id="{EAE45432-CB07-5951-9632-0BEE7A531601}"/>
                </a:ext>
              </a:extLst>
            </p:cNvPr>
            <p:cNvSpPr/>
            <p:nvPr/>
          </p:nvSpPr>
          <p:spPr>
            <a:xfrm>
              <a:off x="2220819" y="2636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7" name="Oval 2296">
              <a:extLst>
                <a:ext uri="{FF2B5EF4-FFF2-40B4-BE49-F238E27FC236}">
                  <a16:creationId xmlns:a16="http://schemas.microsoft.com/office/drawing/2014/main" id="{312B206A-0BAD-6257-6F12-67DBAA7D87B3}"/>
                </a:ext>
              </a:extLst>
            </p:cNvPr>
            <p:cNvSpPr/>
            <p:nvPr/>
          </p:nvSpPr>
          <p:spPr>
            <a:xfrm>
              <a:off x="2344644" y="2608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8" name="Oval 2297">
              <a:extLst>
                <a:ext uri="{FF2B5EF4-FFF2-40B4-BE49-F238E27FC236}">
                  <a16:creationId xmlns:a16="http://schemas.microsoft.com/office/drawing/2014/main" id="{6D968002-F468-97C8-7366-6B2AFF2C28E9}"/>
                </a:ext>
              </a:extLst>
            </p:cNvPr>
            <p:cNvSpPr/>
            <p:nvPr/>
          </p:nvSpPr>
          <p:spPr>
            <a:xfrm>
              <a:off x="2300194" y="26811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9" name="Oval 2298">
              <a:extLst>
                <a:ext uri="{FF2B5EF4-FFF2-40B4-BE49-F238E27FC236}">
                  <a16:creationId xmlns:a16="http://schemas.microsoft.com/office/drawing/2014/main" id="{D7D4107A-4B67-7FAA-AAB8-27FFB11EF830}"/>
                </a:ext>
              </a:extLst>
            </p:cNvPr>
            <p:cNvSpPr/>
            <p:nvPr/>
          </p:nvSpPr>
          <p:spPr>
            <a:xfrm>
              <a:off x="2433544" y="2674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0" name="Oval 2299">
              <a:extLst>
                <a:ext uri="{FF2B5EF4-FFF2-40B4-BE49-F238E27FC236}">
                  <a16:creationId xmlns:a16="http://schemas.microsoft.com/office/drawing/2014/main" id="{213E5707-6AEC-79C3-67D7-7D5EF21143C1}"/>
                </a:ext>
              </a:extLst>
            </p:cNvPr>
            <p:cNvSpPr/>
            <p:nvPr/>
          </p:nvSpPr>
          <p:spPr>
            <a:xfrm>
              <a:off x="2398619" y="2789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1" name="Oval 2300">
              <a:extLst>
                <a:ext uri="{FF2B5EF4-FFF2-40B4-BE49-F238E27FC236}">
                  <a16:creationId xmlns:a16="http://schemas.microsoft.com/office/drawing/2014/main" id="{82567FE5-6363-D62E-2558-6523990E97E6}"/>
                </a:ext>
              </a:extLst>
            </p:cNvPr>
            <p:cNvSpPr/>
            <p:nvPr/>
          </p:nvSpPr>
          <p:spPr>
            <a:xfrm>
              <a:off x="2211294" y="2731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2" name="Oval 2301">
              <a:extLst>
                <a:ext uri="{FF2B5EF4-FFF2-40B4-BE49-F238E27FC236}">
                  <a16:creationId xmlns:a16="http://schemas.microsoft.com/office/drawing/2014/main" id="{D8BFB664-DACD-EE25-146C-97143DF41F8F}"/>
                </a:ext>
              </a:extLst>
            </p:cNvPr>
            <p:cNvSpPr/>
            <p:nvPr/>
          </p:nvSpPr>
          <p:spPr>
            <a:xfrm>
              <a:off x="2177863" y="284162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3" name="Oval 2302">
              <a:extLst>
                <a:ext uri="{FF2B5EF4-FFF2-40B4-BE49-F238E27FC236}">
                  <a16:creationId xmlns:a16="http://schemas.microsoft.com/office/drawing/2014/main" id="{765BA57B-6E9D-8D66-A3E5-0E1E0C4D0339}"/>
                </a:ext>
              </a:extLst>
            </p:cNvPr>
            <p:cNvSpPr/>
            <p:nvPr/>
          </p:nvSpPr>
          <p:spPr>
            <a:xfrm>
              <a:off x="2255744" y="2941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4" name="Oval 2303">
              <a:extLst>
                <a:ext uri="{FF2B5EF4-FFF2-40B4-BE49-F238E27FC236}">
                  <a16:creationId xmlns:a16="http://schemas.microsoft.com/office/drawing/2014/main" id="{D70A6D83-76A9-E44C-B99D-6EC2A51A2DBB}"/>
                </a:ext>
              </a:extLst>
            </p:cNvPr>
            <p:cNvSpPr/>
            <p:nvPr/>
          </p:nvSpPr>
          <p:spPr>
            <a:xfrm>
              <a:off x="2376394" y="2960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5" name="Oval 2304">
              <a:extLst>
                <a:ext uri="{FF2B5EF4-FFF2-40B4-BE49-F238E27FC236}">
                  <a16:creationId xmlns:a16="http://schemas.microsoft.com/office/drawing/2014/main" id="{822728D7-89D9-6263-ECA9-820132AC701A}"/>
                </a:ext>
              </a:extLst>
            </p:cNvPr>
            <p:cNvSpPr/>
            <p:nvPr/>
          </p:nvSpPr>
          <p:spPr>
            <a:xfrm>
              <a:off x="2297019" y="30336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6" name="Oval 2305">
              <a:extLst>
                <a:ext uri="{FF2B5EF4-FFF2-40B4-BE49-F238E27FC236}">
                  <a16:creationId xmlns:a16="http://schemas.microsoft.com/office/drawing/2014/main" id="{0F52465A-9BA2-78AE-40A5-23C4E92D67D9}"/>
                </a:ext>
              </a:extLst>
            </p:cNvPr>
            <p:cNvSpPr/>
            <p:nvPr/>
          </p:nvSpPr>
          <p:spPr>
            <a:xfrm>
              <a:off x="2269938" y="2851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7" name="Oval 2306">
              <a:extLst>
                <a:ext uri="{FF2B5EF4-FFF2-40B4-BE49-F238E27FC236}">
                  <a16:creationId xmlns:a16="http://schemas.microsoft.com/office/drawing/2014/main" id="{35B04563-FD48-5F84-11F4-83E177550ABF}"/>
                </a:ext>
              </a:extLst>
            </p:cNvPr>
            <p:cNvSpPr/>
            <p:nvPr/>
          </p:nvSpPr>
          <p:spPr>
            <a:xfrm>
              <a:off x="2458944" y="3008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8" name="Oval 2307">
              <a:extLst>
                <a:ext uri="{FF2B5EF4-FFF2-40B4-BE49-F238E27FC236}">
                  <a16:creationId xmlns:a16="http://schemas.microsoft.com/office/drawing/2014/main" id="{11462405-F421-0A58-AB80-F2E20CD2D80A}"/>
                </a:ext>
              </a:extLst>
            </p:cNvPr>
            <p:cNvSpPr/>
            <p:nvPr/>
          </p:nvSpPr>
          <p:spPr>
            <a:xfrm>
              <a:off x="2525619" y="2925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9" name="Oval 2308">
              <a:extLst>
                <a:ext uri="{FF2B5EF4-FFF2-40B4-BE49-F238E27FC236}">
                  <a16:creationId xmlns:a16="http://schemas.microsoft.com/office/drawing/2014/main" id="{D30323C1-89E1-9727-0EA1-B79C942CF817}"/>
                </a:ext>
              </a:extLst>
            </p:cNvPr>
            <p:cNvSpPr/>
            <p:nvPr/>
          </p:nvSpPr>
          <p:spPr>
            <a:xfrm>
              <a:off x="2617694" y="2957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0" name="Oval 2309">
              <a:extLst>
                <a:ext uri="{FF2B5EF4-FFF2-40B4-BE49-F238E27FC236}">
                  <a16:creationId xmlns:a16="http://schemas.microsoft.com/office/drawing/2014/main" id="{2D02BBF5-316C-1841-C3B2-CBCAB5EAAB23}"/>
                </a:ext>
              </a:extLst>
            </p:cNvPr>
            <p:cNvSpPr/>
            <p:nvPr/>
          </p:nvSpPr>
          <p:spPr>
            <a:xfrm>
              <a:off x="2706594" y="28685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1" name="Oval 2310">
              <a:extLst>
                <a:ext uri="{FF2B5EF4-FFF2-40B4-BE49-F238E27FC236}">
                  <a16:creationId xmlns:a16="http://schemas.microsoft.com/office/drawing/2014/main" id="{5933F815-D636-07BE-77D7-28D2D0ECEAC8}"/>
                </a:ext>
              </a:extLst>
            </p:cNvPr>
            <p:cNvSpPr/>
            <p:nvPr/>
          </p:nvSpPr>
          <p:spPr>
            <a:xfrm>
              <a:off x="2795494" y="2938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2" name="Oval 2311">
              <a:extLst>
                <a:ext uri="{FF2B5EF4-FFF2-40B4-BE49-F238E27FC236}">
                  <a16:creationId xmlns:a16="http://schemas.microsoft.com/office/drawing/2014/main" id="{72109D87-AF18-A723-18C6-5F1972283B35}"/>
                </a:ext>
              </a:extLst>
            </p:cNvPr>
            <p:cNvSpPr/>
            <p:nvPr/>
          </p:nvSpPr>
          <p:spPr>
            <a:xfrm>
              <a:off x="2684369" y="3049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3" name="Oval 2312">
              <a:extLst>
                <a:ext uri="{FF2B5EF4-FFF2-40B4-BE49-F238E27FC236}">
                  <a16:creationId xmlns:a16="http://schemas.microsoft.com/office/drawing/2014/main" id="{5FC3897D-AA33-DD54-951F-39CD377891B4}"/>
                </a:ext>
              </a:extLst>
            </p:cNvPr>
            <p:cNvSpPr/>
            <p:nvPr/>
          </p:nvSpPr>
          <p:spPr>
            <a:xfrm>
              <a:off x="2728819" y="3135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4" name="Oval 2313">
              <a:extLst>
                <a:ext uri="{FF2B5EF4-FFF2-40B4-BE49-F238E27FC236}">
                  <a16:creationId xmlns:a16="http://schemas.microsoft.com/office/drawing/2014/main" id="{3CB03857-48E7-2736-4EE4-6D1FCAE23B44}"/>
                </a:ext>
              </a:extLst>
            </p:cNvPr>
            <p:cNvSpPr/>
            <p:nvPr/>
          </p:nvSpPr>
          <p:spPr>
            <a:xfrm>
              <a:off x="2817719" y="3132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5" name="Oval 2314">
              <a:extLst>
                <a:ext uri="{FF2B5EF4-FFF2-40B4-BE49-F238E27FC236}">
                  <a16:creationId xmlns:a16="http://schemas.microsoft.com/office/drawing/2014/main" id="{16321D55-B4EB-2C8D-C6B5-0C3E2E7BC24B}"/>
                </a:ext>
              </a:extLst>
            </p:cNvPr>
            <p:cNvSpPr/>
            <p:nvPr/>
          </p:nvSpPr>
          <p:spPr>
            <a:xfrm>
              <a:off x="2903444" y="3084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6" name="Oval 2315">
              <a:extLst>
                <a:ext uri="{FF2B5EF4-FFF2-40B4-BE49-F238E27FC236}">
                  <a16:creationId xmlns:a16="http://schemas.microsoft.com/office/drawing/2014/main" id="{1B5FF7A4-1F8E-BCE2-1A5F-5F999E0D6682}"/>
                </a:ext>
              </a:extLst>
            </p:cNvPr>
            <p:cNvSpPr/>
            <p:nvPr/>
          </p:nvSpPr>
          <p:spPr>
            <a:xfrm>
              <a:off x="3011394" y="3043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7" name="Oval 2316">
              <a:extLst>
                <a:ext uri="{FF2B5EF4-FFF2-40B4-BE49-F238E27FC236}">
                  <a16:creationId xmlns:a16="http://schemas.microsoft.com/office/drawing/2014/main" id="{A11A6D5E-B715-4613-4AA2-5B094E56BBBA}"/>
                </a:ext>
              </a:extLst>
            </p:cNvPr>
            <p:cNvSpPr/>
            <p:nvPr/>
          </p:nvSpPr>
          <p:spPr>
            <a:xfrm>
              <a:off x="2985994" y="3141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8" name="Oval 2317">
              <a:extLst>
                <a:ext uri="{FF2B5EF4-FFF2-40B4-BE49-F238E27FC236}">
                  <a16:creationId xmlns:a16="http://schemas.microsoft.com/office/drawing/2014/main" id="{97BEFF0D-B8A1-2286-DE92-4BA18724B87D}"/>
                </a:ext>
              </a:extLst>
            </p:cNvPr>
            <p:cNvSpPr/>
            <p:nvPr/>
          </p:nvSpPr>
          <p:spPr>
            <a:xfrm>
              <a:off x="2827244" y="3230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9" name="Oval 2318">
              <a:extLst>
                <a:ext uri="{FF2B5EF4-FFF2-40B4-BE49-F238E27FC236}">
                  <a16:creationId xmlns:a16="http://schemas.microsoft.com/office/drawing/2014/main" id="{0D9C1250-D912-4233-ADDA-E68918545379}"/>
                </a:ext>
              </a:extLst>
            </p:cNvPr>
            <p:cNvSpPr/>
            <p:nvPr/>
          </p:nvSpPr>
          <p:spPr>
            <a:xfrm>
              <a:off x="3014569" y="3243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0" name="Oval 2319">
              <a:extLst>
                <a:ext uri="{FF2B5EF4-FFF2-40B4-BE49-F238E27FC236}">
                  <a16:creationId xmlns:a16="http://schemas.microsoft.com/office/drawing/2014/main" id="{B1949F3E-ABCE-CCC8-94D9-573C8D957C82}"/>
                </a:ext>
              </a:extLst>
            </p:cNvPr>
            <p:cNvSpPr/>
            <p:nvPr/>
          </p:nvSpPr>
          <p:spPr>
            <a:xfrm>
              <a:off x="2960594" y="3322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1" name="Oval 2320">
              <a:extLst>
                <a:ext uri="{FF2B5EF4-FFF2-40B4-BE49-F238E27FC236}">
                  <a16:creationId xmlns:a16="http://schemas.microsoft.com/office/drawing/2014/main" id="{15D6F371-8DFD-F86B-2E8C-BDA81AC7356F}"/>
                </a:ext>
              </a:extLst>
            </p:cNvPr>
            <p:cNvSpPr/>
            <p:nvPr/>
          </p:nvSpPr>
          <p:spPr>
            <a:xfrm>
              <a:off x="3084419" y="3170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2" name="Oval 2321">
              <a:extLst>
                <a:ext uri="{FF2B5EF4-FFF2-40B4-BE49-F238E27FC236}">
                  <a16:creationId xmlns:a16="http://schemas.microsoft.com/office/drawing/2014/main" id="{638B1D9D-F0F6-F0B9-6901-A2FCF9410DC5}"/>
                </a:ext>
              </a:extLst>
            </p:cNvPr>
            <p:cNvSpPr/>
            <p:nvPr/>
          </p:nvSpPr>
          <p:spPr>
            <a:xfrm>
              <a:off x="3170144" y="3176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3" name="Oval 2322">
              <a:extLst>
                <a:ext uri="{FF2B5EF4-FFF2-40B4-BE49-F238E27FC236}">
                  <a16:creationId xmlns:a16="http://schemas.microsoft.com/office/drawing/2014/main" id="{FDD99421-1CCB-36D0-3FF4-3FBB58DBE374}"/>
                </a:ext>
              </a:extLst>
            </p:cNvPr>
            <p:cNvSpPr/>
            <p:nvPr/>
          </p:nvSpPr>
          <p:spPr>
            <a:xfrm>
              <a:off x="3160619" y="3262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4" name="Oval 2323">
              <a:extLst>
                <a:ext uri="{FF2B5EF4-FFF2-40B4-BE49-F238E27FC236}">
                  <a16:creationId xmlns:a16="http://schemas.microsoft.com/office/drawing/2014/main" id="{A5D79712-B8EF-142E-4AF0-5819356446C3}"/>
                </a:ext>
              </a:extLst>
            </p:cNvPr>
            <p:cNvSpPr/>
            <p:nvPr/>
          </p:nvSpPr>
          <p:spPr>
            <a:xfrm>
              <a:off x="3093944" y="3354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5" name="Oval 2324">
              <a:extLst>
                <a:ext uri="{FF2B5EF4-FFF2-40B4-BE49-F238E27FC236}">
                  <a16:creationId xmlns:a16="http://schemas.microsoft.com/office/drawing/2014/main" id="{48229957-D70C-65C7-1872-36801617E1DF}"/>
                </a:ext>
              </a:extLst>
            </p:cNvPr>
            <p:cNvSpPr/>
            <p:nvPr/>
          </p:nvSpPr>
          <p:spPr>
            <a:xfrm>
              <a:off x="3147919" y="3090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6" name="Oval 2325">
              <a:extLst>
                <a:ext uri="{FF2B5EF4-FFF2-40B4-BE49-F238E27FC236}">
                  <a16:creationId xmlns:a16="http://schemas.microsoft.com/office/drawing/2014/main" id="{7F082AB8-F5BB-127A-DD1B-EA9BC157ECA1}"/>
                </a:ext>
              </a:extLst>
            </p:cNvPr>
            <p:cNvSpPr/>
            <p:nvPr/>
          </p:nvSpPr>
          <p:spPr>
            <a:xfrm>
              <a:off x="3262219" y="3179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7" name="Oval 2326">
              <a:extLst>
                <a:ext uri="{FF2B5EF4-FFF2-40B4-BE49-F238E27FC236}">
                  <a16:creationId xmlns:a16="http://schemas.microsoft.com/office/drawing/2014/main" id="{698E12C9-697C-E41E-C409-8C1C776BD30B}"/>
                </a:ext>
              </a:extLst>
            </p:cNvPr>
            <p:cNvSpPr/>
            <p:nvPr/>
          </p:nvSpPr>
          <p:spPr>
            <a:xfrm>
              <a:off x="3338419" y="31291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8" name="Oval 2327">
              <a:extLst>
                <a:ext uri="{FF2B5EF4-FFF2-40B4-BE49-F238E27FC236}">
                  <a16:creationId xmlns:a16="http://schemas.microsoft.com/office/drawing/2014/main" id="{586AEBF6-3E44-A045-67EE-20D75104A6FF}"/>
                </a:ext>
              </a:extLst>
            </p:cNvPr>
            <p:cNvSpPr/>
            <p:nvPr/>
          </p:nvSpPr>
          <p:spPr>
            <a:xfrm>
              <a:off x="3366994" y="2979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9" name="Oval 2328">
              <a:extLst>
                <a:ext uri="{FF2B5EF4-FFF2-40B4-BE49-F238E27FC236}">
                  <a16:creationId xmlns:a16="http://schemas.microsoft.com/office/drawing/2014/main" id="{EA9AB4DB-8F46-4DFB-110B-7ED091D32756}"/>
                </a:ext>
              </a:extLst>
            </p:cNvPr>
            <p:cNvSpPr/>
            <p:nvPr/>
          </p:nvSpPr>
          <p:spPr>
            <a:xfrm>
              <a:off x="3417794" y="29034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0" name="Oval 2329">
              <a:extLst>
                <a:ext uri="{FF2B5EF4-FFF2-40B4-BE49-F238E27FC236}">
                  <a16:creationId xmlns:a16="http://schemas.microsoft.com/office/drawing/2014/main" id="{91C33AF9-42FE-B6FA-77DF-CBE81A23031F}"/>
                </a:ext>
              </a:extLst>
            </p:cNvPr>
            <p:cNvSpPr/>
            <p:nvPr/>
          </p:nvSpPr>
          <p:spPr>
            <a:xfrm>
              <a:off x="3500344" y="29510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1" name="Oval 2330">
              <a:extLst>
                <a:ext uri="{FF2B5EF4-FFF2-40B4-BE49-F238E27FC236}">
                  <a16:creationId xmlns:a16="http://schemas.microsoft.com/office/drawing/2014/main" id="{25FF69FD-2520-3C0B-7E0E-8FF0E9CD04E9}"/>
                </a:ext>
              </a:extLst>
            </p:cNvPr>
            <p:cNvSpPr/>
            <p:nvPr/>
          </p:nvSpPr>
          <p:spPr>
            <a:xfrm>
              <a:off x="3522569" y="3049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2" name="Oval 2331">
              <a:extLst>
                <a:ext uri="{FF2B5EF4-FFF2-40B4-BE49-F238E27FC236}">
                  <a16:creationId xmlns:a16="http://schemas.microsoft.com/office/drawing/2014/main" id="{D49F509E-70B0-F264-8FCF-7D891F2418AD}"/>
                </a:ext>
              </a:extLst>
            </p:cNvPr>
            <p:cNvSpPr/>
            <p:nvPr/>
          </p:nvSpPr>
          <p:spPr>
            <a:xfrm>
              <a:off x="3595594" y="3106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3" name="Oval 2332">
              <a:extLst>
                <a:ext uri="{FF2B5EF4-FFF2-40B4-BE49-F238E27FC236}">
                  <a16:creationId xmlns:a16="http://schemas.microsoft.com/office/drawing/2014/main" id="{8AE565F5-4234-83C9-7FE0-BED35A39B334}"/>
                </a:ext>
              </a:extLst>
            </p:cNvPr>
            <p:cNvSpPr/>
            <p:nvPr/>
          </p:nvSpPr>
          <p:spPr>
            <a:xfrm>
              <a:off x="3408269" y="33320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4" name="Oval 2333">
              <a:extLst>
                <a:ext uri="{FF2B5EF4-FFF2-40B4-BE49-F238E27FC236}">
                  <a16:creationId xmlns:a16="http://schemas.microsoft.com/office/drawing/2014/main" id="{8A9D4688-0B37-49AF-1536-9D5A448AF2EC}"/>
                </a:ext>
              </a:extLst>
            </p:cNvPr>
            <p:cNvSpPr/>
            <p:nvPr/>
          </p:nvSpPr>
          <p:spPr>
            <a:xfrm>
              <a:off x="3366994" y="3239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5" name="Oval 2334">
              <a:extLst>
                <a:ext uri="{FF2B5EF4-FFF2-40B4-BE49-F238E27FC236}">
                  <a16:creationId xmlns:a16="http://schemas.microsoft.com/office/drawing/2014/main" id="{BFC81233-39B7-BA2C-52BF-72E6D79425FD}"/>
                </a:ext>
              </a:extLst>
            </p:cNvPr>
            <p:cNvSpPr/>
            <p:nvPr/>
          </p:nvSpPr>
          <p:spPr>
            <a:xfrm>
              <a:off x="3347944" y="3417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6" name="Oval 2335">
              <a:extLst>
                <a:ext uri="{FF2B5EF4-FFF2-40B4-BE49-F238E27FC236}">
                  <a16:creationId xmlns:a16="http://schemas.microsoft.com/office/drawing/2014/main" id="{F8807ACC-6B66-417F-B139-4F8290372B04}"/>
                </a:ext>
              </a:extLst>
            </p:cNvPr>
            <p:cNvSpPr/>
            <p:nvPr/>
          </p:nvSpPr>
          <p:spPr>
            <a:xfrm>
              <a:off x="3268569" y="3484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7" name="Oval 2336">
              <a:extLst>
                <a:ext uri="{FF2B5EF4-FFF2-40B4-BE49-F238E27FC236}">
                  <a16:creationId xmlns:a16="http://schemas.microsoft.com/office/drawing/2014/main" id="{A8557FBD-8B76-A741-126A-EA1CF549A211}"/>
                </a:ext>
              </a:extLst>
            </p:cNvPr>
            <p:cNvSpPr/>
            <p:nvPr/>
          </p:nvSpPr>
          <p:spPr>
            <a:xfrm>
              <a:off x="3338419" y="3560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8" name="Oval 2337">
              <a:extLst>
                <a:ext uri="{FF2B5EF4-FFF2-40B4-BE49-F238E27FC236}">
                  <a16:creationId xmlns:a16="http://schemas.microsoft.com/office/drawing/2014/main" id="{34AA07AD-3761-F1C5-00BB-4D3D9220A730}"/>
                </a:ext>
              </a:extLst>
            </p:cNvPr>
            <p:cNvSpPr/>
            <p:nvPr/>
          </p:nvSpPr>
          <p:spPr>
            <a:xfrm>
              <a:off x="3363819" y="36590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9" name="Oval 2338">
              <a:extLst>
                <a:ext uri="{FF2B5EF4-FFF2-40B4-BE49-F238E27FC236}">
                  <a16:creationId xmlns:a16="http://schemas.microsoft.com/office/drawing/2014/main" id="{9F9C3456-34D1-8BD1-C67D-356287312AA0}"/>
                </a:ext>
              </a:extLst>
            </p:cNvPr>
            <p:cNvSpPr/>
            <p:nvPr/>
          </p:nvSpPr>
          <p:spPr>
            <a:xfrm>
              <a:off x="3446369" y="35384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0" name="Oval 2339">
              <a:extLst>
                <a:ext uri="{FF2B5EF4-FFF2-40B4-BE49-F238E27FC236}">
                  <a16:creationId xmlns:a16="http://schemas.microsoft.com/office/drawing/2014/main" id="{E800100F-8CB3-316F-0F83-4B684E94A2F7}"/>
                </a:ext>
              </a:extLst>
            </p:cNvPr>
            <p:cNvSpPr/>
            <p:nvPr/>
          </p:nvSpPr>
          <p:spPr>
            <a:xfrm>
              <a:off x="3544794" y="34908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1" name="Oval 2340">
              <a:extLst>
                <a:ext uri="{FF2B5EF4-FFF2-40B4-BE49-F238E27FC236}">
                  <a16:creationId xmlns:a16="http://schemas.microsoft.com/office/drawing/2014/main" id="{C33892B9-E8C2-F039-EEC3-120549DF8C5A}"/>
                </a:ext>
              </a:extLst>
            </p:cNvPr>
            <p:cNvSpPr/>
            <p:nvPr/>
          </p:nvSpPr>
          <p:spPr>
            <a:xfrm>
              <a:off x="3646394" y="3484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2" name="Oval 2341">
              <a:extLst>
                <a:ext uri="{FF2B5EF4-FFF2-40B4-BE49-F238E27FC236}">
                  <a16:creationId xmlns:a16="http://schemas.microsoft.com/office/drawing/2014/main" id="{40F8EDB6-0DE8-E014-B1AD-988C8BC5895E}"/>
                </a:ext>
              </a:extLst>
            </p:cNvPr>
            <p:cNvSpPr/>
            <p:nvPr/>
          </p:nvSpPr>
          <p:spPr>
            <a:xfrm>
              <a:off x="3592419" y="35797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3" name="Oval 2342">
              <a:extLst>
                <a:ext uri="{FF2B5EF4-FFF2-40B4-BE49-F238E27FC236}">
                  <a16:creationId xmlns:a16="http://schemas.microsoft.com/office/drawing/2014/main" id="{7AD9E63D-5951-FFC0-7732-4AA1C3F14AE3}"/>
                </a:ext>
              </a:extLst>
            </p:cNvPr>
            <p:cNvSpPr/>
            <p:nvPr/>
          </p:nvSpPr>
          <p:spPr>
            <a:xfrm>
              <a:off x="3713069" y="3557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4" name="Oval 2343">
              <a:extLst>
                <a:ext uri="{FF2B5EF4-FFF2-40B4-BE49-F238E27FC236}">
                  <a16:creationId xmlns:a16="http://schemas.microsoft.com/office/drawing/2014/main" id="{D9E5EC9F-BDDC-7F49-14E9-09FA029EFBE9}"/>
                </a:ext>
              </a:extLst>
            </p:cNvPr>
            <p:cNvSpPr/>
            <p:nvPr/>
          </p:nvSpPr>
          <p:spPr>
            <a:xfrm>
              <a:off x="3582894" y="3681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5" name="Oval 2344">
              <a:extLst>
                <a:ext uri="{FF2B5EF4-FFF2-40B4-BE49-F238E27FC236}">
                  <a16:creationId xmlns:a16="http://schemas.microsoft.com/office/drawing/2014/main" id="{06C83767-D612-AA79-5BEE-59548D31B344}"/>
                </a:ext>
              </a:extLst>
            </p:cNvPr>
            <p:cNvSpPr/>
            <p:nvPr/>
          </p:nvSpPr>
          <p:spPr>
            <a:xfrm>
              <a:off x="3801969" y="35701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6" name="Oval 2345">
              <a:extLst>
                <a:ext uri="{FF2B5EF4-FFF2-40B4-BE49-F238E27FC236}">
                  <a16:creationId xmlns:a16="http://schemas.microsoft.com/office/drawing/2014/main" id="{491999A2-1D88-5377-0DDD-D290CD2DAB6A}"/>
                </a:ext>
              </a:extLst>
            </p:cNvPr>
            <p:cNvSpPr/>
            <p:nvPr/>
          </p:nvSpPr>
          <p:spPr>
            <a:xfrm>
              <a:off x="2773269" y="3370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7" name="Oval 2346">
              <a:extLst>
                <a:ext uri="{FF2B5EF4-FFF2-40B4-BE49-F238E27FC236}">
                  <a16:creationId xmlns:a16="http://schemas.microsoft.com/office/drawing/2014/main" id="{D845D7B5-FDD6-112F-5227-0475C1A3D098}"/>
                </a:ext>
              </a:extLst>
            </p:cNvPr>
            <p:cNvSpPr/>
            <p:nvPr/>
          </p:nvSpPr>
          <p:spPr>
            <a:xfrm>
              <a:off x="2700244" y="3417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8" name="Oval 2347">
              <a:extLst>
                <a:ext uri="{FF2B5EF4-FFF2-40B4-BE49-F238E27FC236}">
                  <a16:creationId xmlns:a16="http://schemas.microsoft.com/office/drawing/2014/main" id="{6AF0F1DE-E488-CAA3-A58E-BDDEE90FC4CF}"/>
                </a:ext>
              </a:extLst>
            </p:cNvPr>
            <p:cNvSpPr/>
            <p:nvPr/>
          </p:nvSpPr>
          <p:spPr>
            <a:xfrm>
              <a:off x="2614519" y="3357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9" name="Oval 2348">
              <a:extLst>
                <a:ext uri="{FF2B5EF4-FFF2-40B4-BE49-F238E27FC236}">
                  <a16:creationId xmlns:a16="http://schemas.microsoft.com/office/drawing/2014/main" id="{74853640-0AE2-9534-EB1D-89CC99876F4F}"/>
                </a:ext>
              </a:extLst>
            </p:cNvPr>
            <p:cNvSpPr/>
            <p:nvPr/>
          </p:nvSpPr>
          <p:spPr>
            <a:xfrm>
              <a:off x="2490694" y="3360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0" name="Oval 2349">
              <a:extLst>
                <a:ext uri="{FF2B5EF4-FFF2-40B4-BE49-F238E27FC236}">
                  <a16:creationId xmlns:a16="http://schemas.microsoft.com/office/drawing/2014/main" id="{54B65E8C-1A51-2D20-832A-378C33797C2B}"/>
                </a:ext>
              </a:extLst>
            </p:cNvPr>
            <p:cNvSpPr/>
            <p:nvPr/>
          </p:nvSpPr>
          <p:spPr>
            <a:xfrm>
              <a:off x="2401794" y="3306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1" name="Oval 2350">
              <a:extLst>
                <a:ext uri="{FF2B5EF4-FFF2-40B4-BE49-F238E27FC236}">
                  <a16:creationId xmlns:a16="http://schemas.microsoft.com/office/drawing/2014/main" id="{D991DC85-CE9D-A9D0-5E5B-9B8E983248EE}"/>
                </a:ext>
              </a:extLst>
            </p:cNvPr>
            <p:cNvSpPr/>
            <p:nvPr/>
          </p:nvSpPr>
          <p:spPr>
            <a:xfrm>
              <a:off x="2277969" y="33257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2" name="Oval 2351">
              <a:extLst>
                <a:ext uri="{FF2B5EF4-FFF2-40B4-BE49-F238E27FC236}">
                  <a16:creationId xmlns:a16="http://schemas.microsoft.com/office/drawing/2014/main" id="{00A2B018-99EA-8FE2-BDE5-A4B69E8C5416}"/>
                </a:ext>
              </a:extLst>
            </p:cNvPr>
            <p:cNvSpPr/>
            <p:nvPr/>
          </p:nvSpPr>
          <p:spPr>
            <a:xfrm>
              <a:off x="2204944" y="3239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3" name="Oval 2352">
              <a:extLst>
                <a:ext uri="{FF2B5EF4-FFF2-40B4-BE49-F238E27FC236}">
                  <a16:creationId xmlns:a16="http://schemas.microsoft.com/office/drawing/2014/main" id="{328E4372-9B91-36D2-5DF2-69935EEEC443}"/>
                </a:ext>
              </a:extLst>
            </p:cNvPr>
            <p:cNvSpPr/>
            <p:nvPr/>
          </p:nvSpPr>
          <p:spPr>
            <a:xfrm>
              <a:off x="2300194" y="3233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4" name="Oval 2353">
              <a:extLst>
                <a:ext uri="{FF2B5EF4-FFF2-40B4-BE49-F238E27FC236}">
                  <a16:creationId xmlns:a16="http://schemas.microsoft.com/office/drawing/2014/main" id="{8ADE9E98-F054-43E9-E960-117BF6DBCCD0}"/>
                </a:ext>
              </a:extLst>
            </p:cNvPr>
            <p:cNvSpPr/>
            <p:nvPr/>
          </p:nvSpPr>
          <p:spPr>
            <a:xfrm>
              <a:off x="2255744" y="3128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5" name="Oval 2354">
              <a:extLst>
                <a:ext uri="{FF2B5EF4-FFF2-40B4-BE49-F238E27FC236}">
                  <a16:creationId xmlns:a16="http://schemas.microsoft.com/office/drawing/2014/main" id="{BF209A1C-0E50-EC6D-52FB-319247E94610}"/>
                </a:ext>
              </a:extLst>
            </p:cNvPr>
            <p:cNvSpPr/>
            <p:nvPr/>
          </p:nvSpPr>
          <p:spPr>
            <a:xfrm>
              <a:off x="2331944" y="3424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6" name="Oval 2355">
              <a:extLst>
                <a:ext uri="{FF2B5EF4-FFF2-40B4-BE49-F238E27FC236}">
                  <a16:creationId xmlns:a16="http://schemas.microsoft.com/office/drawing/2014/main" id="{8323508A-D8DF-86B1-3F49-9581B2BAC09E}"/>
                </a:ext>
              </a:extLst>
            </p:cNvPr>
            <p:cNvSpPr/>
            <p:nvPr/>
          </p:nvSpPr>
          <p:spPr>
            <a:xfrm>
              <a:off x="2424019" y="34050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7" name="Oval 2356">
              <a:extLst>
                <a:ext uri="{FF2B5EF4-FFF2-40B4-BE49-F238E27FC236}">
                  <a16:creationId xmlns:a16="http://schemas.microsoft.com/office/drawing/2014/main" id="{5EEA72C1-93AD-7C9E-EEC7-34C0549CBB4C}"/>
                </a:ext>
              </a:extLst>
            </p:cNvPr>
            <p:cNvSpPr/>
            <p:nvPr/>
          </p:nvSpPr>
          <p:spPr>
            <a:xfrm>
              <a:off x="2471644" y="3497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8" name="Oval 2357">
              <a:extLst>
                <a:ext uri="{FF2B5EF4-FFF2-40B4-BE49-F238E27FC236}">
                  <a16:creationId xmlns:a16="http://schemas.microsoft.com/office/drawing/2014/main" id="{CD659773-219F-EA6D-1BFD-F026A280E813}"/>
                </a:ext>
              </a:extLst>
            </p:cNvPr>
            <p:cNvSpPr/>
            <p:nvPr/>
          </p:nvSpPr>
          <p:spPr>
            <a:xfrm>
              <a:off x="2408144" y="3592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9" name="Oval 2358">
              <a:extLst>
                <a:ext uri="{FF2B5EF4-FFF2-40B4-BE49-F238E27FC236}">
                  <a16:creationId xmlns:a16="http://schemas.microsoft.com/office/drawing/2014/main" id="{D13D0702-916A-5171-1B51-0A2D94E8BA1A}"/>
                </a:ext>
              </a:extLst>
            </p:cNvPr>
            <p:cNvSpPr/>
            <p:nvPr/>
          </p:nvSpPr>
          <p:spPr>
            <a:xfrm>
              <a:off x="2357344" y="3681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0" name="Oval 2359">
              <a:extLst>
                <a:ext uri="{FF2B5EF4-FFF2-40B4-BE49-F238E27FC236}">
                  <a16:creationId xmlns:a16="http://schemas.microsoft.com/office/drawing/2014/main" id="{575DC832-6378-3A1E-C4E1-97B2492A6485}"/>
                </a:ext>
              </a:extLst>
            </p:cNvPr>
            <p:cNvSpPr/>
            <p:nvPr/>
          </p:nvSpPr>
          <p:spPr>
            <a:xfrm>
              <a:off x="2255744" y="36971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1" name="Oval 2360">
              <a:extLst>
                <a:ext uri="{FF2B5EF4-FFF2-40B4-BE49-F238E27FC236}">
                  <a16:creationId xmlns:a16="http://schemas.microsoft.com/office/drawing/2014/main" id="{348920EA-D066-CBAD-D3F1-0DBFBF73B35F}"/>
                </a:ext>
              </a:extLst>
            </p:cNvPr>
            <p:cNvSpPr/>
            <p:nvPr/>
          </p:nvSpPr>
          <p:spPr>
            <a:xfrm>
              <a:off x="2354169" y="3782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2" name="Oval 2361">
              <a:extLst>
                <a:ext uri="{FF2B5EF4-FFF2-40B4-BE49-F238E27FC236}">
                  <a16:creationId xmlns:a16="http://schemas.microsoft.com/office/drawing/2014/main" id="{B9D049D9-F44C-3903-63E2-81AF9DC38707}"/>
                </a:ext>
              </a:extLst>
            </p:cNvPr>
            <p:cNvSpPr/>
            <p:nvPr/>
          </p:nvSpPr>
          <p:spPr>
            <a:xfrm>
              <a:off x="2455769" y="3751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3" name="Oval 2362">
              <a:extLst>
                <a:ext uri="{FF2B5EF4-FFF2-40B4-BE49-F238E27FC236}">
                  <a16:creationId xmlns:a16="http://schemas.microsoft.com/office/drawing/2014/main" id="{5A2B6E1B-6BC3-1586-6A5E-B70B8C868971}"/>
                </a:ext>
              </a:extLst>
            </p:cNvPr>
            <p:cNvSpPr/>
            <p:nvPr/>
          </p:nvSpPr>
          <p:spPr>
            <a:xfrm>
              <a:off x="2681194" y="3525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4" name="Oval 2363">
              <a:extLst>
                <a:ext uri="{FF2B5EF4-FFF2-40B4-BE49-F238E27FC236}">
                  <a16:creationId xmlns:a16="http://schemas.microsoft.com/office/drawing/2014/main" id="{750FF618-0D25-35E4-4282-681B4AE3FA7B}"/>
                </a:ext>
              </a:extLst>
            </p:cNvPr>
            <p:cNvSpPr/>
            <p:nvPr/>
          </p:nvSpPr>
          <p:spPr>
            <a:xfrm>
              <a:off x="2776444" y="3563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5" name="Oval 2364">
              <a:extLst>
                <a:ext uri="{FF2B5EF4-FFF2-40B4-BE49-F238E27FC236}">
                  <a16:creationId xmlns:a16="http://schemas.microsoft.com/office/drawing/2014/main" id="{BDEDFB23-D0E9-0395-2EDD-B901F7131FD9}"/>
                </a:ext>
              </a:extLst>
            </p:cNvPr>
            <p:cNvSpPr/>
            <p:nvPr/>
          </p:nvSpPr>
          <p:spPr>
            <a:xfrm>
              <a:off x="2887569" y="3554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6" name="Oval 2365">
              <a:extLst>
                <a:ext uri="{FF2B5EF4-FFF2-40B4-BE49-F238E27FC236}">
                  <a16:creationId xmlns:a16="http://schemas.microsoft.com/office/drawing/2014/main" id="{2FCD7077-730F-D949-26EF-DFF99445F06C}"/>
                </a:ext>
              </a:extLst>
            </p:cNvPr>
            <p:cNvSpPr/>
            <p:nvPr/>
          </p:nvSpPr>
          <p:spPr>
            <a:xfrm>
              <a:off x="2833594" y="3652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7" name="Oval 2366">
              <a:extLst>
                <a:ext uri="{FF2B5EF4-FFF2-40B4-BE49-F238E27FC236}">
                  <a16:creationId xmlns:a16="http://schemas.microsoft.com/office/drawing/2014/main" id="{27A4C05C-6E78-7E76-71ED-3000583B5E7E}"/>
                </a:ext>
              </a:extLst>
            </p:cNvPr>
            <p:cNvSpPr/>
            <p:nvPr/>
          </p:nvSpPr>
          <p:spPr>
            <a:xfrm>
              <a:off x="2712944" y="37924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8" name="Oval 2367">
              <a:extLst>
                <a:ext uri="{FF2B5EF4-FFF2-40B4-BE49-F238E27FC236}">
                  <a16:creationId xmlns:a16="http://schemas.microsoft.com/office/drawing/2014/main" id="{503A8EA9-A3F1-DB7B-469F-634488D4D35E}"/>
                </a:ext>
              </a:extLst>
            </p:cNvPr>
            <p:cNvSpPr/>
            <p:nvPr/>
          </p:nvSpPr>
          <p:spPr>
            <a:xfrm>
              <a:off x="2785969" y="3738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9" name="Oval 2368">
              <a:extLst>
                <a:ext uri="{FF2B5EF4-FFF2-40B4-BE49-F238E27FC236}">
                  <a16:creationId xmlns:a16="http://schemas.microsoft.com/office/drawing/2014/main" id="{894B9ED0-603E-0E63-9870-8C4C3D858D55}"/>
                </a:ext>
              </a:extLst>
            </p:cNvPr>
            <p:cNvSpPr/>
            <p:nvPr/>
          </p:nvSpPr>
          <p:spPr>
            <a:xfrm>
              <a:off x="2846294" y="38400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0" name="Oval 2369">
              <a:extLst>
                <a:ext uri="{FF2B5EF4-FFF2-40B4-BE49-F238E27FC236}">
                  <a16:creationId xmlns:a16="http://schemas.microsoft.com/office/drawing/2014/main" id="{9A498F1B-C9AB-65AC-3FC4-4BAAD310ED5F}"/>
                </a:ext>
              </a:extLst>
            </p:cNvPr>
            <p:cNvSpPr/>
            <p:nvPr/>
          </p:nvSpPr>
          <p:spPr>
            <a:xfrm>
              <a:off x="2887569" y="37448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1" name="Oval 2370">
              <a:extLst>
                <a:ext uri="{FF2B5EF4-FFF2-40B4-BE49-F238E27FC236}">
                  <a16:creationId xmlns:a16="http://schemas.microsoft.com/office/drawing/2014/main" id="{992FAAE6-DDA3-F504-29AE-9DB3507F05D4}"/>
                </a:ext>
              </a:extLst>
            </p:cNvPr>
            <p:cNvSpPr/>
            <p:nvPr/>
          </p:nvSpPr>
          <p:spPr>
            <a:xfrm>
              <a:off x="2970119" y="37289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2" name="Oval 2371">
              <a:extLst>
                <a:ext uri="{FF2B5EF4-FFF2-40B4-BE49-F238E27FC236}">
                  <a16:creationId xmlns:a16="http://schemas.microsoft.com/office/drawing/2014/main" id="{2295DA68-4317-46CF-40E3-65665389C159}"/>
                </a:ext>
              </a:extLst>
            </p:cNvPr>
            <p:cNvSpPr/>
            <p:nvPr/>
          </p:nvSpPr>
          <p:spPr>
            <a:xfrm>
              <a:off x="3059019" y="3770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3" name="Oval 2372">
              <a:extLst>
                <a:ext uri="{FF2B5EF4-FFF2-40B4-BE49-F238E27FC236}">
                  <a16:creationId xmlns:a16="http://schemas.microsoft.com/office/drawing/2014/main" id="{84FD52E3-6FB3-A3D5-4D83-35D87C05BFC9}"/>
                </a:ext>
              </a:extLst>
            </p:cNvPr>
            <p:cNvSpPr/>
            <p:nvPr/>
          </p:nvSpPr>
          <p:spPr>
            <a:xfrm>
              <a:off x="3100294" y="3862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4" name="Oval 2373">
              <a:extLst>
                <a:ext uri="{FF2B5EF4-FFF2-40B4-BE49-F238E27FC236}">
                  <a16:creationId xmlns:a16="http://schemas.microsoft.com/office/drawing/2014/main" id="{09396336-0771-737A-31B6-E2267FEA3960}"/>
                </a:ext>
              </a:extLst>
            </p:cNvPr>
            <p:cNvSpPr/>
            <p:nvPr/>
          </p:nvSpPr>
          <p:spPr>
            <a:xfrm>
              <a:off x="3728944" y="2909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5" name="Oval 2374">
              <a:extLst>
                <a:ext uri="{FF2B5EF4-FFF2-40B4-BE49-F238E27FC236}">
                  <a16:creationId xmlns:a16="http://schemas.microsoft.com/office/drawing/2014/main" id="{C34C4340-2D33-B3B0-7D4D-501992DD0EF7}"/>
                </a:ext>
              </a:extLst>
            </p:cNvPr>
            <p:cNvSpPr/>
            <p:nvPr/>
          </p:nvSpPr>
          <p:spPr>
            <a:xfrm>
              <a:off x="3827369" y="2862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6" name="Oval 2375">
              <a:extLst>
                <a:ext uri="{FF2B5EF4-FFF2-40B4-BE49-F238E27FC236}">
                  <a16:creationId xmlns:a16="http://schemas.microsoft.com/office/drawing/2014/main" id="{1D9AD58A-A2B4-B2A1-D514-FCB63D7651AB}"/>
                </a:ext>
              </a:extLst>
            </p:cNvPr>
            <p:cNvSpPr/>
            <p:nvPr/>
          </p:nvSpPr>
          <p:spPr>
            <a:xfrm>
              <a:off x="3824194" y="2747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7" name="Oval 2376">
              <a:extLst>
                <a:ext uri="{FF2B5EF4-FFF2-40B4-BE49-F238E27FC236}">
                  <a16:creationId xmlns:a16="http://schemas.microsoft.com/office/drawing/2014/main" id="{46D0C004-079D-2A39-8159-2DE331F115E1}"/>
                </a:ext>
              </a:extLst>
            </p:cNvPr>
            <p:cNvSpPr/>
            <p:nvPr/>
          </p:nvSpPr>
          <p:spPr>
            <a:xfrm>
              <a:off x="3855944" y="2646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8" name="Oval 2377">
              <a:extLst>
                <a:ext uri="{FF2B5EF4-FFF2-40B4-BE49-F238E27FC236}">
                  <a16:creationId xmlns:a16="http://schemas.microsoft.com/office/drawing/2014/main" id="{51D4EF55-D85C-0F31-6D77-C0BA944BE9C7}"/>
                </a:ext>
              </a:extLst>
            </p:cNvPr>
            <p:cNvSpPr/>
            <p:nvPr/>
          </p:nvSpPr>
          <p:spPr>
            <a:xfrm>
              <a:off x="3900394" y="2912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9" name="Oval 2378">
              <a:extLst>
                <a:ext uri="{FF2B5EF4-FFF2-40B4-BE49-F238E27FC236}">
                  <a16:creationId xmlns:a16="http://schemas.microsoft.com/office/drawing/2014/main" id="{D8A1858A-E674-8EDC-0736-7D313E78D738}"/>
                </a:ext>
              </a:extLst>
            </p:cNvPr>
            <p:cNvSpPr/>
            <p:nvPr/>
          </p:nvSpPr>
          <p:spPr>
            <a:xfrm>
              <a:off x="3900394" y="3027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0" name="Oval 2379">
              <a:extLst>
                <a:ext uri="{FF2B5EF4-FFF2-40B4-BE49-F238E27FC236}">
                  <a16:creationId xmlns:a16="http://schemas.microsoft.com/office/drawing/2014/main" id="{12D797B4-C197-4B1C-B3D6-5B8136EFA9E5}"/>
                </a:ext>
              </a:extLst>
            </p:cNvPr>
            <p:cNvSpPr/>
            <p:nvPr/>
          </p:nvSpPr>
          <p:spPr>
            <a:xfrm>
              <a:off x="3938494" y="3116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1" name="Oval 2380">
              <a:extLst>
                <a:ext uri="{FF2B5EF4-FFF2-40B4-BE49-F238E27FC236}">
                  <a16:creationId xmlns:a16="http://schemas.microsoft.com/office/drawing/2014/main" id="{7256D183-8691-54D7-F616-2594D31061BD}"/>
                </a:ext>
              </a:extLst>
            </p:cNvPr>
            <p:cNvSpPr/>
            <p:nvPr/>
          </p:nvSpPr>
          <p:spPr>
            <a:xfrm>
              <a:off x="3928969" y="32050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2" name="Oval 2381">
              <a:extLst>
                <a:ext uri="{FF2B5EF4-FFF2-40B4-BE49-F238E27FC236}">
                  <a16:creationId xmlns:a16="http://schemas.microsoft.com/office/drawing/2014/main" id="{02DA376F-5464-1C46-5507-81B252D034DB}"/>
                </a:ext>
              </a:extLst>
            </p:cNvPr>
            <p:cNvSpPr/>
            <p:nvPr/>
          </p:nvSpPr>
          <p:spPr>
            <a:xfrm>
              <a:off x="3986119" y="3293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3" name="Oval 2382">
              <a:extLst>
                <a:ext uri="{FF2B5EF4-FFF2-40B4-BE49-F238E27FC236}">
                  <a16:creationId xmlns:a16="http://schemas.microsoft.com/office/drawing/2014/main" id="{106EBE0D-C170-2A34-AA78-6A3F805BC1E4}"/>
                </a:ext>
              </a:extLst>
            </p:cNvPr>
            <p:cNvSpPr/>
            <p:nvPr/>
          </p:nvSpPr>
          <p:spPr>
            <a:xfrm>
              <a:off x="4033744" y="3074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4" name="Oval 2383">
              <a:extLst>
                <a:ext uri="{FF2B5EF4-FFF2-40B4-BE49-F238E27FC236}">
                  <a16:creationId xmlns:a16="http://schemas.microsoft.com/office/drawing/2014/main" id="{BA216201-B460-7F26-CB10-1042E715028C}"/>
                </a:ext>
              </a:extLst>
            </p:cNvPr>
            <p:cNvSpPr/>
            <p:nvPr/>
          </p:nvSpPr>
          <p:spPr>
            <a:xfrm>
              <a:off x="4125819" y="30336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5" name="Oval 2384">
              <a:extLst>
                <a:ext uri="{FF2B5EF4-FFF2-40B4-BE49-F238E27FC236}">
                  <a16:creationId xmlns:a16="http://schemas.microsoft.com/office/drawing/2014/main" id="{5B3D0C6E-008E-027F-01FD-790A5340BCD9}"/>
                </a:ext>
              </a:extLst>
            </p:cNvPr>
            <p:cNvSpPr/>
            <p:nvPr/>
          </p:nvSpPr>
          <p:spPr>
            <a:xfrm>
              <a:off x="4151219" y="2928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6" name="Oval 2385">
              <a:extLst>
                <a:ext uri="{FF2B5EF4-FFF2-40B4-BE49-F238E27FC236}">
                  <a16:creationId xmlns:a16="http://schemas.microsoft.com/office/drawing/2014/main" id="{53BDCAEB-1153-A7C1-FEDA-5F7129E51402}"/>
                </a:ext>
              </a:extLst>
            </p:cNvPr>
            <p:cNvSpPr/>
            <p:nvPr/>
          </p:nvSpPr>
          <p:spPr>
            <a:xfrm>
              <a:off x="4233769" y="2884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7" name="Oval 2386">
              <a:extLst>
                <a:ext uri="{FF2B5EF4-FFF2-40B4-BE49-F238E27FC236}">
                  <a16:creationId xmlns:a16="http://schemas.microsoft.com/office/drawing/2014/main" id="{D42B4CD8-8F87-5A4E-E0BF-B566F921A74B}"/>
                </a:ext>
              </a:extLst>
            </p:cNvPr>
            <p:cNvSpPr/>
            <p:nvPr/>
          </p:nvSpPr>
          <p:spPr>
            <a:xfrm>
              <a:off x="4214719" y="3014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8" name="Oval 2387">
              <a:extLst>
                <a:ext uri="{FF2B5EF4-FFF2-40B4-BE49-F238E27FC236}">
                  <a16:creationId xmlns:a16="http://schemas.microsoft.com/office/drawing/2014/main" id="{BC0898E7-6BDC-BF6E-DEF8-579D68A33DC6}"/>
                </a:ext>
              </a:extLst>
            </p:cNvPr>
            <p:cNvSpPr/>
            <p:nvPr/>
          </p:nvSpPr>
          <p:spPr>
            <a:xfrm>
              <a:off x="4233769" y="3100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9" name="Oval 2388">
              <a:extLst>
                <a:ext uri="{FF2B5EF4-FFF2-40B4-BE49-F238E27FC236}">
                  <a16:creationId xmlns:a16="http://schemas.microsoft.com/office/drawing/2014/main" id="{0B9421DC-001F-6A0B-AB32-174924047F3F}"/>
                </a:ext>
              </a:extLst>
            </p:cNvPr>
            <p:cNvSpPr/>
            <p:nvPr/>
          </p:nvSpPr>
          <p:spPr>
            <a:xfrm>
              <a:off x="4329019" y="3144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0" name="Oval 2389">
              <a:extLst>
                <a:ext uri="{FF2B5EF4-FFF2-40B4-BE49-F238E27FC236}">
                  <a16:creationId xmlns:a16="http://schemas.microsoft.com/office/drawing/2014/main" id="{2BA2A5A5-8BB6-A12D-2779-E41011B411B5}"/>
                </a:ext>
              </a:extLst>
            </p:cNvPr>
            <p:cNvSpPr/>
            <p:nvPr/>
          </p:nvSpPr>
          <p:spPr>
            <a:xfrm>
              <a:off x="4402044" y="32082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1" name="Oval 2390">
              <a:extLst>
                <a:ext uri="{FF2B5EF4-FFF2-40B4-BE49-F238E27FC236}">
                  <a16:creationId xmlns:a16="http://schemas.microsoft.com/office/drawing/2014/main" id="{263B3048-550D-E0DE-6EC5-CB8319ED1090}"/>
                </a:ext>
              </a:extLst>
            </p:cNvPr>
            <p:cNvSpPr/>
            <p:nvPr/>
          </p:nvSpPr>
          <p:spPr>
            <a:xfrm>
              <a:off x="4224244" y="32844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2" name="Oval 2391">
              <a:extLst>
                <a:ext uri="{FF2B5EF4-FFF2-40B4-BE49-F238E27FC236}">
                  <a16:creationId xmlns:a16="http://schemas.microsoft.com/office/drawing/2014/main" id="{76852C7D-2571-FA34-D2F5-A07C783D788A}"/>
                </a:ext>
              </a:extLst>
            </p:cNvPr>
            <p:cNvSpPr/>
            <p:nvPr/>
          </p:nvSpPr>
          <p:spPr>
            <a:xfrm>
              <a:off x="4319494" y="3319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3" name="Oval 2392">
              <a:extLst>
                <a:ext uri="{FF2B5EF4-FFF2-40B4-BE49-F238E27FC236}">
                  <a16:creationId xmlns:a16="http://schemas.microsoft.com/office/drawing/2014/main" id="{B28C2553-3F4C-9D27-E0F9-C19057512405}"/>
                </a:ext>
              </a:extLst>
            </p:cNvPr>
            <p:cNvSpPr/>
            <p:nvPr/>
          </p:nvSpPr>
          <p:spPr>
            <a:xfrm>
              <a:off x="4395694" y="3290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4" name="Oval 2393">
              <a:extLst>
                <a:ext uri="{FF2B5EF4-FFF2-40B4-BE49-F238E27FC236}">
                  <a16:creationId xmlns:a16="http://schemas.microsoft.com/office/drawing/2014/main" id="{EE8DA960-A25C-46C0-1BED-65448E156DD3}"/>
                </a:ext>
              </a:extLst>
            </p:cNvPr>
            <p:cNvSpPr/>
            <p:nvPr/>
          </p:nvSpPr>
          <p:spPr>
            <a:xfrm>
              <a:off x="4116294" y="2709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5" name="Oval 2394">
              <a:extLst>
                <a:ext uri="{FF2B5EF4-FFF2-40B4-BE49-F238E27FC236}">
                  <a16:creationId xmlns:a16="http://schemas.microsoft.com/office/drawing/2014/main" id="{AD8745EA-F96B-1E04-17FF-9C8B1BC524C2}"/>
                </a:ext>
              </a:extLst>
            </p:cNvPr>
            <p:cNvSpPr/>
            <p:nvPr/>
          </p:nvSpPr>
          <p:spPr>
            <a:xfrm>
              <a:off x="4179794" y="2627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6" name="Oval 2395">
              <a:extLst>
                <a:ext uri="{FF2B5EF4-FFF2-40B4-BE49-F238E27FC236}">
                  <a16:creationId xmlns:a16="http://schemas.microsoft.com/office/drawing/2014/main" id="{272FCB38-84CA-0D87-A868-B62581C74D8F}"/>
                </a:ext>
              </a:extLst>
            </p:cNvPr>
            <p:cNvSpPr/>
            <p:nvPr/>
          </p:nvSpPr>
          <p:spPr>
            <a:xfrm>
              <a:off x="4135344" y="25510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7" name="Oval 2396">
              <a:extLst>
                <a:ext uri="{FF2B5EF4-FFF2-40B4-BE49-F238E27FC236}">
                  <a16:creationId xmlns:a16="http://schemas.microsoft.com/office/drawing/2014/main" id="{8721622E-B516-3619-9A50-5A1C5468E598}"/>
                </a:ext>
              </a:extLst>
            </p:cNvPr>
            <p:cNvSpPr/>
            <p:nvPr/>
          </p:nvSpPr>
          <p:spPr>
            <a:xfrm>
              <a:off x="4262344" y="2566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8" name="Oval 2397">
              <a:extLst>
                <a:ext uri="{FF2B5EF4-FFF2-40B4-BE49-F238E27FC236}">
                  <a16:creationId xmlns:a16="http://schemas.microsoft.com/office/drawing/2014/main" id="{E5B301BA-B12C-690B-73DA-FD1061A07C73}"/>
                </a:ext>
              </a:extLst>
            </p:cNvPr>
            <p:cNvSpPr/>
            <p:nvPr/>
          </p:nvSpPr>
          <p:spPr>
            <a:xfrm>
              <a:off x="4392519" y="2598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9" name="Oval 2398">
              <a:extLst>
                <a:ext uri="{FF2B5EF4-FFF2-40B4-BE49-F238E27FC236}">
                  <a16:creationId xmlns:a16="http://schemas.microsoft.com/office/drawing/2014/main" id="{C50A4A76-C43B-7EC6-358A-46AF5E5694AD}"/>
                </a:ext>
              </a:extLst>
            </p:cNvPr>
            <p:cNvSpPr/>
            <p:nvPr/>
          </p:nvSpPr>
          <p:spPr>
            <a:xfrm>
              <a:off x="4490944" y="2627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0" name="Oval 2399">
              <a:extLst>
                <a:ext uri="{FF2B5EF4-FFF2-40B4-BE49-F238E27FC236}">
                  <a16:creationId xmlns:a16="http://schemas.microsoft.com/office/drawing/2014/main" id="{7D1A2244-CF57-73FC-81D4-F9C0CF8AD8E8}"/>
                </a:ext>
              </a:extLst>
            </p:cNvPr>
            <p:cNvSpPr/>
            <p:nvPr/>
          </p:nvSpPr>
          <p:spPr>
            <a:xfrm>
              <a:off x="4475069" y="2731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1" name="Oval 2400">
              <a:extLst>
                <a:ext uri="{FF2B5EF4-FFF2-40B4-BE49-F238E27FC236}">
                  <a16:creationId xmlns:a16="http://schemas.microsoft.com/office/drawing/2014/main" id="{EE383C53-8841-3FFB-23F5-A4CF7B2BEF2D}"/>
                </a:ext>
              </a:extLst>
            </p:cNvPr>
            <p:cNvSpPr/>
            <p:nvPr/>
          </p:nvSpPr>
          <p:spPr>
            <a:xfrm>
              <a:off x="4348069" y="2497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2" name="Oval 2401">
              <a:extLst>
                <a:ext uri="{FF2B5EF4-FFF2-40B4-BE49-F238E27FC236}">
                  <a16:creationId xmlns:a16="http://schemas.microsoft.com/office/drawing/2014/main" id="{B220FB15-3C5C-DD58-4538-5D02E74D56FC}"/>
                </a:ext>
              </a:extLst>
            </p:cNvPr>
            <p:cNvSpPr/>
            <p:nvPr/>
          </p:nvSpPr>
          <p:spPr>
            <a:xfrm>
              <a:off x="4379819" y="2414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3" name="Oval 2402">
              <a:extLst>
                <a:ext uri="{FF2B5EF4-FFF2-40B4-BE49-F238E27FC236}">
                  <a16:creationId xmlns:a16="http://schemas.microsoft.com/office/drawing/2014/main" id="{07164EDD-9F1F-17C7-2B24-F599163E82F8}"/>
                </a:ext>
              </a:extLst>
            </p:cNvPr>
            <p:cNvSpPr/>
            <p:nvPr/>
          </p:nvSpPr>
          <p:spPr>
            <a:xfrm>
              <a:off x="4449669" y="2325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4" name="Oval 2403">
              <a:extLst>
                <a:ext uri="{FF2B5EF4-FFF2-40B4-BE49-F238E27FC236}">
                  <a16:creationId xmlns:a16="http://schemas.microsoft.com/office/drawing/2014/main" id="{BC8644BC-7855-BBA2-540A-B03E841A9DAB}"/>
                </a:ext>
              </a:extLst>
            </p:cNvPr>
            <p:cNvSpPr/>
            <p:nvPr/>
          </p:nvSpPr>
          <p:spPr>
            <a:xfrm>
              <a:off x="4446494" y="2223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5" name="Oval 2404">
              <a:extLst>
                <a:ext uri="{FF2B5EF4-FFF2-40B4-BE49-F238E27FC236}">
                  <a16:creationId xmlns:a16="http://schemas.microsoft.com/office/drawing/2014/main" id="{364ACBB0-ABE1-E421-C7E0-3A3DDC9EC8F1}"/>
                </a:ext>
              </a:extLst>
            </p:cNvPr>
            <p:cNvSpPr/>
            <p:nvPr/>
          </p:nvSpPr>
          <p:spPr>
            <a:xfrm>
              <a:off x="4348069" y="2214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6" name="Oval 2405">
              <a:extLst>
                <a:ext uri="{FF2B5EF4-FFF2-40B4-BE49-F238E27FC236}">
                  <a16:creationId xmlns:a16="http://schemas.microsoft.com/office/drawing/2014/main" id="{9A586198-0E92-B950-08FC-8CD70D3F7B0D}"/>
                </a:ext>
              </a:extLst>
            </p:cNvPr>
            <p:cNvSpPr/>
            <p:nvPr/>
          </p:nvSpPr>
          <p:spPr>
            <a:xfrm>
              <a:off x="4252819" y="2239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7" name="Oval 2406">
              <a:extLst>
                <a:ext uri="{FF2B5EF4-FFF2-40B4-BE49-F238E27FC236}">
                  <a16:creationId xmlns:a16="http://schemas.microsoft.com/office/drawing/2014/main" id="{B052C4D6-3359-4EA7-B77D-BADDA0553B16}"/>
                </a:ext>
              </a:extLst>
            </p:cNvPr>
            <p:cNvSpPr/>
            <p:nvPr/>
          </p:nvSpPr>
          <p:spPr>
            <a:xfrm>
              <a:off x="4268694" y="2119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8" name="Oval 2407">
              <a:extLst>
                <a:ext uri="{FF2B5EF4-FFF2-40B4-BE49-F238E27FC236}">
                  <a16:creationId xmlns:a16="http://schemas.microsoft.com/office/drawing/2014/main" id="{1076ECC2-D2E9-7E99-A6FE-C249D1BBD8DE}"/>
                </a:ext>
              </a:extLst>
            </p:cNvPr>
            <p:cNvSpPr/>
            <p:nvPr/>
          </p:nvSpPr>
          <p:spPr>
            <a:xfrm>
              <a:off x="4363944" y="2119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9" name="Oval 2408">
              <a:extLst>
                <a:ext uri="{FF2B5EF4-FFF2-40B4-BE49-F238E27FC236}">
                  <a16:creationId xmlns:a16="http://schemas.microsoft.com/office/drawing/2014/main" id="{175EAB99-D80E-3A95-B24B-E79716372E7E}"/>
                </a:ext>
              </a:extLst>
            </p:cNvPr>
            <p:cNvSpPr/>
            <p:nvPr/>
          </p:nvSpPr>
          <p:spPr>
            <a:xfrm>
              <a:off x="4335369" y="2011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0" name="Oval 2409">
              <a:extLst>
                <a:ext uri="{FF2B5EF4-FFF2-40B4-BE49-F238E27FC236}">
                  <a16:creationId xmlns:a16="http://schemas.microsoft.com/office/drawing/2014/main" id="{A346F8AF-CB34-8682-1641-E39946B316F3}"/>
                </a:ext>
              </a:extLst>
            </p:cNvPr>
            <p:cNvSpPr/>
            <p:nvPr/>
          </p:nvSpPr>
          <p:spPr>
            <a:xfrm>
              <a:off x="4417919" y="1973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1" name="Oval 2410">
              <a:extLst>
                <a:ext uri="{FF2B5EF4-FFF2-40B4-BE49-F238E27FC236}">
                  <a16:creationId xmlns:a16="http://schemas.microsoft.com/office/drawing/2014/main" id="{62D01382-7A7B-F206-0261-2C263E0B808C}"/>
                </a:ext>
              </a:extLst>
            </p:cNvPr>
            <p:cNvSpPr/>
            <p:nvPr/>
          </p:nvSpPr>
          <p:spPr>
            <a:xfrm>
              <a:off x="4262344" y="19350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2" name="Oval 2411">
              <a:extLst>
                <a:ext uri="{FF2B5EF4-FFF2-40B4-BE49-F238E27FC236}">
                  <a16:creationId xmlns:a16="http://schemas.microsoft.com/office/drawing/2014/main" id="{FD116CC1-D7F7-1313-9918-012AB7BB00DB}"/>
                </a:ext>
              </a:extLst>
            </p:cNvPr>
            <p:cNvSpPr/>
            <p:nvPr/>
          </p:nvSpPr>
          <p:spPr>
            <a:xfrm>
              <a:off x="4157569" y="1947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3" name="Oval 2412">
              <a:extLst>
                <a:ext uri="{FF2B5EF4-FFF2-40B4-BE49-F238E27FC236}">
                  <a16:creationId xmlns:a16="http://schemas.microsoft.com/office/drawing/2014/main" id="{22175758-ABF9-9D8E-883B-30098C68E8DE}"/>
                </a:ext>
              </a:extLst>
            </p:cNvPr>
            <p:cNvSpPr/>
            <p:nvPr/>
          </p:nvSpPr>
          <p:spPr>
            <a:xfrm>
              <a:off x="4059144" y="18906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4" name="Oval 2413">
              <a:extLst>
                <a:ext uri="{FF2B5EF4-FFF2-40B4-BE49-F238E27FC236}">
                  <a16:creationId xmlns:a16="http://schemas.microsoft.com/office/drawing/2014/main" id="{33188525-7C56-608A-02B1-83095D991A12}"/>
                </a:ext>
              </a:extLst>
            </p:cNvPr>
            <p:cNvSpPr/>
            <p:nvPr/>
          </p:nvSpPr>
          <p:spPr>
            <a:xfrm>
              <a:off x="4014694" y="1785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5" name="Oval 2414">
              <a:extLst>
                <a:ext uri="{FF2B5EF4-FFF2-40B4-BE49-F238E27FC236}">
                  <a16:creationId xmlns:a16="http://schemas.microsoft.com/office/drawing/2014/main" id="{34CA6181-99F6-32D6-B9D3-5DCBBB2613BB}"/>
                </a:ext>
              </a:extLst>
            </p:cNvPr>
            <p:cNvSpPr/>
            <p:nvPr/>
          </p:nvSpPr>
          <p:spPr>
            <a:xfrm>
              <a:off x="4100419" y="1782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6" name="Oval 2415">
              <a:extLst>
                <a:ext uri="{FF2B5EF4-FFF2-40B4-BE49-F238E27FC236}">
                  <a16:creationId xmlns:a16="http://schemas.microsoft.com/office/drawing/2014/main" id="{E72CF702-6857-3D43-E408-DC9A358495C9}"/>
                </a:ext>
              </a:extLst>
            </p:cNvPr>
            <p:cNvSpPr/>
            <p:nvPr/>
          </p:nvSpPr>
          <p:spPr>
            <a:xfrm>
              <a:off x="4160744" y="1715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7" name="Oval 2416">
              <a:extLst>
                <a:ext uri="{FF2B5EF4-FFF2-40B4-BE49-F238E27FC236}">
                  <a16:creationId xmlns:a16="http://schemas.microsoft.com/office/drawing/2014/main" id="{ECBA21FA-365D-83A8-6DF0-E96DD17E35C2}"/>
                </a:ext>
              </a:extLst>
            </p:cNvPr>
            <p:cNvSpPr/>
            <p:nvPr/>
          </p:nvSpPr>
          <p:spPr>
            <a:xfrm>
              <a:off x="3970244" y="1690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8" name="Oval 2417">
              <a:extLst>
                <a:ext uri="{FF2B5EF4-FFF2-40B4-BE49-F238E27FC236}">
                  <a16:creationId xmlns:a16="http://schemas.microsoft.com/office/drawing/2014/main" id="{6047EB74-F85F-DF4C-57DD-0EED8C2C2740}"/>
                </a:ext>
              </a:extLst>
            </p:cNvPr>
            <p:cNvSpPr/>
            <p:nvPr/>
          </p:nvSpPr>
          <p:spPr>
            <a:xfrm>
              <a:off x="3852769" y="1655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9" name="Oval 2418">
              <a:extLst>
                <a:ext uri="{FF2B5EF4-FFF2-40B4-BE49-F238E27FC236}">
                  <a16:creationId xmlns:a16="http://schemas.microsoft.com/office/drawing/2014/main" id="{E7D96236-B123-0E46-8F91-9D8B40CECE06}"/>
                </a:ext>
              </a:extLst>
            </p:cNvPr>
            <p:cNvSpPr/>
            <p:nvPr/>
          </p:nvSpPr>
          <p:spPr>
            <a:xfrm>
              <a:off x="3773394" y="1719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0" name="Oval 2419">
              <a:extLst>
                <a:ext uri="{FF2B5EF4-FFF2-40B4-BE49-F238E27FC236}">
                  <a16:creationId xmlns:a16="http://schemas.microsoft.com/office/drawing/2014/main" id="{0B43971E-0F87-02B3-206F-5C2CE3BB3FC8}"/>
                </a:ext>
              </a:extLst>
            </p:cNvPr>
            <p:cNvSpPr/>
            <p:nvPr/>
          </p:nvSpPr>
          <p:spPr>
            <a:xfrm>
              <a:off x="3757519" y="1795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1" name="Oval 2420">
              <a:extLst>
                <a:ext uri="{FF2B5EF4-FFF2-40B4-BE49-F238E27FC236}">
                  <a16:creationId xmlns:a16="http://schemas.microsoft.com/office/drawing/2014/main" id="{812E0F3E-AB49-5302-6CB0-6EC748162F6C}"/>
                </a:ext>
              </a:extLst>
            </p:cNvPr>
            <p:cNvSpPr/>
            <p:nvPr/>
          </p:nvSpPr>
          <p:spPr>
            <a:xfrm>
              <a:off x="3763869" y="1611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2" name="Oval 2421">
              <a:extLst>
                <a:ext uri="{FF2B5EF4-FFF2-40B4-BE49-F238E27FC236}">
                  <a16:creationId xmlns:a16="http://schemas.microsoft.com/office/drawing/2014/main" id="{A3A2E680-5919-87F4-E1F7-349EF67F272F}"/>
                </a:ext>
              </a:extLst>
            </p:cNvPr>
            <p:cNvSpPr/>
            <p:nvPr/>
          </p:nvSpPr>
          <p:spPr>
            <a:xfrm>
              <a:off x="3782919" y="1528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3" name="Oval 2422">
              <a:extLst>
                <a:ext uri="{FF2B5EF4-FFF2-40B4-BE49-F238E27FC236}">
                  <a16:creationId xmlns:a16="http://schemas.microsoft.com/office/drawing/2014/main" id="{2EA7B38A-F2F4-982B-95EC-A3FB8D8E685E}"/>
                </a:ext>
              </a:extLst>
            </p:cNvPr>
            <p:cNvSpPr/>
            <p:nvPr/>
          </p:nvSpPr>
          <p:spPr>
            <a:xfrm>
              <a:off x="3725769" y="1461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4" name="Oval 2423">
              <a:extLst>
                <a:ext uri="{FF2B5EF4-FFF2-40B4-BE49-F238E27FC236}">
                  <a16:creationId xmlns:a16="http://schemas.microsoft.com/office/drawing/2014/main" id="{A15B1C98-DFBC-069E-1DD5-D3B8F1C44E57}"/>
                </a:ext>
              </a:extLst>
            </p:cNvPr>
            <p:cNvSpPr/>
            <p:nvPr/>
          </p:nvSpPr>
          <p:spPr>
            <a:xfrm>
              <a:off x="3821019" y="1395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5" name="Oval 2424">
              <a:extLst>
                <a:ext uri="{FF2B5EF4-FFF2-40B4-BE49-F238E27FC236}">
                  <a16:creationId xmlns:a16="http://schemas.microsoft.com/office/drawing/2014/main" id="{EEB968D3-E324-7ECF-68D4-C989FCCF48FD}"/>
                </a:ext>
              </a:extLst>
            </p:cNvPr>
            <p:cNvSpPr/>
            <p:nvPr/>
          </p:nvSpPr>
          <p:spPr>
            <a:xfrm>
              <a:off x="3897219" y="1354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6" name="Oval 2425">
              <a:extLst>
                <a:ext uri="{FF2B5EF4-FFF2-40B4-BE49-F238E27FC236}">
                  <a16:creationId xmlns:a16="http://schemas.microsoft.com/office/drawing/2014/main" id="{02E9BAC2-9159-BA02-896B-2D4F2D1B3D98}"/>
                </a:ext>
              </a:extLst>
            </p:cNvPr>
            <p:cNvSpPr/>
            <p:nvPr/>
          </p:nvSpPr>
          <p:spPr>
            <a:xfrm>
              <a:off x="3982944" y="1398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7" name="Oval 2426">
              <a:extLst>
                <a:ext uri="{FF2B5EF4-FFF2-40B4-BE49-F238E27FC236}">
                  <a16:creationId xmlns:a16="http://schemas.microsoft.com/office/drawing/2014/main" id="{AC4383A0-9C53-34AE-57F6-A620C721878C}"/>
                </a:ext>
              </a:extLst>
            </p:cNvPr>
            <p:cNvSpPr/>
            <p:nvPr/>
          </p:nvSpPr>
          <p:spPr>
            <a:xfrm>
              <a:off x="3681319" y="1376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8" name="Oval 2427">
              <a:extLst>
                <a:ext uri="{FF2B5EF4-FFF2-40B4-BE49-F238E27FC236}">
                  <a16:creationId xmlns:a16="http://schemas.microsoft.com/office/drawing/2014/main" id="{4E295F96-D765-75DC-258E-673590B59CBD}"/>
                </a:ext>
              </a:extLst>
            </p:cNvPr>
            <p:cNvSpPr/>
            <p:nvPr/>
          </p:nvSpPr>
          <p:spPr>
            <a:xfrm>
              <a:off x="3570383" y="14111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9" name="Oval 2428">
              <a:extLst>
                <a:ext uri="{FF2B5EF4-FFF2-40B4-BE49-F238E27FC236}">
                  <a16:creationId xmlns:a16="http://schemas.microsoft.com/office/drawing/2014/main" id="{91E4CC4E-79D2-FDCB-6117-4C667E0DE0EA}"/>
                </a:ext>
              </a:extLst>
            </p:cNvPr>
            <p:cNvSpPr/>
            <p:nvPr/>
          </p:nvSpPr>
          <p:spPr>
            <a:xfrm>
              <a:off x="3500344" y="1268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0" name="Oval 2429">
              <a:extLst>
                <a:ext uri="{FF2B5EF4-FFF2-40B4-BE49-F238E27FC236}">
                  <a16:creationId xmlns:a16="http://schemas.microsoft.com/office/drawing/2014/main" id="{CC80EB57-A63B-D087-6B54-B08A9D0056B1}"/>
                </a:ext>
              </a:extLst>
            </p:cNvPr>
            <p:cNvSpPr/>
            <p:nvPr/>
          </p:nvSpPr>
          <p:spPr>
            <a:xfrm>
              <a:off x="3344769" y="1265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1" name="Oval 2430">
              <a:extLst>
                <a:ext uri="{FF2B5EF4-FFF2-40B4-BE49-F238E27FC236}">
                  <a16:creationId xmlns:a16="http://schemas.microsoft.com/office/drawing/2014/main" id="{D83466DD-AD23-09A1-643E-7518B20A85A7}"/>
                </a:ext>
              </a:extLst>
            </p:cNvPr>
            <p:cNvSpPr/>
            <p:nvPr/>
          </p:nvSpPr>
          <p:spPr>
            <a:xfrm>
              <a:off x="3316194" y="1369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2" name="Oval 2431">
              <a:extLst>
                <a:ext uri="{FF2B5EF4-FFF2-40B4-BE49-F238E27FC236}">
                  <a16:creationId xmlns:a16="http://schemas.microsoft.com/office/drawing/2014/main" id="{34705C49-578E-4FA9-B6A0-6F51C0D286CD}"/>
                </a:ext>
              </a:extLst>
            </p:cNvPr>
            <p:cNvSpPr/>
            <p:nvPr/>
          </p:nvSpPr>
          <p:spPr>
            <a:xfrm>
              <a:off x="3357469" y="11667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3" name="Oval 2432">
              <a:extLst>
                <a:ext uri="{FF2B5EF4-FFF2-40B4-BE49-F238E27FC236}">
                  <a16:creationId xmlns:a16="http://schemas.microsoft.com/office/drawing/2014/main" id="{D9B13171-12A8-9ED7-B0C5-CE3D3EA4B381}"/>
                </a:ext>
              </a:extLst>
            </p:cNvPr>
            <p:cNvSpPr/>
            <p:nvPr/>
          </p:nvSpPr>
          <p:spPr>
            <a:xfrm>
              <a:off x="3471769" y="1169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4" name="Oval 2433">
              <a:extLst>
                <a:ext uri="{FF2B5EF4-FFF2-40B4-BE49-F238E27FC236}">
                  <a16:creationId xmlns:a16="http://schemas.microsoft.com/office/drawing/2014/main" id="{7B4A769E-37C8-B267-4706-3923DAD9F1AF}"/>
                </a:ext>
              </a:extLst>
            </p:cNvPr>
            <p:cNvSpPr/>
            <p:nvPr/>
          </p:nvSpPr>
          <p:spPr>
            <a:xfrm>
              <a:off x="3586069" y="1201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5" name="Oval 2434">
              <a:extLst>
                <a:ext uri="{FF2B5EF4-FFF2-40B4-BE49-F238E27FC236}">
                  <a16:creationId xmlns:a16="http://schemas.microsoft.com/office/drawing/2014/main" id="{5E2417BA-9646-EE35-0A71-EC0A54E35EEF}"/>
                </a:ext>
              </a:extLst>
            </p:cNvPr>
            <p:cNvSpPr/>
            <p:nvPr/>
          </p:nvSpPr>
          <p:spPr>
            <a:xfrm>
              <a:off x="3567019" y="10905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6" name="Oval 2435">
              <a:extLst>
                <a:ext uri="{FF2B5EF4-FFF2-40B4-BE49-F238E27FC236}">
                  <a16:creationId xmlns:a16="http://schemas.microsoft.com/office/drawing/2014/main" id="{4DAFD71F-14FF-ADD7-EBF5-B9EAFEA776EF}"/>
                </a:ext>
              </a:extLst>
            </p:cNvPr>
            <p:cNvSpPr/>
            <p:nvPr/>
          </p:nvSpPr>
          <p:spPr>
            <a:xfrm>
              <a:off x="3662269" y="10778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7" name="Oval 2436">
              <a:extLst>
                <a:ext uri="{FF2B5EF4-FFF2-40B4-BE49-F238E27FC236}">
                  <a16:creationId xmlns:a16="http://schemas.microsoft.com/office/drawing/2014/main" id="{20BDED74-DED9-62CC-7E91-A76541472C83}"/>
                </a:ext>
              </a:extLst>
            </p:cNvPr>
            <p:cNvSpPr/>
            <p:nvPr/>
          </p:nvSpPr>
          <p:spPr>
            <a:xfrm>
              <a:off x="3624169" y="979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8" name="Oval 2437">
              <a:extLst>
                <a:ext uri="{FF2B5EF4-FFF2-40B4-BE49-F238E27FC236}">
                  <a16:creationId xmlns:a16="http://schemas.microsoft.com/office/drawing/2014/main" id="{6B7B478D-BD29-885E-9F18-4574BFA2A080}"/>
                </a:ext>
              </a:extLst>
            </p:cNvPr>
            <p:cNvSpPr/>
            <p:nvPr/>
          </p:nvSpPr>
          <p:spPr>
            <a:xfrm>
              <a:off x="3627344" y="884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9" name="Oval 2438">
              <a:extLst>
                <a:ext uri="{FF2B5EF4-FFF2-40B4-BE49-F238E27FC236}">
                  <a16:creationId xmlns:a16="http://schemas.microsoft.com/office/drawing/2014/main" id="{65F4B062-E0A0-CACD-0479-B1CF1A6DF741}"/>
                </a:ext>
              </a:extLst>
            </p:cNvPr>
            <p:cNvSpPr/>
            <p:nvPr/>
          </p:nvSpPr>
          <p:spPr>
            <a:xfrm>
              <a:off x="3725769" y="893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0" name="Oval 2439">
              <a:extLst>
                <a:ext uri="{FF2B5EF4-FFF2-40B4-BE49-F238E27FC236}">
                  <a16:creationId xmlns:a16="http://schemas.microsoft.com/office/drawing/2014/main" id="{8BC87B22-A8AF-E931-6BA4-BB6CFCF43FCA}"/>
                </a:ext>
              </a:extLst>
            </p:cNvPr>
            <p:cNvSpPr/>
            <p:nvPr/>
          </p:nvSpPr>
          <p:spPr>
            <a:xfrm>
              <a:off x="3700369" y="804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1" name="Oval 2440">
              <a:extLst>
                <a:ext uri="{FF2B5EF4-FFF2-40B4-BE49-F238E27FC236}">
                  <a16:creationId xmlns:a16="http://schemas.microsoft.com/office/drawing/2014/main" id="{79348DEE-FA57-A941-37C1-8A97182A68AD}"/>
                </a:ext>
              </a:extLst>
            </p:cNvPr>
            <p:cNvSpPr/>
            <p:nvPr/>
          </p:nvSpPr>
          <p:spPr>
            <a:xfrm>
              <a:off x="3459069" y="9920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2" name="Oval 2441">
              <a:extLst>
                <a:ext uri="{FF2B5EF4-FFF2-40B4-BE49-F238E27FC236}">
                  <a16:creationId xmlns:a16="http://schemas.microsoft.com/office/drawing/2014/main" id="{1DA8C7E9-E4C2-6213-CCE4-77635E2E0C81}"/>
                </a:ext>
              </a:extLst>
            </p:cNvPr>
            <p:cNvSpPr/>
            <p:nvPr/>
          </p:nvSpPr>
          <p:spPr>
            <a:xfrm>
              <a:off x="3351119" y="969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3" name="Oval 2442">
              <a:extLst>
                <a:ext uri="{FF2B5EF4-FFF2-40B4-BE49-F238E27FC236}">
                  <a16:creationId xmlns:a16="http://schemas.microsoft.com/office/drawing/2014/main" id="{F8FB81D7-C75B-A2CA-E54E-48C890286355}"/>
                </a:ext>
              </a:extLst>
            </p:cNvPr>
            <p:cNvSpPr/>
            <p:nvPr/>
          </p:nvSpPr>
          <p:spPr>
            <a:xfrm>
              <a:off x="3376519" y="880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4" name="Oval 2443">
              <a:extLst>
                <a:ext uri="{FF2B5EF4-FFF2-40B4-BE49-F238E27FC236}">
                  <a16:creationId xmlns:a16="http://schemas.microsoft.com/office/drawing/2014/main" id="{290A6722-E2D1-50C7-245E-EB8D9197229A}"/>
                </a:ext>
              </a:extLst>
            </p:cNvPr>
            <p:cNvSpPr/>
            <p:nvPr/>
          </p:nvSpPr>
          <p:spPr>
            <a:xfrm>
              <a:off x="3278094" y="1036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5" name="Oval 2444">
              <a:extLst>
                <a:ext uri="{FF2B5EF4-FFF2-40B4-BE49-F238E27FC236}">
                  <a16:creationId xmlns:a16="http://schemas.microsoft.com/office/drawing/2014/main" id="{BE1197E4-A948-7C94-E90E-2C9B4A69000E}"/>
                </a:ext>
              </a:extLst>
            </p:cNvPr>
            <p:cNvSpPr/>
            <p:nvPr/>
          </p:nvSpPr>
          <p:spPr>
            <a:xfrm>
              <a:off x="3220944" y="1112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6" name="Oval 2445">
              <a:extLst>
                <a:ext uri="{FF2B5EF4-FFF2-40B4-BE49-F238E27FC236}">
                  <a16:creationId xmlns:a16="http://schemas.microsoft.com/office/drawing/2014/main" id="{8D070198-37B6-9978-1571-3D02CCE22F2B}"/>
                </a:ext>
              </a:extLst>
            </p:cNvPr>
            <p:cNvSpPr/>
            <p:nvPr/>
          </p:nvSpPr>
          <p:spPr>
            <a:xfrm>
              <a:off x="3205069" y="995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7" name="Oval 2446">
              <a:extLst>
                <a:ext uri="{FF2B5EF4-FFF2-40B4-BE49-F238E27FC236}">
                  <a16:creationId xmlns:a16="http://schemas.microsoft.com/office/drawing/2014/main" id="{DEA556AA-12CE-D9B5-D904-A02B41941896}"/>
                </a:ext>
              </a:extLst>
            </p:cNvPr>
            <p:cNvSpPr/>
            <p:nvPr/>
          </p:nvSpPr>
          <p:spPr>
            <a:xfrm>
              <a:off x="3125694" y="995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8" name="Oval 2447">
              <a:extLst>
                <a:ext uri="{FF2B5EF4-FFF2-40B4-BE49-F238E27FC236}">
                  <a16:creationId xmlns:a16="http://schemas.microsoft.com/office/drawing/2014/main" id="{5BAE76B7-676F-31A7-F5A8-D7434F6D50D2}"/>
                </a:ext>
              </a:extLst>
            </p:cNvPr>
            <p:cNvSpPr/>
            <p:nvPr/>
          </p:nvSpPr>
          <p:spPr>
            <a:xfrm>
              <a:off x="3503519" y="1465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9" name="Oval 2448">
              <a:extLst>
                <a:ext uri="{FF2B5EF4-FFF2-40B4-BE49-F238E27FC236}">
                  <a16:creationId xmlns:a16="http://schemas.microsoft.com/office/drawing/2014/main" id="{07E947EF-AB8A-AAEF-C0BD-84EF7536D0F0}"/>
                </a:ext>
              </a:extLst>
            </p:cNvPr>
            <p:cNvSpPr/>
            <p:nvPr/>
          </p:nvSpPr>
          <p:spPr>
            <a:xfrm>
              <a:off x="3589244" y="1306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0" name="Oval 2449">
              <a:extLst>
                <a:ext uri="{FF2B5EF4-FFF2-40B4-BE49-F238E27FC236}">
                  <a16:creationId xmlns:a16="http://schemas.microsoft.com/office/drawing/2014/main" id="{E91E6ABB-0EEF-0E11-C775-74F0034FAE26}"/>
                </a:ext>
              </a:extLst>
            </p:cNvPr>
            <p:cNvSpPr/>
            <p:nvPr/>
          </p:nvSpPr>
          <p:spPr>
            <a:xfrm>
              <a:off x="1779494" y="2595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1" name="Oval 2450">
              <a:extLst>
                <a:ext uri="{FF2B5EF4-FFF2-40B4-BE49-F238E27FC236}">
                  <a16:creationId xmlns:a16="http://schemas.microsoft.com/office/drawing/2014/main" id="{B1555875-05C4-C1C9-D1C4-482C0855114A}"/>
                </a:ext>
              </a:extLst>
            </p:cNvPr>
            <p:cNvSpPr/>
            <p:nvPr/>
          </p:nvSpPr>
          <p:spPr>
            <a:xfrm>
              <a:off x="1687419" y="26018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2" name="Oval 2451">
              <a:extLst>
                <a:ext uri="{FF2B5EF4-FFF2-40B4-BE49-F238E27FC236}">
                  <a16:creationId xmlns:a16="http://schemas.microsoft.com/office/drawing/2014/main" id="{5F4D5E3C-86C8-3AF2-E865-CEACE6E479C3}"/>
                </a:ext>
              </a:extLst>
            </p:cNvPr>
            <p:cNvSpPr/>
            <p:nvPr/>
          </p:nvSpPr>
          <p:spPr>
            <a:xfrm>
              <a:off x="1598519" y="26526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3" name="Oval 2452">
              <a:extLst>
                <a:ext uri="{FF2B5EF4-FFF2-40B4-BE49-F238E27FC236}">
                  <a16:creationId xmlns:a16="http://schemas.microsoft.com/office/drawing/2014/main" id="{AF9F36E8-130C-5D92-685E-0D5EFA7FE0E6}"/>
                </a:ext>
              </a:extLst>
            </p:cNvPr>
            <p:cNvSpPr/>
            <p:nvPr/>
          </p:nvSpPr>
          <p:spPr>
            <a:xfrm>
              <a:off x="1493744" y="26970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4" name="Oval 2453">
              <a:extLst>
                <a:ext uri="{FF2B5EF4-FFF2-40B4-BE49-F238E27FC236}">
                  <a16:creationId xmlns:a16="http://schemas.microsoft.com/office/drawing/2014/main" id="{85BF063B-4611-6856-C961-FA12664F68B9}"/>
                </a:ext>
              </a:extLst>
            </p:cNvPr>
            <p:cNvSpPr/>
            <p:nvPr/>
          </p:nvSpPr>
          <p:spPr>
            <a:xfrm>
              <a:off x="1401669" y="27161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5" name="Oval 2454">
              <a:extLst>
                <a:ext uri="{FF2B5EF4-FFF2-40B4-BE49-F238E27FC236}">
                  <a16:creationId xmlns:a16="http://schemas.microsoft.com/office/drawing/2014/main" id="{DAC96182-6542-06AA-56CD-DB4C1ADEE852}"/>
                </a:ext>
              </a:extLst>
            </p:cNvPr>
            <p:cNvSpPr/>
            <p:nvPr/>
          </p:nvSpPr>
          <p:spPr>
            <a:xfrm>
              <a:off x="1404844" y="2820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6" name="Oval 2455">
              <a:extLst>
                <a:ext uri="{FF2B5EF4-FFF2-40B4-BE49-F238E27FC236}">
                  <a16:creationId xmlns:a16="http://schemas.microsoft.com/office/drawing/2014/main" id="{73F4C98B-AC1E-0320-C49F-B4CD0B712761}"/>
                </a:ext>
              </a:extLst>
            </p:cNvPr>
            <p:cNvSpPr/>
            <p:nvPr/>
          </p:nvSpPr>
          <p:spPr>
            <a:xfrm>
              <a:off x="1436594" y="2922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7" name="Oval 2456">
              <a:extLst>
                <a:ext uri="{FF2B5EF4-FFF2-40B4-BE49-F238E27FC236}">
                  <a16:creationId xmlns:a16="http://schemas.microsoft.com/office/drawing/2014/main" id="{10935B25-99FE-B282-62E1-D9E961382C94}"/>
                </a:ext>
              </a:extLst>
            </p:cNvPr>
            <p:cNvSpPr/>
            <p:nvPr/>
          </p:nvSpPr>
          <p:spPr>
            <a:xfrm>
              <a:off x="1452469" y="30336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8" name="Oval 2457">
              <a:extLst>
                <a:ext uri="{FF2B5EF4-FFF2-40B4-BE49-F238E27FC236}">
                  <a16:creationId xmlns:a16="http://schemas.microsoft.com/office/drawing/2014/main" id="{A4A41C85-5B2F-0F6C-4075-346791E08329}"/>
                </a:ext>
              </a:extLst>
            </p:cNvPr>
            <p:cNvSpPr/>
            <p:nvPr/>
          </p:nvSpPr>
          <p:spPr>
            <a:xfrm>
              <a:off x="1468344" y="3141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9" name="Oval 2458">
              <a:extLst>
                <a:ext uri="{FF2B5EF4-FFF2-40B4-BE49-F238E27FC236}">
                  <a16:creationId xmlns:a16="http://schemas.microsoft.com/office/drawing/2014/main" id="{60618DBB-4D46-B27A-8301-5F008E8A70D2}"/>
                </a:ext>
              </a:extLst>
            </p:cNvPr>
            <p:cNvSpPr/>
            <p:nvPr/>
          </p:nvSpPr>
          <p:spPr>
            <a:xfrm>
              <a:off x="1569944" y="3182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0" name="Oval 2459">
              <a:extLst>
                <a:ext uri="{FF2B5EF4-FFF2-40B4-BE49-F238E27FC236}">
                  <a16:creationId xmlns:a16="http://schemas.microsoft.com/office/drawing/2014/main" id="{E44BC78C-26EE-A488-CC39-1E80D3943615}"/>
                </a:ext>
              </a:extLst>
            </p:cNvPr>
            <p:cNvSpPr/>
            <p:nvPr/>
          </p:nvSpPr>
          <p:spPr>
            <a:xfrm>
              <a:off x="1674719" y="32241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1" name="Oval 2460">
              <a:extLst>
                <a:ext uri="{FF2B5EF4-FFF2-40B4-BE49-F238E27FC236}">
                  <a16:creationId xmlns:a16="http://schemas.microsoft.com/office/drawing/2014/main" id="{1B266CCA-80BB-8CA4-69CB-7976123168F2}"/>
                </a:ext>
              </a:extLst>
            </p:cNvPr>
            <p:cNvSpPr/>
            <p:nvPr/>
          </p:nvSpPr>
          <p:spPr>
            <a:xfrm>
              <a:off x="1706469" y="3319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2" name="Oval 2461">
              <a:extLst>
                <a:ext uri="{FF2B5EF4-FFF2-40B4-BE49-F238E27FC236}">
                  <a16:creationId xmlns:a16="http://schemas.microsoft.com/office/drawing/2014/main" id="{0AB1FBA1-94D5-9068-7D67-3D25866E7466}"/>
                </a:ext>
              </a:extLst>
            </p:cNvPr>
            <p:cNvSpPr/>
            <p:nvPr/>
          </p:nvSpPr>
          <p:spPr>
            <a:xfrm>
              <a:off x="1706469" y="2881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3" name="Oval 2462">
              <a:extLst>
                <a:ext uri="{FF2B5EF4-FFF2-40B4-BE49-F238E27FC236}">
                  <a16:creationId xmlns:a16="http://schemas.microsoft.com/office/drawing/2014/main" id="{5694B7F8-5E40-0A67-A0FE-D5B507388A4E}"/>
                </a:ext>
              </a:extLst>
            </p:cNvPr>
            <p:cNvSpPr/>
            <p:nvPr/>
          </p:nvSpPr>
          <p:spPr>
            <a:xfrm>
              <a:off x="1712819" y="2735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4" name="Oval 2463">
              <a:extLst>
                <a:ext uri="{FF2B5EF4-FFF2-40B4-BE49-F238E27FC236}">
                  <a16:creationId xmlns:a16="http://schemas.microsoft.com/office/drawing/2014/main" id="{21F56A54-3864-5B1A-6167-88AB22CE2F9A}"/>
                </a:ext>
              </a:extLst>
            </p:cNvPr>
            <p:cNvSpPr/>
            <p:nvPr/>
          </p:nvSpPr>
          <p:spPr>
            <a:xfrm>
              <a:off x="1849344" y="2684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5" name="Oval 2464">
              <a:extLst>
                <a:ext uri="{FF2B5EF4-FFF2-40B4-BE49-F238E27FC236}">
                  <a16:creationId xmlns:a16="http://schemas.microsoft.com/office/drawing/2014/main" id="{37C489B2-31B0-042C-BE77-9ECB11E49CCD}"/>
                </a:ext>
              </a:extLst>
            </p:cNvPr>
            <p:cNvSpPr/>
            <p:nvPr/>
          </p:nvSpPr>
          <p:spPr>
            <a:xfrm>
              <a:off x="1852519" y="2795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6" name="Oval 2465">
              <a:extLst>
                <a:ext uri="{FF2B5EF4-FFF2-40B4-BE49-F238E27FC236}">
                  <a16:creationId xmlns:a16="http://schemas.microsoft.com/office/drawing/2014/main" id="{DB934D8D-B3E8-ED9C-AA9E-3C5CA50E74D2}"/>
                </a:ext>
              </a:extLst>
            </p:cNvPr>
            <p:cNvSpPr/>
            <p:nvPr/>
          </p:nvSpPr>
          <p:spPr>
            <a:xfrm>
              <a:off x="1795369" y="2862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7" name="Oval 2466">
              <a:extLst>
                <a:ext uri="{FF2B5EF4-FFF2-40B4-BE49-F238E27FC236}">
                  <a16:creationId xmlns:a16="http://schemas.microsoft.com/office/drawing/2014/main" id="{E3D785B5-BBDF-8D5A-1B51-5C0EA73A8A47}"/>
                </a:ext>
              </a:extLst>
            </p:cNvPr>
            <p:cNvSpPr/>
            <p:nvPr/>
          </p:nvSpPr>
          <p:spPr>
            <a:xfrm>
              <a:off x="1865219" y="2941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8" name="Oval 2467">
              <a:extLst>
                <a:ext uri="{FF2B5EF4-FFF2-40B4-BE49-F238E27FC236}">
                  <a16:creationId xmlns:a16="http://schemas.microsoft.com/office/drawing/2014/main" id="{2C670E61-8A12-6400-2DD6-13B3904F5D47}"/>
                </a:ext>
              </a:extLst>
            </p:cNvPr>
            <p:cNvSpPr/>
            <p:nvPr/>
          </p:nvSpPr>
          <p:spPr>
            <a:xfrm>
              <a:off x="1935069" y="3017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9" name="Oval 2468">
              <a:extLst>
                <a:ext uri="{FF2B5EF4-FFF2-40B4-BE49-F238E27FC236}">
                  <a16:creationId xmlns:a16="http://schemas.microsoft.com/office/drawing/2014/main" id="{CF20297C-9F67-8C42-7AF8-3805D5C23B1C}"/>
                </a:ext>
              </a:extLst>
            </p:cNvPr>
            <p:cNvSpPr/>
            <p:nvPr/>
          </p:nvSpPr>
          <p:spPr>
            <a:xfrm>
              <a:off x="2017619" y="30621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0" name="Oval 2469">
              <a:extLst>
                <a:ext uri="{FF2B5EF4-FFF2-40B4-BE49-F238E27FC236}">
                  <a16:creationId xmlns:a16="http://schemas.microsoft.com/office/drawing/2014/main" id="{1411B528-BCEC-E475-1D98-06C3B24B2250}"/>
                </a:ext>
              </a:extLst>
            </p:cNvPr>
            <p:cNvSpPr/>
            <p:nvPr/>
          </p:nvSpPr>
          <p:spPr>
            <a:xfrm>
              <a:off x="1954119" y="31225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1" name="Oval 2470">
              <a:extLst>
                <a:ext uri="{FF2B5EF4-FFF2-40B4-BE49-F238E27FC236}">
                  <a16:creationId xmlns:a16="http://schemas.microsoft.com/office/drawing/2014/main" id="{819C99DD-871E-40B7-0356-DD30DCC2B735}"/>
                </a:ext>
              </a:extLst>
            </p:cNvPr>
            <p:cNvSpPr/>
            <p:nvPr/>
          </p:nvSpPr>
          <p:spPr>
            <a:xfrm>
              <a:off x="1871569" y="3176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2" name="Oval 2471">
              <a:extLst>
                <a:ext uri="{FF2B5EF4-FFF2-40B4-BE49-F238E27FC236}">
                  <a16:creationId xmlns:a16="http://schemas.microsoft.com/office/drawing/2014/main" id="{9A044BFF-6C1E-FAE9-0D15-A262A6C6F1A3}"/>
                </a:ext>
              </a:extLst>
            </p:cNvPr>
            <p:cNvSpPr/>
            <p:nvPr/>
          </p:nvSpPr>
          <p:spPr>
            <a:xfrm>
              <a:off x="1938244" y="3227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3" name="Oval 2472">
              <a:extLst>
                <a:ext uri="{FF2B5EF4-FFF2-40B4-BE49-F238E27FC236}">
                  <a16:creationId xmlns:a16="http://schemas.microsoft.com/office/drawing/2014/main" id="{BE34F176-502F-0FD5-3BE5-B555F5918C5D}"/>
                </a:ext>
              </a:extLst>
            </p:cNvPr>
            <p:cNvSpPr/>
            <p:nvPr/>
          </p:nvSpPr>
          <p:spPr>
            <a:xfrm>
              <a:off x="2033494" y="3192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4" name="Oval 2473">
              <a:extLst>
                <a:ext uri="{FF2B5EF4-FFF2-40B4-BE49-F238E27FC236}">
                  <a16:creationId xmlns:a16="http://schemas.microsoft.com/office/drawing/2014/main" id="{8A5A5843-1FDE-05F5-1F8A-0E9DC1BE297C}"/>
                </a:ext>
              </a:extLst>
            </p:cNvPr>
            <p:cNvSpPr/>
            <p:nvPr/>
          </p:nvSpPr>
          <p:spPr>
            <a:xfrm>
              <a:off x="1884269" y="3297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5" name="Oval 2474">
              <a:extLst>
                <a:ext uri="{FF2B5EF4-FFF2-40B4-BE49-F238E27FC236}">
                  <a16:creationId xmlns:a16="http://schemas.microsoft.com/office/drawing/2014/main" id="{911EE778-7F08-D22F-4888-CE736469404C}"/>
                </a:ext>
              </a:extLst>
            </p:cNvPr>
            <p:cNvSpPr/>
            <p:nvPr/>
          </p:nvSpPr>
          <p:spPr>
            <a:xfrm>
              <a:off x="1903319" y="3392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6" name="Oval 2475">
              <a:extLst>
                <a:ext uri="{FF2B5EF4-FFF2-40B4-BE49-F238E27FC236}">
                  <a16:creationId xmlns:a16="http://schemas.microsoft.com/office/drawing/2014/main" id="{C613270B-CA36-ED3D-89FF-6DD2065E38EA}"/>
                </a:ext>
              </a:extLst>
            </p:cNvPr>
            <p:cNvSpPr/>
            <p:nvPr/>
          </p:nvSpPr>
          <p:spPr>
            <a:xfrm>
              <a:off x="1982694" y="3436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7" name="Oval 2476">
              <a:extLst>
                <a:ext uri="{FF2B5EF4-FFF2-40B4-BE49-F238E27FC236}">
                  <a16:creationId xmlns:a16="http://schemas.microsoft.com/office/drawing/2014/main" id="{9DED3ABE-1ADB-33F2-A064-DF26E0C0A812}"/>
                </a:ext>
              </a:extLst>
            </p:cNvPr>
            <p:cNvSpPr/>
            <p:nvPr/>
          </p:nvSpPr>
          <p:spPr>
            <a:xfrm>
              <a:off x="1823944" y="3468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8" name="Oval 2477">
              <a:extLst>
                <a:ext uri="{FF2B5EF4-FFF2-40B4-BE49-F238E27FC236}">
                  <a16:creationId xmlns:a16="http://schemas.microsoft.com/office/drawing/2014/main" id="{76909848-0DB5-ADD1-7DB9-7789C2585F1E}"/>
                </a:ext>
              </a:extLst>
            </p:cNvPr>
            <p:cNvSpPr/>
            <p:nvPr/>
          </p:nvSpPr>
          <p:spPr>
            <a:xfrm>
              <a:off x="1766794" y="3557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9" name="Oval 2478">
              <a:extLst>
                <a:ext uri="{FF2B5EF4-FFF2-40B4-BE49-F238E27FC236}">
                  <a16:creationId xmlns:a16="http://schemas.microsoft.com/office/drawing/2014/main" id="{96324AB5-AC0E-BEFB-7002-9C59D114642E}"/>
                </a:ext>
              </a:extLst>
            </p:cNvPr>
            <p:cNvSpPr/>
            <p:nvPr/>
          </p:nvSpPr>
          <p:spPr>
            <a:xfrm>
              <a:off x="1703294" y="3646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0" name="Oval 2479">
              <a:extLst>
                <a:ext uri="{FF2B5EF4-FFF2-40B4-BE49-F238E27FC236}">
                  <a16:creationId xmlns:a16="http://schemas.microsoft.com/office/drawing/2014/main" id="{B5701A2F-BEDE-BD43-725E-3E644DD5CA72}"/>
                </a:ext>
              </a:extLst>
            </p:cNvPr>
            <p:cNvSpPr/>
            <p:nvPr/>
          </p:nvSpPr>
          <p:spPr>
            <a:xfrm>
              <a:off x="1785844" y="3719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1" name="Oval 2480">
              <a:extLst>
                <a:ext uri="{FF2B5EF4-FFF2-40B4-BE49-F238E27FC236}">
                  <a16:creationId xmlns:a16="http://schemas.microsoft.com/office/drawing/2014/main" id="{ED39B616-6254-99B3-FA66-AD7F0D8621DB}"/>
                </a:ext>
              </a:extLst>
            </p:cNvPr>
            <p:cNvSpPr/>
            <p:nvPr/>
          </p:nvSpPr>
          <p:spPr>
            <a:xfrm>
              <a:off x="1687419" y="3779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2" name="Oval 2481">
              <a:extLst>
                <a:ext uri="{FF2B5EF4-FFF2-40B4-BE49-F238E27FC236}">
                  <a16:creationId xmlns:a16="http://schemas.microsoft.com/office/drawing/2014/main" id="{EBB1E890-BEA5-EFE1-D059-265EBED629B3}"/>
                </a:ext>
              </a:extLst>
            </p:cNvPr>
            <p:cNvSpPr/>
            <p:nvPr/>
          </p:nvSpPr>
          <p:spPr>
            <a:xfrm>
              <a:off x="1595344" y="3830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3" name="Oval 2482">
              <a:extLst>
                <a:ext uri="{FF2B5EF4-FFF2-40B4-BE49-F238E27FC236}">
                  <a16:creationId xmlns:a16="http://schemas.microsoft.com/office/drawing/2014/main" id="{BD7513B5-1561-A085-429A-076CCFD3BDA7}"/>
                </a:ext>
              </a:extLst>
            </p:cNvPr>
            <p:cNvSpPr/>
            <p:nvPr/>
          </p:nvSpPr>
          <p:spPr>
            <a:xfrm>
              <a:off x="1728694" y="38718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4" name="Oval 2483">
              <a:extLst>
                <a:ext uri="{FF2B5EF4-FFF2-40B4-BE49-F238E27FC236}">
                  <a16:creationId xmlns:a16="http://schemas.microsoft.com/office/drawing/2014/main" id="{61A9BB86-2FE6-E686-A1B3-E2FF9FFC01B0}"/>
                </a:ext>
              </a:extLst>
            </p:cNvPr>
            <p:cNvSpPr/>
            <p:nvPr/>
          </p:nvSpPr>
          <p:spPr>
            <a:xfrm>
              <a:off x="1715994" y="3954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5" name="Oval 2484">
              <a:extLst>
                <a:ext uri="{FF2B5EF4-FFF2-40B4-BE49-F238E27FC236}">
                  <a16:creationId xmlns:a16="http://schemas.microsoft.com/office/drawing/2014/main" id="{8524577B-0954-FEEB-7678-DCB025266141}"/>
                </a:ext>
              </a:extLst>
            </p:cNvPr>
            <p:cNvSpPr/>
            <p:nvPr/>
          </p:nvSpPr>
          <p:spPr>
            <a:xfrm>
              <a:off x="1827119" y="3846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6" name="Oval 2485">
              <a:extLst>
                <a:ext uri="{FF2B5EF4-FFF2-40B4-BE49-F238E27FC236}">
                  <a16:creationId xmlns:a16="http://schemas.microsoft.com/office/drawing/2014/main" id="{158F072D-FCBF-9CF6-46DA-361B132EADE5}"/>
                </a:ext>
              </a:extLst>
            </p:cNvPr>
            <p:cNvSpPr/>
            <p:nvPr/>
          </p:nvSpPr>
          <p:spPr>
            <a:xfrm>
              <a:off x="1928719" y="3868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7" name="Oval 2486">
              <a:extLst>
                <a:ext uri="{FF2B5EF4-FFF2-40B4-BE49-F238E27FC236}">
                  <a16:creationId xmlns:a16="http://schemas.microsoft.com/office/drawing/2014/main" id="{1E564A39-72E4-AC36-A154-806E2C856DC4}"/>
                </a:ext>
              </a:extLst>
            </p:cNvPr>
            <p:cNvSpPr/>
            <p:nvPr/>
          </p:nvSpPr>
          <p:spPr>
            <a:xfrm>
              <a:off x="2027144" y="3827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8" name="Oval 2487">
              <a:extLst>
                <a:ext uri="{FF2B5EF4-FFF2-40B4-BE49-F238E27FC236}">
                  <a16:creationId xmlns:a16="http://schemas.microsoft.com/office/drawing/2014/main" id="{2AE4F2D4-CB86-48CA-855C-AB78489AE138}"/>
                </a:ext>
              </a:extLst>
            </p:cNvPr>
            <p:cNvSpPr/>
            <p:nvPr/>
          </p:nvSpPr>
          <p:spPr>
            <a:xfrm>
              <a:off x="2058894" y="3928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9" name="Oval 2488">
              <a:extLst>
                <a:ext uri="{FF2B5EF4-FFF2-40B4-BE49-F238E27FC236}">
                  <a16:creationId xmlns:a16="http://schemas.microsoft.com/office/drawing/2014/main" id="{68AE285E-3B4B-7658-81C2-1DBD027D0326}"/>
                </a:ext>
              </a:extLst>
            </p:cNvPr>
            <p:cNvSpPr/>
            <p:nvPr/>
          </p:nvSpPr>
          <p:spPr>
            <a:xfrm>
              <a:off x="2119219" y="3874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0" name="Oval 2489">
              <a:extLst>
                <a:ext uri="{FF2B5EF4-FFF2-40B4-BE49-F238E27FC236}">
                  <a16:creationId xmlns:a16="http://schemas.microsoft.com/office/drawing/2014/main" id="{0D0D0A18-80D1-B2D8-3CFC-4A33C782FFEB}"/>
                </a:ext>
              </a:extLst>
            </p:cNvPr>
            <p:cNvSpPr/>
            <p:nvPr/>
          </p:nvSpPr>
          <p:spPr>
            <a:xfrm>
              <a:off x="2217644" y="3938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1" name="Oval 2490">
              <a:extLst>
                <a:ext uri="{FF2B5EF4-FFF2-40B4-BE49-F238E27FC236}">
                  <a16:creationId xmlns:a16="http://schemas.microsoft.com/office/drawing/2014/main" id="{BAF10356-F611-52C0-592B-AE31DDBD78F7}"/>
                </a:ext>
              </a:extLst>
            </p:cNvPr>
            <p:cNvSpPr/>
            <p:nvPr/>
          </p:nvSpPr>
          <p:spPr>
            <a:xfrm>
              <a:off x="1909669" y="3973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2" name="Oval 2491">
              <a:extLst>
                <a:ext uri="{FF2B5EF4-FFF2-40B4-BE49-F238E27FC236}">
                  <a16:creationId xmlns:a16="http://schemas.microsoft.com/office/drawing/2014/main" id="{C7EA31D1-EC0A-EF75-4053-6794F474A3AB}"/>
                </a:ext>
              </a:extLst>
            </p:cNvPr>
            <p:cNvSpPr/>
            <p:nvPr/>
          </p:nvSpPr>
          <p:spPr>
            <a:xfrm>
              <a:off x="1906494" y="40750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3" name="Oval 2492">
              <a:extLst>
                <a:ext uri="{FF2B5EF4-FFF2-40B4-BE49-F238E27FC236}">
                  <a16:creationId xmlns:a16="http://schemas.microsoft.com/office/drawing/2014/main" id="{B72E99E5-3613-D4C1-AD32-291D1F62E861}"/>
                </a:ext>
              </a:extLst>
            </p:cNvPr>
            <p:cNvSpPr/>
            <p:nvPr/>
          </p:nvSpPr>
          <p:spPr>
            <a:xfrm>
              <a:off x="1804894" y="40972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4" name="Oval 2493">
              <a:extLst>
                <a:ext uri="{FF2B5EF4-FFF2-40B4-BE49-F238E27FC236}">
                  <a16:creationId xmlns:a16="http://schemas.microsoft.com/office/drawing/2014/main" id="{3B40096F-3C3D-560A-5340-D6FF7A0403D0}"/>
                </a:ext>
              </a:extLst>
            </p:cNvPr>
            <p:cNvSpPr/>
            <p:nvPr/>
          </p:nvSpPr>
          <p:spPr>
            <a:xfrm>
              <a:off x="1703294" y="4119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5" name="Oval 2494">
              <a:extLst>
                <a:ext uri="{FF2B5EF4-FFF2-40B4-BE49-F238E27FC236}">
                  <a16:creationId xmlns:a16="http://schemas.microsoft.com/office/drawing/2014/main" id="{ED4F0F5E-86DF-7B95-0942-CD8FBF8A5F51}"/>
                </a:ext>
              </a:extLst>
            </p:cNvPr>
            <p:cNvSpPr/>
            <p:nvPr/>
          </p:nvSpPr>
          <p:spPr>
            <a:xfrm>
              <a:off x="1700119" y="42401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6" name="Oval 2495">
              <a:extLst>
                <a:ext uri="{FF2B5EF4-FFF2-40B4-BE49-F238E27FC236}">
                  <a16:creationId xmlns:a16="http://schemas.microsoft.com/office/drawing/2014/main" id="{9AD004E0-97AF-9F05-A977-3F767DC700AC}"/>
                </a:ext>
              </a:extLst>
            </p:cNvPr>
            <p:cNvSpPr/>
            <p:nvPr/>
          </p:nvSpPr>
          <p:spPr>
            <a:xfrm>
              <a:off x="1789019" y="42051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7" name="Oval 2496">
              <a:extLst>
                <a:ext uri="{FF2B5EF4-FFF2-40B4-BE49-F238E27FC236}">
                  <a16:creationId xmlns:a16="http://schemas.microsoft.com/office/drawing/2014/main" id="{44E22787-483B-9CB2-B43A-3F6138FEA111}"/>
                </a:ext>
              </a:extLst>
            </p:cNvPr>
            <p:cNvSpPr/>
            <p:nvPr/>
          </p:nvSpPr>
          <p:spPr>
            <a:xfrm>
              <a:off x="1811244" y="4313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8" name="Oval 2497">
              <a:extLst>
                <a:ext uri="{FF2B5EF4-FFF2-40B4-BE49-F238E27FC236}">
                  <a16:creationId xmlns:a16="http://schemas.microsoft.com/office/drawing/2014/main" id="{7C191DCA-2FE3-DC3B-762F-D9D04A62327B}"/>
                </a:ext>
              </a:extLst>
            </p:cNvPr>
            <p:cNvSpPr/>
            <p:nvPr/>
          </p:nvSpPr>
          <p:spPr>
            <a:xfrm>
              <a:off x="1966819" y="4154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9" name="Oval 2498">
              <a:extLst>
                <a:ext uri="{FF2B5EF4-FFF2-40B4-BE49-F238E27FC236}">
                  <a16:creationId xmlns:a16="http://schemas.microsoft.com/office/drawing/2014/main" id="{961F707A-1A95-2CE5-716D-F16F0CBE26FD}"/>
                </a:ext>
              </a:extLst>
            </p:cNvPr>
            <p:cNvSpPr/>
            <p:nvPr/>
          </p:nvSpPr>
          <p:spPr>
            <a:xfrm>
              <a:off x="1995394" y="4243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0" name="Oval 2499">
              <a:extLst>
                <a:ext uri="{FF2B5EF4-FFF2-40B4-BE49-F238E27FC236}">
                  <a16:creationId xmlns:a16="http://schemas.microsoft.com/office/drawing/2014/main" id="{90B5C3CF-8F88-0E9F-A53A-7890858F40EB}"/>
                </a:ext>
              </a:extLst>
            </p:cNvPr>
            <p:cNvSpPr/>
            <p:nvPr/>
          </p:nvSpPr>
          <p:spPr>
            <a:xfrm>
              <a:off x="2074769" y="4170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1" name="Oval 2500">
              <a:extLst>
                <a:ext uri="{FF2B5EF4-FFF2-40B4-BE49-F238E27FC236}">
                  <a16:creationId xmlns:a16="http://schemas.microsoft.com/office/drawing/2014/main" id="{7E0D29E8-0E2A-74F1-C612-3AEBFDB8022C}"/>
                </a:ext>
              </a:extLst>
            </p:cNvPr>
            <p:cNvSpPr/>
            <p:nvPr/>
          </p:nvSpPr>
          <p:spPr>
            <a:xfrm>
              <a:off x="2135094" y="4255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2" name="Oval 2501">
              <a:extLst>
                <a:ext uri="{FF2B5EF4-FFF2-40B4-BE49-F238E27FC236}">
                  <a16:creationId xmlns:a16="http://schemas.microsoft.com/office/drawing/2014/main" id="{2E6D0DB7-53B7-FCE7-F43E-51C52B461CEB}"/>
                </a:ext>
              </a:extLst>
            </p:cNvPr>
            <p:cNvSpPr/>
            <p:nvPr/>
          </p:nvSpPr>
          <p:spPr>
            <a:xfrm>
              <a:off x="2252569" y="4246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3" name="Oval 2502">
              <a:extLst>
                <a:ext uri="{FF2B5EF4-FFF2-40B4-BE49-F238E27FC236}">
                  <a16:creationId xmlns:a16="http://schemas.microsoft.com/office/drawing/2014/main" id="{82D24AE0-CF1F-BEB9-66C0-5F452C08F0E1}"/>
                </a:ext>
              </a:extLst>
            </p:cNvPr>
            <p:cNvSpPr/>
            <p:nvPr/>
          </p:nvSpPr>
          <p:spPr>
            <a:xfrm>
              <a:off x="2262094" y="43671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4" name="Oval 2503">
              <a:extLst>
                <a:ext uri="{FF2B5EF4-FFF2-40B4-BE49-F238E27FC236}">
                  <a16:creationId xmlns:a16="http://schemas.microsoft.com/office/drawing/2014/main" id="{9A682A2B-61D1-5209-BEE0-6C5CE3672169}"/>
                </a:ext>
              </a:extLst>
            </p:cNvPr>
            <p:cNvSpPr/>
            <p:nvPr/>
          </p:nvSpPr>
          <p:spPr>
            <a:xfrm>
              <a:off x="2350994" y="4344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5" name="Oval 2504">
              <a:extLst>
                <a:ext uri="{FF2B5EF4-FFF2-40B4-BE49-F238E27FC236}">
                  <a16:creationId xmlns:a16="http://schemas.microsoft.com/office/drawing/2014/main" id="{FC215302-398C-309E-DA90-7B100215569C}"/>
                </a:ext>
              </a:extLst>
            </p:cNvPr>
            <p:cNvSpPr/>
            <p:nvPr/>
          </p:nvSpPr>
          <p:spPr>
            <a:xfrm>
              <a:off x="2449419" y="4335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6" name="Oval 2505">
              <a:extLst>
                <a:ext uri="{FF2B5EF4-FFF2-40B4-BE49-F238E27FC236}">
                  <a16:creationId xmlns:a16="http://schemas.microsoft.com/office/drawing/2014/main" id="{B48D715D-C879-79A5-CC18-C7CBDDE93CDF}"/>
                </a:ext>
              </a:extLst>
            </p:cNvPr>
            <p:cNvSpPr/>
            <p:nvPr/>
          </p:nvSpPr>
          <p:spPr>
            <a:xfrm>
              <a:off x="2173194" y="43956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7" name="Oval 2506">
              <a:extLst>
                <a:ext uri="{FF2B5EF4-FFF2-40B4-BE49-F238E27FC236}">
                  <a16:creationId xmlns:a16="http://schemas.microsoft.com/office/drawing/2014/main" id="{641C2089-811A-3949-CB71-19E76A83F053}"/>
                </a:ext>
              </a:extLst>
            </p:cNvPr>
            <p:cNvSpPr/>
            <p:nvPr/>
          </p:nvSpPr>
          <p:spPr>
            <a:xfrm>
              <a:off x="2074769" y="43925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8" name="Oval 2507">
              <a:extLst>
                <a:ext uri="{FF2B5EF4-FFF2-40B4-BE49-F238E27FC236}">
                  <a16:creationId xmlns:a16="http://schemas.microsoft.com/office/drawing/2014/main" id="{CBA61648-F2DE-8E77-C11E-6E1F7C931B30}"/>
                </a:ext>
              </a:extLst>
            </p:cNvPr>
            <p:cNvSpPr/>
            <p:nvPr/>
          </p:nvSpPr>
          <p:spPr>
            <a:xfrm>
              <a:off x="2125569" y="4484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9" name="Oval 2508">
              <a:extLst>
                <a:ext uri="{FF2B5EF4-FFF2-40B4-BE49-F238E27FC236}">
                  <a16:creationId xmlns:a16="http://schemas.microsoft.com/office/drawing/2014/main" id="{1632E391-1186-37F6-6695-AA3B4564E4B7}"/>
                </a:ext>
              </a:extLst>
            </p:cNvPr>
            <p:cNvSpPr/>
            <p:nvPr/>
          </p:nvSpPr>
          <p:spPr>
            <a:xfrm>
              <a:off x="2233519" y="45195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0" name="Oval 2509">
              <a:extLst>
                <a:ext uri="{FF2B5EF4-FFF2-40B4-BE49-F238E27FC236}">
                  <a16:creationId xmlns:a16="http://schemas.microsoft.com/office/drawing/2014/main" id="{6C0D9DFA-D8B2-0E0C-916B-3C97E9E6769E}"/>
                </a:ext>
              </a:extLst>
            </p:cNvPr>
            <p:cNvSpPr/>
            <p:nvPr/>
          </p:nvSpPr>
          <p:spPr>
            <a:xfrm>
              <a:off x="2144619" y="4598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1" name="Oval 2510">
              <a:extLst>
                <a:ext uri="{FF2B5EF4-FFF2-40B4-BE49-F238E27FC236}">
                  <a16:creationId xmlns:a16="http://schemas.microsoft.com/office/drawing/2014/main" id="{928E32AF-6D21-7A60-7AFC-347F7D48569A}"/>
                </a:ext>
              </a:extLst>
            </p:cNvPr>
            <p:cNvSpPr/>
            <p:nvPr/>
          </p:nvSpPr>
          <p:spPr>
            <a:xfrm>
              <a:off x="2100169" y="46846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2" name="Oval 2511">
              <a:extLst>
                <a:ext uri="{FF2B5EF4-FFF2-40B4-BE49-F238E27FC236}">
                  <a16:creationId xmlns:a16="http://schemas.microsoft.com/office/drawing/2014/main" id="{A42A09ED-21D8-FB4B-5133-2B4DB5FED353}"/>
                </a:ext>
              </a:extLst>
            </p:cNvPr>
            <p:cNvSpPr/>
            <p:nvPr/>
          </p:nvSpPr>
          <p:spPr>
            <a:xfrm>
              <a:off x="2363694" y="4694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3" name="Oval 2512">
              <a:extLst>
                <a:ext uri="{FF2B5EF4-FFF2-40B4-BE49-F238E27FC236}">
                  <a16:creationId xmlns:a16="http://schemas.microsoft.com/office/drawing/2014/main" id="{504604B3-ABD4-252D-DF18-14122489775C}"/>
                </a:ext>
              </a:extLst>
            </p:cNvPr>
            <p:cNvSpPr/>
            <p:nvPr/>
          </p:nvSpPr>
          <p:spPr>
            <a:xfrm>
              <a:off x="2363694" y="45830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4" name="Oval 2513">
              <a:extLst>
                <a:ext uri="{FF2B5EF4-FFF2-40B4-BE49-F238E27FC236}">
                  <a16:creationId xmlns:a16="http://schemas.microsoft.com/office/drawing/2014/main" id="{E0DB58DF-FFC4-7847-CF03-2098088183B3}"/>
                </a:ext>
              </a:extLst>
            </p:cNvPr>
            <p:cNvSpPr/>
            <p:nvPr/>
          </p:nvSpPr>
          <p:spPr>
            <a:xfrm>
              <a:off x="2389094" y="44750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5" name="Oval 2514">
              <a:extLst>
                <a:ext uri="{FF2B5EF4-FFF2-40B4-BE49-F238E27FC236}">
                  <a16:creationId xmlns:a16="http://schemas.microsoft.com/office/drawing/2014/main" id="{1E35091F-247E-49F5-9F34-4BE710E00407}"/>
                </a:ext>
              </a:extLst>
            </p:cNvPr>
            <p:cNvSpPr/>
            <p:nvPr/>
          </p:nvSpPr>
          <p:spPr>
            <a:xfrm>
              <a:off x="2506569" y="4436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6" name="Oval 2515">
              <a:extLst>
                <a:ext uri="{FF2B5EF4-FFF2-40B4-BE49-F238E27FC236}">
                  <a16:creationId xmlns:a16="http://schemas.microsoft.com/office/drawing/2014/main" id="{7DABE370-F4CC-0E26-01A2-F3E141697032}"/>
                </a:ext>
              </a:extLst>
            </p:cNvPr>
            <p:cNvSpPr/>
            <p:nvPr/>
          </p:nvSpPr>
          <p:spPr>
            <a:xfrm>
              <a:off x="2554194" y="4525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7" name="Oval 2516">
              <a:extLst>
                <a:ext uri="{FF2B5EF4-FFF2-40B4-BE49-F238E27FC236}">
                  <a16:creationId xmlns:a16="http://schemas.microsoft.com/office/drawing/2014/main" id="{26E0D4FA-F25C-DB09-630C-BFE3C392E9D7}"/>
                </a:ext>
              </a:extLst>
            </p:cNvPr>
            <p:cNvSpPr/>
            <p:nvPr/>
          </p:nvSpPr>
          <p:spPr>
            <a:xfrm>
              <a:off x="2551019" y="4627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8" name="Oval 2517">
              <a:extLst>
                <a:ext uri="{FF2B5EF4-FFF2-40B4-BE49-F238E27FC236}">
                  <a16:creationId xmlns:a16="http://schemas.microsoft.com/office/drawing/2014/main" id="{63179FC2-02C9-B49B-7050-F9B2615C6738}"/>
                </a:ext>
              </a:extLst>
            </p:cNvPr>
            <p:cNvSpPr/>
            <p:nvPr/>
          </p:nvSpPr>
          <p:spPr>
            <a:xfrm>
              <a:off x="2636744" y="4551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9" name="Oval 2518">
              <a:extLst>
                <a:ext uri="{FF2B5EF4-FFF2-40B4-BE49-F238E27FC236}">
                  <a16:creationId xmlns:a16="http://schemas.microsoft.com/office/drawing/2014/main" id="{8DE98CE2-737A-AC1E-B6CC-E787BFF9A7DD}"/>
                </a:ext>
              </a:extLst>
            </p:cNvPr>
            <p:cNvSpPr/>
            <p:nvPr/>
          </p:nvSpPr>
          <p:spPr>
            <a:xfrm>
              <a:off x="2643094" y="46465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0" name="Oval 2519">
              <a:extLst>
                <a:ext uri="{FF2B5EF4-FFF2-40B4-BE49-F238E27FC236}">
                  <a16:creationId xmlns:a16="http://schemas.microsoft.com/office/drawing/2014/main" id="{25D383C6-49B2-520B-38F6-AD158A23A89A}"/>
                </a:ext>
              </a:extLst>
            </p:cNvPr>
            <p:cNvSpPr/>
            <p:nvPr/>
          </p:nvSpPr>
          <p:spPr>
            <a:xfrm>
              <a:off x="2627219" y="4751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1" name="Oval 2520">
              <a:extLst>
                <a:ext uri="{FF2B5EF4-FFF2-40B4-BE49-F238E27FC236}">
                  <a16:creationId xmlns:a16="http://schemas.microsoft.com/office/drawing/2014/main" id="{5F1B1153-FEC6-3ECB-489E-FF318F45B8B7}"/>
                </a:ext>
              </a:extLst>
            </p:cNvPr>
            <p:cNvSpPr/>
            <p:nvPr/>
          </p:nvSpPr>
          <p:spPr>
            <a:xfrm>
              <a:off x="2712944" y="47227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2" name="Oval 2521">
              <a:extLst>
                <a:ext uri="{FF2B5EF4-FFF2-40B4-BE49-F238E27FC236}">
                  <a16:creationId xmlns:a16="http://schemas.microsoft.com/office/drawing/2014/main" id="{1BE9328B-7645-BB28-0EA1-ECCD9E8DA678}"/>
                </a:ext>
              </a:extLst>
            </p:cNvPr>
            <p:cNvSpPr/>
            <p:nvPr/>
          </p:nvSpPr>
          <p:spPr>
            <a:xfrm>
              <a:off x="2805019" y="4741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3" name="Oval 2522">
              <a:extLst>
                <a:ext uri="{FF2B5EF4-FFF2-40B4-BE49-F238E27FC236}">
                  <a16:creationId xmlns:a16="http://schemas.microsoft.com/office/drawing/2014/main" id="{AEAB1C5B-A5C5-CEED-CD08-DFA6B9145C1B}"/>
                </a:ext>
              </a:extLst>
            </p:cNvPr>
            <p:cNvSpPr/>
            <p:nvPr/>
          </p:nvSpPr>
          <p:spPr>
            <a:xfrm>
              <a:off x="2633569" y="48560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4" name="Oval 2523">
              <a:extLst>
                <a:ext uri="{FF2B5EF4-FFF2-40B4-BE49-F238E27FC236}">
                  <a16:creationId xmlns:a16="http://schemas.microsoft.com/office/drawing/2014/main" id="{431CD6ED-DA46-F3DC-580E-161A829B5427}"/>
                </a:ext>
              </a:extLst>
            </p:cNvPr>
            <p:cNvSpPr/>
            <p:nvPr/>
          </p:nvSpPr>
          <p:spPr>
            <a:xfrm>
              <a:off x="2579594" y="4925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5" name="Oval 2524">
              <a:extLst>
                <a:ext uri="{FF2B5EF4-FFF2-40B4-BE49-F238E27FC236}">
                  <a16:creationId xmlns:a16="http://schemas.microsoft.com/office/drawing/2014/main" id="{7FE97A4B-2326-0FB2-B8BB-58011E4B5A7F}"/>
                </a:ext>
              </a:extLst>
            </p:cNvPr>
            <p:cNvSpPr/>
            <p:nvPr/>
          </p:nvSpPr>
          <p:spPr>
            <a:xfrm>
              <a:off x="2712944" y="4881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6" name="Oval 2525">
              <a:extLst>
                <a:ext uri="{FF2B5EF4-FFF2-40B4-BE49-F238E27FC236}">
                  <a16:creationId xmlns:a16="http://schemas.microsoft.com/office/drawing/2014/main" id="{2A225ECC-063C-68A5-1269-945CC104DCDD}"/>
                </a:ext>
              </a:extLst>
            </p:cNvPr>
            <p:cNvSpPr/>
            <p:nvPr/>
          </p:nvSpPr>
          <p:spPr>
            <a:xfrm>
              <a:off x="2785969" y="4910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7" name="Oval 2526">
              <a:extLst>
                <a:ext uri="{FF2B5EF4-FFF2-40B4-BE49-F238E27FC236}">
                  <a16:creationId xmlns:a16="http://schemas.microsoft.com/office/drawing/2014/main" id="{D60A7036-3D46-1482-FED4-C5C3354AA04F}"/>
                </a:ext>
              </a:extLst>
            </p:cNvPr>
            <p:cNvSpPr/>
            <p:nvPr/>
          </p:nvSpPr>
          <p:spPr>
            <a:xfrm>
              <a:off x="2731994" y="4567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8" name="Oval 2527">
              <a:extLst>
                <a:ext uri="{FF2B5EF4-FFF2-40B4-BE49-F238E27FC236}">
                  <a16:creationId xmlns:a16="http://schemas.microsoft.com/office/drawing/2014/main" id="{608E90E4-156F-6F5E-1C45-F49777E05C5B}"/>
                </a:ext>
              </a:extLst>
            </p:cNvPr>
            <p:cNvSpPr/>
            <p:nvPr/>
          </p:nvSpPr>
          <p:spPr>
            <a:xfrm>
              <a:off x="2776444" y="4440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9" name="Oval 2528">
              <a:extLst>
                <a:ext uri="{FF2B5EF4-FFF2-40B4-BE49-F238E27FC236}">
                  <a16:creationId xmlns:a16="http://schemas.microsoft.com/office/drawing/2014/main" id="{1CE11E9D-274A-C834-BF7C-B4224F2B2444}"/>
                </a:ext>
              </a:extLst>
            </p:cNvPr>
            <p:cNvSpPr/>
            <p:nvPr/>
          </p:nvSpPr>
          <p:spPr>
            <a:xfrm>
              <a:off x="2827244" y="45163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0" name="Oval 2529">
              <a:extLst>
                <a:ext uri="{FF2B5EF4-FFF2-40B4-BE49-F238E27FC236}">
                  <a16:creationId xmlns:a16="http://schemas.microsoft.com/office/drawing/2014/main" id="{CEC1052F-C566-73C5-F28F-33511F991D75}"/>
                </a:ext>
              </a:extLst>
            </p:cNvPr>
            <p:cNvSpPr/>
            <p:nvPr/>
          </p:nvSpPr>
          <p:spPr>
            <a:xfrm>
              <a:off x="2900269" y="4471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1" name="Oval 2530">
              <a:extLst>
                <a:ext uri="{FF2B5EF4-FFF2-40B4-BE49-F238E27FC236}">
                  <a16:creationId xmlns:a16="http://schemas.microsoft.com/office/drawing/2014/main" id="{A4AFC1FA-0751-195B-603E-975EA331516C}"/>
                </a:ext>
              </a:extLst>
            </p:cNvPr>
            <p:cNvSpPr/>
            <p:nvPr/>
          </p:nvSpPr>
          <p:spPr>
            <a:xfrm>
              <a:off x="2874869" y="4373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2" name="Oval 2531">
              <a:extLst>
                <a:ext uri="{FF2B5EF4-FFF2-40B4-BE49-F238E27FC236}">
                  <a16:creationId xmlns:a16="http://schemas.microsoft.com/office/drawing/2014/main" id="{0D594F66-13E4-5F47-9249-6FF516118A49}"/>
                </a:ext>
              </a:extLst>
            </p:cNvPr>
            <p:cNvSpPr/>
            <p:nvPr/>
          </p:nvSpPr>
          <p:spPr>
            <a:xfrm>
              <a:off x="2919319" y="42623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3" name="Oval 2532">
              <a:extLst>
                <a:ext uri="{FF2B5EF4-FFF2-40B4-BE49-F238E27FC236}">
                  <a16:creationId xmlns:a16="http://schemas.microsoft.com/office/drawing/2014/main" id="{6D947992-1C48-D8A4-59BD-595563FF0547}"/>
                </a:ext>
              </a:extLst>
            </p:cNvPr>
            <p:cNvSpPr/>
            <p:nvPr/>
          </p:nvSpPr>
          <p:spPr>
            <a:xfrm>
              <a:off x="3017744" y="4284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4" name="Oval 2533">
              <a:extLst>
                <a:ext uri="{FF2B5EF4-FFF2-40B4-BE49-F238E27FC236}">
                  <a16:creationId xmlns:a16="http://schemas.microsoft.com/office/drawing/2014/main" id="{BB4A9B29-7B10-B6A6-26BB-6082B13F4188}"/>
                </a:ext>
              </a:extLst>
            </p:cNvPr>
            <p:cNvSpPr/>
            <p:nvPr/>
          </p:nvSpPr>
          <p:spPr>
            <a:xfrm>
              <a:off x="3116169" y="4284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5" name="Oval 2534">
              <a:extLst>
                <a:ext uri="{FF2B5EF4-FFF2-40B4-BE49-F238E27FC236}">
                  <a16:creationId xmlns:a16="http://schemas.microsoft.com/office/drawing/2014/main" id="{1F9E2DE7-5CAD-D479-66A1-0FFAC214F7F8}"/>
                </a:ext>
              </a:extLst>
            </p:cNvPr>
            <p:cNvSpPr/>
            <p:nvPr/>
          </p:nvSpPr>
          <p:spPr>
            <a:xfrm>
              <a:off x="3198719" y="4360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6" name="Oval 2535">
              <a:extLst>
                <a:ext uri="{FF2B5EF4-FFF2-40B4-BE49-F238E27FC236}">
                  <a16:creationId xmlns:a16="http://schemas.microsoft.com/office/drawing/2014/main" id="{93939EAD-5F35-0F77-8D41-2BDA780DC785}"/>
                </a:ext>
              </a:extLst>
            </p:cNvPr>
            <p:cNvSpPr/>
            <p:nvPr/>
          </p:nvSpPr>
          <p:spPr>
            <a:xfrm>
              <a:off x="3281269" y="4433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7" name="Oval 2536">
              <a:extLst>
                <a:ext uri="{FF2B5EF4-FFF2-40B4-BE49-F238E27FC236}">
                  <a16:creationId xmlns:a16="http://schemas.microsoft.com/office/drawing/2014/main" id="{17DFE3E9-523C-C675-417A-4D015CE8659C}"/>
                </a:ext>
              </a:extLst>
            </p:cNvPr>
            <p:cNvSpPr/>
            <p:nvPr/>
          </p:nvSpPr>
          <p:spPr>
            <a:xfrm>
              <a:off x="3357469" y="44941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8" name="Oval 2537">
              <a:extLst>
                <a:ext uri="{FF2B5EF4-FFF2-40B4-BE49-F238E27FC236}">
                  <a16:creationId xmlns:a16="http://schemas.microsoft.com/office/drawing/2014/main" id="{E95593BF-5366-1092-7634-F6426A6045D5}"/>
                </a:ext>
              </a:extLst>
            </p:cNvPr>
            <p:cNvSpPr/>
            <p:nvPr/>
          </p:nvSpPr>
          <p:spPr>
            <a:xfrm>
              <a:off x="1303244" y="27288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9" name="Oval 2538">
              <a:extLst>
                <a:ext uri="{FF2B5EF4-FFF2-40B4-BE49-F238E27FC236}">
                  <a16:creationId xmlns:a16="http://schemas.microsoft.com/office/drawing/2014/main" id="{166DED1C-D4A6-6DB0-553C-F663F9A889F4}"/>
                </a:ext>
              </a:extLst>
            </p:cNvPr>
            <p:cNvSpPr/>
            <p:nvPr/>
          </p:nvSpPr>
          <p:spPr>
            <a:xfrm>
              <a:off x="1315944" y="26145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0" name="Oval 2539">
              <a:extLst>
                <a:ext uri="{FF2B5EF4-FFF2-40B4-BE49-F238E27FC236}">
                  <a16:creationId xmlns:a16="http://schemas.microsoft.com/office/drawing/2014/main" id="{7419E213-DE11-0736-37B8-4EE5E2A04D68}"/>
                </a:ext>
              </a:extLst>
            </p:cNvPr>
            <p:cNvSpPr/>
            <p:nvPr/>
          </p:nvSpPr>
          <p:spPr>
            <a:xfrm>
              <a:off x="1239744" y="2582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1" name="Oval 2540">
              <a:extLst>
                <a:ext uri="{FF2B5EF4-FFF2-40B4-BE49-F238E27FC236}">
                  <a16:creationId xmlns:a16="http://schemas.microsoft.com/office/drawing/2014/main" id="{71C9A8A8-D95F-3B8F-4C00-5AC5810CFD2F}"/>
                </a:ext>
              </a:extLst>
            </p:cNvPr>
            <p:cNvSpPr/>
            <p:nvPr/>
          </p:nvSpPr>
          <p:spPr>
            <a:xfrm>
              <a:off x="1128619" y="2604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2" name="Oval 2541">
              <a:extLst>
                <a:ext uri="{FF2B5EF4-FFF2-40B4-BE49-F238E27FC236}">
                  <a16:creationId xmlns:a16="http://schemas.microsoft.com/office/drawing/2014/main" id="{5CFD8826-6496-52EC-3E4F-7C04544548C5}"/>
                </a:ext>
              </a:extLst>
            </p:cNvPr>
            <p:cNvSpPr/>
            <p:nvPr/>
          </p:nvSpPr>
          <p:spPr>
            <a:xfrm>
              <a:off x="1119094" y="2493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3" name="Oval 2542">
              <a:extLst>
                <a:ext uri="{FF2B5EF4-FFF2-40B4-BE49-F238E27FC236}">
                  <a16:creationId xmlns:a16="http://schemas.microsoft.com/office/drawing/2014/main" id="{944596EC-DEB1-98A4-5D6D-9E643176A8AC}"/>
                </a:ext>
              </a:extLst>
            </p:cNvPr>
            <p:cNvSpPr/>
            <p:nvPr/>
          </p:nvSpPr>
          <p:spPr>
            <a:xfrm>
              <a:off x="1023844" y="2481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4" name="Oval 2543">
              <a:extLst>
                <a:ext uri="{FF2B5EF4-FFF2-40B4-BE49-F238E27FC236}">
                  <a16:creationId xmlns:a16="http://schemas.microsoft.com/office/drawing/2014/main" id="{69262E5A-D9F3-A43E-A07C-1ACF314F8647}"/>
                </a:ext>
              </a:extLst>
            </p:cNvPr>
            <p:cNvSpPr/>
            <p:nvPr/>
          </p:nvSpPr>
          <p:spPr>
            <a:xfrm>
              <a:off x="1007969" y="2366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5" name="Oval 2544">
              <a:extLst>
                <a:ext uri="{FF2B5EF4-FFF2-40B4-BE49-F238E27FC236}">
                  <a16:creationId xmlns:a16="http://schemas.microsoft.com/office/drawing/2014/main" id="{966F006E-F723-7C9F-6E22-3668EC8789AD}"/>
                </a:ext>
              </a:extLst>
            </p:cNvPr>
            <p:cNvSpPr/>
            <p:nvPr/>
          </p:nvSpPr>
          <p:spPr>
            <a:xfrm>
              <a:off x="960344" y="2277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6" name="Oval 2545">
              <a:extLst>
                <a:ext uri="{FF2B5EF4-FFF2-40B4-BE49-F238E27FC236}">
                  <a16:creationId xmlns:a16="http://schemas.microsoft.com/office/drawing/2014/main" id="{136D49AC-8ABC-7ABA-14C9-0E67D4F3401E}"/>
                </a:ext>
              </a:extLst>
            </p:cNvPr>
            <p:cNvSpPr/>
            <p:nvPr/>
          </p:nvSpPr>
          <p:spPr>
            <a:xfrm>
              <a:off x="858744" y="2338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7" name="Oval 2546">
              <a:extLst>
                <a:ext uri="{FF2B5EF4-FFF2-40B4-BE49-F238E27FC236}">
                  <a16:creationId xmlns:a16="http://schemas.microsoft.com/office/drawing/2014/main" id="{B03223E7-3AE5-6886-D1B4-1C2FE246126B}"/>
                </a:ext>
              </a:extLst>
            </p:cNvPr>
            <p:cNvSpPr/>
            <p:nvPr/>
          </p:nvSpPr>
          <p:spPr>
            <a:xfrm>
              <a:off x="779369" y="2392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8" name="Oval 2547">
              <a:extLst>
                <a:ext uri="{FF2B5EF4-FFF2-40B4-BE49-F238E27FC236}">
                  <a16:creationId xmlns:a16="http://schemas.microsoft.com/office/drawing/2014/main" id="{B78394B2-569A-B2DF-C069-026CCA2CD721}"/>
                </a:ext>
              </a:extLst>
            </p:cNvPr>
            <p:cNvSpPr/>
            <p:nvPr/>
          </p:nvSpPr>
          <p:spPr>
            <a:xfrm>
              <a:off x="865094" y="24367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9" name="Oval 2548">
              <a:extLst>
                <a:ext uri="{FF2B5EF4-FFF2-40B4-BE49-F238E27FC236}">
                  <a16:creationId xmlns:a16="http://schemas.microsoft.com/office/drawing/2014/main" id="{86E72FD2-CBC3-03F9-480B-F353D8119457}"/>
                </a:ext>
              </a:extLst>
            </p:cNvPr>
            <p:cNvSpPr/>
            <p:nvPr/>
          </p:nvSpPr>
          <p:spPr>
            <a:xfrm>
              <a:off x="938119" y="2547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0" name="Oval 2549">
              <a:extLst>
                <a:ext uri="{FF2B5EF4-FFF2-40B4-BE49-F238E27FC236}">
                  <a16:creationId xmlns:a16="http://schemas.microsoft.com/office/drawing/2014/main" id="{0EC2C669-B4D7-8E21-D860-B31119F9126C}"/>
                </a:ext>
              </a:extLst>
            </p:cNvPr>
            <p:cNvSpPr/>
            <p:nvPr/>
          </p:nvSpPr>
          <p:spPr>
            <a:xfrm>
              <a:off x="865094" y="25891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1" name="Oval 2550">
              <a:extLst>
                <a:ext uri="{FF2B5EF4-FFF2-40B4-BE49-F238E27FC236}">
                  <a16:creationId xmlns:a16="http://schemas.microsoft.com/office/drawing/2014/main" id="{3E320C21-9864-C2D2-B954-AAFF280F0EFA}"/>
                </a:ext>
              </a:extLst>
            </p:cNvPr>
            <p:cNvSpPr/>
            <p:nvPr/>
          </p:nvSpPr>
          <p:spPr>
            <a:xfrm>
              <a:off x="960344" y="2639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2" name="Oval 2551">
              <a:extLst>
                <a:ext uri="{FF2B5EF4-FFF2-40B4-BE49-F238E27FC236}">
                  <a16:creationId xmlns:a16="http://schemas.microsoft.com/office/drawing/2014/main" id="{790F422F-A97B-9C85-103C-A232182E5BEB}"/>
                </a:ext>
              </a:extLst>
            </p:cNvPr>
            <p:cNvSpPr/>
            <p:nvPr/>
          </p:nvSpPr>
          <p:spPr>
            <a:xfrm>
              <a:off x="776194" y="23001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3" name="Oval 2552">
              <a:extLst>
                <a:ext uri="{FF2B5EF4-FFF2-40B4-BE49-F238E27FC236}">
                  <a16:creationId xmlns:a16="http://schemas.microsoft.com/office/drawing/2014/main" id="{C25BBD66-B466-E7FF-1A80-1C53AFEC75E1}"/>
                </a:ext>
              </a:extLst>
            </p:cNvPr>
            <p:cNvSpPr/>
            <p:nvPr/>
          </p:nvSpPr>
          <p:spPr>
            <a:xfrm>
              <a:off x="693644" y="2290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4" name="Oval 2553">
              <a:extLst>
                <a:ext uri="{FF2B5EF4-FFF2-40B4-BE49-F238E27FC236}">
                  <a16:creationId xmlns:a16="http://schemas.microsoft.com/office/drawing/2014/main" id="{9900D4C4-EFF4-0B82-855B-F6CC051AD124}"/>
                </a:ext>
              </a:extLst>
            </p:cNvPr>
            <p:cNvSpPr/>
            <p:nvPr/>
          </p:nvSpPr>
          <p:spPr>
            <a:xfrm>
              <a:off x="779369" y="2179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5" name="Oval 2554">
              <a:extLst>
                <a:ext uri="{FF2B5EF4-FFF2-40B4-BE49-F238E27FC236}">
                  <a16:creationId xmlns:a16="http://schemas.microsoft.com/office/drawing/2014/main" id="{0F54314C-0F1D-FBC0-4907-816CC80CC866}"/>
                </a:ext>
              </a:extLst>
            </p:cNvPr>
            <p:cNvSpPr/>
            <p:nvPr/>
          </p:nvSpPr>
          <p:spPr>
            <a:xfrm>
              <a:off x="696819" y="2176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6" name="Oval 2555">
              <a:extLst>
                <a:ext uri="{FF2B5EF4-FFF2-40B4-BE49-F238E27FC236}">
                  <a16:creationId xmlns:a16="http://schemas.microsoft.com/office/drawing/2014/main" id="{56C5B7FC-514C-B432-431B-3578F895697F}"/>
                </a:ext>
              </a:extLst>
            </p:cNvPr>
            <p:cNvSpPr/>
            <p:nvPr/>
          </p:nvSpPr>
          <p:spPr>
            <a:xfrm>
              <a:off x="595219" y="2185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7" name="Oval 2556">
              <a:extLst>
                <a:ext uri="{FF2B5EF4-FFF2-40B4-BE49-F238E27FC236}">
                  <a16:creationId xmlns:a16="http://schemas.microsoft.com/office/drawing/2014/main" id="{6A6D4722-AEE8-97F6-A1F5-7DC44255B8AA}"/>
                </a:ext>
              </a:extLst>
            </p:cNvPr>
            <p:cNvSpPr/>
            <p:nvPr/>
          </p:nvSpPr>
          <p:spPr>
            <a:xfrm>
              <a:off x="557119" y="2096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8" name="Oval 2557">
              <a:extLst>
                <a:ext uri="{FF2B5EF4-FFF2-40B4-BE49-F238E27FC236}">
                  <a16:creationId xmlns:a16="http://schemas.microsoft.com/office/drawing/2014/main" id="{E52D3CE2-C9D8-3A2E-F535-BDC39157A2A6}"/>
                </a:ext>
              </a:extLst>
            </p:cNvPr>
            <p:cNvSpPr/>
            <p:nvPr/>
          </p:nvSpPr>
          <p:spPr>
            <a:xfrm>
              <a:off x="474569" y="2020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9" name="Oval 2558">
              <a:extLst>
                <a:ext uri="{FF2B5EF4-FFF2-40B4-BE49-F238E27FC236}">
                  <a16:creationId xmlns:a16="http://schemas.microsoft.com/office/drawing/2014/main" id="{3FACE05B-7947-CF26-C6BF-518E6EDADDA7}"/>
                </a:ext>
              </a:extLst>
            </p:cNvPr>
            <p:cNvSpPr/>
            <p:nvPr/>
          </p:nvSpPr>
          <p:spPr>
            <a:xfrm>
              <a:off x="382494" y="1992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0" name="Oval 2559">
              <a:extLst>
                <a:ext uri="{FF2B5EF4-FFF2-40B4-BE49-F238E27FC236}">
                  <a16:creationId xmlns:a16="http://schemas.microsoft.com/office/drawing/2014/main" id="{5238D788-29A3-035E-54D7-7DF88A95823F}"/>
                </a:ext>
              </a:extLst>
            </p:cNvPr>
            <p:cNvSpPr/>
            <p:nvPr/>
          </p:nvSpPr>
          <p:spPr>
            <a:xfrm>
              <a:off x="299944" y="2001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1" name="Oval 2560">
              <a:extLst>
                <a:ext uri="{FF2B5EF4-FFF2-40B4-BE49-F238E27FC236}">
                  <a16:creationId xmlns:a16="http://schemas.microsoft.com/office/drawing/2014/main" id="{FB6F84D4-718B-C7D1-3B01-783B86A30273}"/>
                </a:ext>
              </a:extLst>
            </p:cNvPr>
            <p:cNvSpPr/>
            <p:nvPr/>
          </p:nvSpPr>
          <p:spPr>
            <a:xfrm>
              <a:off x="211044" y="1944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2" name="Oval 2561">
              <a:extLst>
                <a:ext uri="{FF2B5EF4-FFF2-40B4-BE49-F238E27FC236}">
                  <a16:creationId xmlns:a16="http://schemas.microsoft.com/office/drawing/2014/main" id="{40F927EB-DA92-7954-4BEE-B4C973381CE5}"/>
                </a:ext>
              </a:extLst>
            </p:cNvPr>
            <p:cNvSpPr/>
            <p:nvPr/>
          </p:nvSpPr>
          <p:spPr>
            <a:xfrm>
              <a:off x="258669" y="18239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3" name="Oval 2562">
              <a:extLst>
                <a:ext uri="{FF2B5EF4-FFF2-40B4-BE49-F238E27FC236}">
                  <a16:creationId xmlns:a16="http://schemas.microsoft.com/office/drawing/2014/main" id="{89AC123D-F5A7-47AF-87F4-9F1FBD986274}"/>
                </a:ext>
              </a:extLst>
            </p:cNvPr>
            <p:cNvSpPr/>
            <p:nvPr/>
          </p:nvSpPr>
          <p:spPr>
            <a:xfrm>
              <a:off x="347569" y="1896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4" name="Oval 2563">
              <a:extLst>
                <a:ext uri="{FF2B5EF4-FFF2-40B4-BE49-F238E27FC236}">
                  <a16:creationId xmlns:a16="http://schemas.microsoft.com/office/drawing/2014/main" id="{6509C87B-6C2B-3E66-4997-9E8C78830BA5}"/>
                </a:ext>
              </a:extLst>
            </p:cNvPr>
            <p:cNvSpPr/>
            <p:nvPr/>
          </p:nvSpPr>
          <p:spPr>
            <a:xfrm>
              <a:off x="665069" y="19795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5" name="Oval 2564">
              <a:extLst>
                <a:ext uri="{FF2B5EF4-FFF2-40B4-BE49-F238E27FC236}">
                  <a16:creationId xmlns:a16="http://schemas.microsoft.com/office/drawing/2014/main" id="{D6688718-F73E-7B6D-C100-4AAF5F988C4F}"/>
                </a:ext>
              </a:extLst>
            </p:cNvPr>
            <p:cNvSpPr/>
            <p:nvPr/>
          </p:nvSpPr>
          <p:spPr>
            <a:xfrm>
              <a:off x="661894" y="1871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6" name="Oval 2565">
              <a:extLst>
                <a:ext uri="{FF2B5EF4-FFF2-40B4-BE49-F238E27FC236}">
                  <a16:creationId xmlns:a16="http://schemas.microsoft.com/office/drawing/2014/main" id="{21BC4379-547C-9A1F-05C7-2915EB391921}"/>
                </a:ext>
              </a:extLst>
            </p:cNvPr>
            <p:cNvSpPr/>
            <p:nvPr/>
          </p:nvSpPr>
          <p:spPr>
            <a:xfrm>
              <a:off x="703169" y="1782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7" name="Oval 2566">
              <a:extLst>
                <a:ext uri="{FF2B5EF4-FFF2-40B4-BE49-F238E27FC236}">
                  <a16:creationId xmlns:a16="http://schemas.microsoft.com/office/drawing/2014/main" id="{7DC3C14D-98A9-4B7C-A7C7-E2910993895D}"/>
                </a:ext>
              </a:extLst>
            </p:cNvPr>
            <p:cNvSpPr/>
            <p:nvPr/>
          </p:nvSpPr>
          <p:spPr>
            <a:xfrm>
              <a:off x="763494" y="1992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8" name="Oval 2567">
              <a:extLst>
                <a:ext uri="{FF2B5EF4-FFF2-40B4-BE49-F238E27FC236}">
                  <a16:creationId xmlns:a16="http://schemas.microsoft.com/office/drawing/2014/main" id="{9FFA1D38-9F82-7776-DBEB-9729AD403D42}"/>
                </a:ext>
              </a:extLst>
            </p:cNvPr>
            <p:cNvSpPr/>
            <p:nvPr/>
          </p:nvSpPr>
          <p:spPr>
            <a:xfrm>
              <a:off x="801594" y="1912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9" name="Oval 2568">
              <a:extLst>
                <a:ext uri="{FF2B5EF4-FFF2-40B4-BE49-F238E27FC236}">
                  <a16:creationId xmlns:a16="http://schemas.microsoft.com/office/drawing/2014/main" id="{B65AC46A-8DAD-74FA-0BE9-E08B0850A7DC}"/>
                </a:ext>
              </a:extLst>
            </p:cNvPr>
            <p:cNvSpPr/>
            <p:nvPr/>
          </p:nvSpPr>
          <p:spPr>
            <a:xfrm>
              <a:off x="836519" y="2074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0" name="Oval 2569">
              <a:extLst>
                <a:ext uri="{FF2B5EF4-FFF2-40B4-BE49-F238E27FC236}">
                  <a16:creationId xmlns:a16="http://schemas.microsoft.com/office/drawing/2014/main" id="{CDC854E5-79A4-A567-8997-2D5DE2871C78}"/>
                </a:ext>
              </a:extLst>
            </p:cNvPr>
            <p:cNvSpPr/>
            <p:nvPr/>
          </p:nvSpPr>
          <p:spPr>
            <a:xfrm>
              <a:off x="642844" y="1706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1" name="Oval 2570">
              <a:extLst>
                <a:ext uri="{FF2B5EF4-FFF2-40B4-BE49-F238E27FC236}">
                  <a16:creationId xmlns:a16="http://schemas.microsoft.com/office/drawing/2014/main" id="{605FBAC0-E31E-EC1F-3A51-5FA136DF774F}"/>
                </a:ext>
              </a:extLst>
            </p:cNvPr>
            <p:cNvSpPr/>
            <p:nvPr/>
          </p:nvSpPr>
          <p:spPr>
            <a:xfrm>
              <a:off x="731744" y="1690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2" name="Oval 2571">
              <a:extLst>
                <a:ext uri="{FF2B5EF4-FFF2-40B4-BE49-F238E27FC236}">
                  <a16:creationId xmlns:a16="http://schemas.microsoft.com/office/drawing/2014/main" id="{E31C5C6A-2455-E63B-30B9-6EEEFCA0E7AC}"/>
                </a:ext>
              </a:extLst>
            </p:cNvPr>
            <p:cNvSpPr/>
            <p:nvPr/>
          </p:nvSpPr>
          <p:spPr>
            <a:xfrm>
              <a:off x="699994" y="1566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3" name="Oval 2572">
              <a:extLst>
                <a:ext uri="{FF2B5EF4-FFF2-40B4-BE49-F238E27FC236}">
                  <a16:creationId xmlns:a16="http://schemas.microsoft.com/office/drawing/2014/main" id="{99BBC09E-2561-B18E-BD4D-B973E7390E09}"/>
                </a:ext>
              </a:extLst>
            </p:cNvPr>
            <p:cNvSpPr/>
            <p:nvPr/>
          </p:nvSpPr>
          <p:spPr>
            <a:xfrm>
              <a:off x="776194" y="1576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4" name="Oval 2573">
              <a:extLst>
                <a:ext uri="{FF2B5EF4-FFF2-40B4-BE49-F238E27FC236}">
                  <a16:creationId xmlns:a16="http://schemas.microsoft.com/office/drawing/2014/main" id="{D658016C-D1A2-69E4-1FD0-933DC49A96A2}"/>
                </a:ext>
              </a:extLst>
            </p:cNvPr>
            <p:cNvSpPr/>
            <p:nvPr/>
          </p:nvSpPr>
          <p:spPr>
            <a:xfrm>
              <a:off x="769844" y="1461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5" name="Oval 2574">
              <a:extLst>
                <a:ext uri="{FF2B5EF4-FFF2-40B4-BE49-F238E27FC236}">
                  <a16:creationId xmlns:a16="http://schemas.microsoft.com/office/drawing/2014/main" id="{DE520FA5-B65C-2BFC-D827-631F7A0DF326}"/>
                </a:ext>
              </a:extLst>
            </p:cNvPr>
            <p:cNvSpPr/>
            <p:nvPr/>
          </p:nvSpPr>
          <p:spPr>
            <a:xfrm>
              <a:off x="677769" y="1404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6" name="Oval 2575">
              <a:extLst>
                <a:ext uri="{FF2B5EF4-FFF2-40B4-BE49-F238E27FC236}">
                  <a16:creationId xmlns:a16="http://schemas.microsoft.com/office/drawing/2014/main" id="{AC4D370D-EF6D-8275-7B6D-18B2D0BF9A6B}"/>
                </a:ext>
              </a:extLst>
            </p:cNvPr>
            <p:cNvSpPr/>
            <p:nvPr/>
          </p:nvSpPr>
          <p:spPr>
            <a:xfrm>
              <a:off x="690469" y="1290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7" name="Oval 2576">
              <a:extLst>
                <a:ext uri="{FF2B5EF4-FFF2-40B4-BE49-F238E27FC236}">
                  <a16:creationId xmlns:a16="http://schemas.microsoft.com/office/drawing/2014/main" id="{7BD2E8FC-FE8F-C0D6-9441-2249473A5DEC}"/>
                </a:ext>
              </a:extLst>
            </p:cNvPr>
            <p:cNvSpPr/>
            <p:nvPr/>
          </p:nvSpPr>
          <p:spPr>
            <a:xfrm>
              <a:off x="522194" y="1715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8" name="Oval 2577">
              <a:extLst>
                <a:ext uri="{FF2B5EF4-FFF2-40B4-BE49-F238E27FC236}">
                  <a16:creationId xmlns:a16="http://schemas.microsoft.com/office/drawing/2014/main" id="{11CB25F3-06DB-6799-D507-4FF477EB7D0A}"/>
                </a:ext>
              </a:extLst>
            </p:cNvPr>
            <p:cNvSpPr/>
            <p:nvPr/>
          </p:nvSpPr>
          <p:spPr>
            <a:xfrm>
              <a:off x="433294" y="1757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9" name="Oval 2578">
              <a:extLst>
                <a:ext uri="{FF2B5EF4-FFF2-40B4-BE49-F238E27FC236}">
                  <a16:creationId xmlns:a16="http://schemas.microsoft.com/office/drawing/2014/main" id="{5154782E-44DE-FDBE-B4B4-F6AF3CE0912D}"/>
                </a:ext>
              </a:extLst>
            </p:cNvPr>
            <p:cNvSpPr/>
            <p:nvPr/>
          </p:nvSpPr>
          <p:spPr>
            <a:xfrm>
              <a:off x="385669" y="1652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0" name="Oval 2579">
              <a:extLst>
                <a:ext uri="{FF2B5EF4-FFF2-40B4-BE49-F238E27FC236}">
                  <a16:creationId xmlns:a16="http://schemas.microsoft.com/office/drawing/2014/main" id="{C1F278CC-8D87-445B-C040-52A8573F9867}"/>
                </a:ext>
              </a:extLst>
            </p:cNvPr>
            <p:cNvSpPr/>
            <p:nvPr/>
          </p:nvSpPr>
          <p:spPr>
            <a:xfrm>
              <a:off x="404719" y="1544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1" name="Oval 2580">
              <a:extLst>
                <a:ext uri="{FF2B5EF4-FFF2-40B4-BE49-F238E27FC236}">
                  <a16:creationId xmlns:a16="http://schemas.microsoft.com/office/drawing/2014/main" id="{5BD01E9D-C4B9-8F1C-951B-D076DF0912A2}"/>
                </a:ext>
              </a:extLst>
            </p:cNvPr>
            <p:cNvSpPr/>
            <p:nvPr/>
          </p:nvSpPr>
          <p:spPr>
            <a:xfrm>
              <a:off x="293594" y="16080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2" name="Oval 2581">
              <a:extLst>
                <a:ext uri="{FF2B5EF4-FFF2-40B4-BE49-F238E27FC236}">
                  <a16:creationId xmlns:a16="http://schemas.microsoft.com/office/drawing/2014/main" id="{378F6F7D-D77A-01B6-D9CB-49B88596D362}"/>
                </a:ext>
              </a:extLst>
            </p:cNvPr>
            <p:cNvSpPr/>
            <p:nvPr/>
          </p:nvSpPr>
          <p:spPr>
            <a:xfrm>
              <a:off x="185644" y="1630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3" name="Oval 2582">
              <a:extLst>
                <a:ext uri="{FF2B5EF4-FFF2-40B4-BE49-F238E27FC236}">
                  <a16:creationId xmlns:a16="http://schemas.microsoft.com/office/drawing/2014/main" id="{C19587F6-7AF0-C323-C56A-486DB5026560}"/>
                </a:ext>
              </a:extLst>
            </p:cNvPr>
            <p:cNvSpPr/>
            <p:nvPr/>
          </p:nvSpPr>
          <p:spPr>
            <a:xfrm>
              <a:off x="103094" y="1582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4" name="Oval 2583">
              <a:extLst>
                <a:ext uri="{FF2B5EF4-FFF2-40B4-BE49-F238E27FC236}">
                  <a16:creationId xmlns:a16="http://schemas.microsoft.com/office/drawing/2014/main" id="{149DDD61-6861-ED58-064C-807E761372DE}"/>
                </a:ext>
              </a:extLst>
            </p:cNvPr>
            <p:cNvSpPr/>
            <p:nvPr/>
          </p:nvSpPr>
          <p:spPr>
            <a:xfrm>
              <a:off x="14194" y="15381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5" name="Oval 2584">
              <a:extLst>
                <a:ext uri="{FF2B5EF4-FFF2-40B4-BE49-F238E27FC236}">
                  <a16:creationId xmlns:a16="http://schemas.microsoft.com/office/drawing/2014/main" id="{B442C070-58FD-9FB2-23E7-486D1CF48BCB}"/>
                </a:ext>
              </a:extLst>
            </p:cNvPr>
            <p:cNvSpPr/>
            <p:nvPr/>
          </p:nvSpPr>
          <p:spPr>
            <a:xfrm>
              <a:off x="80869" y="1690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6" name="Oval 2585">
              <a:extLst>
                <a:ext uri="{FF2B5EF4-FFF2-40B4-BE49-F238E27FC236}">
                  <a16:creationId xmlns:a16="http://schemas.microsoft.com/office/drawing/2014/main" id="{403E2EDE-F040-807F-65BD-C34EEB47A52C}"/>
                </a:ext>
              </a:extLst>
            </p:cNvPr>
            <p:cNvSpPr/>
            <p:nvPr/>
          </p:nvSpPr>
          <p:spPr>
            <a:xfrm>
              <a:off x="4669" y="1731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7" name="Oval 2586">
              <a:extLst>
                <a:ext uri="{FF2B5EF4-FFF2-40B4-BE49-F238E27FC236}">
                  <a16:creationId xmlns:a16="http://schemas.microsoft.com/office/drawing/2014/main" id="{6478B1EF-EC47-A22E-293F-CC3DEB14B704}"/>
                </a:ext>
              </a:extLst>
            </p:cNvPr>
            <p:cNvSpPr/>
            <p:nvPr/>
          </p:nvSpPr>
          <p:spPr>
            <a:xfrm>
              <a:off x="182469" y="1525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8" name="Oval 2587">
              <a:extLst>
                <a:ext uri="{FF2B5EF4-FFF2-40B4-BE49-F238E27FC236}">
                  <a16:creationId xmlns:a16="http://schemas.microsoft.com/office/drawing/2014/main" id="{FF490FA9-9595-FFFB-7567-DD002FBB12E7}"/>
                </a:ext>
              </a:extLst>
            </p:cNvPr>
            <p:cNvSpPr/>
            <p:nvPr/>
          </p:nvSpPr>
          <p:spPr>
            <a:xfrm>
              <a:off x="242794" y="14683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9" name="Oval 2588">
              <a:extLst>
                <a:ext uri="{FF2B5EF4-FFF2-40B4-BE49-F238E27FC236}">
                  <a16:creationId xmlns:a16="http://schemas.microsoft.com/office/drawing/2014/main" id="{BA2B259A-DC96-D832-0344-D31673A52155}"/>
                </a:ext>
              </a:extLst>
            </p:cNvPr>
            <p:cNvSpPr/>
            <p:nvPr/>
          </p:nvSpPr>
          <p:spPr>
            <a:xfrm>
              <a:off x="341219" y="14270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0" name="Oval 2589">
              <a:extLst>
                <a:ext uri="{FF2B5EF4-FFF2-40B4-BE49-F238E27FC236}">
                  <a16:creationId xmlns:a16="http://schemas.microsoft.com/office/drawing/2014/main" id="{D9A167B1-E865-83A7-8C2E-851E60E0D38F}"/>
                </a:ext>
              </a:extLst>
            </p:cNvPr>
            <p:cNvSpPr/>
            <p:nvPr/>
          </p:nvSpPr>
          <p:spPr>
            <a:xfrm>
              <a:off x="357094" y="1334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1" name="Oval 2590">
              <a:extLst>
                <a:ext uri="{FF2B5EF4-FFF2-40B4-BE49-F238E27FC236}">
                  <a16:creationId xmlns:a16="http://schemas.microsoft.com/office/drawing/2014/main" id="{0F5777D5-4EFA-B8B4-4108-0639EC5F6F69}"/>
                </a:ext>
              </a:extLst>
            </p:cNvPr>
            <p:cNvSpPr/>
            <p:nvPr/>
          </p:nvSpPr>
          <p:spPr>
            <a:xfrm>
              <a:off x="372969" y="12206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2" name="Oval 2591">
              <a:extLst>
                <a:ext uri="{FF2B5EF4-FFF2-40B4-BE49-F238E27FC236}">
                  <a16:creationId xmlns:a16="http://schemas.microsoft.com/office/drawing/2014/main" id="{85304C24-FD4D-2D38-D202-DA88C1D7A74E}"/>
                </a:ext>
              </a:extLst>
            </p:cNvPr>
            <p:cNvSpPr/>
            <p:nvPr/>
          </p:nvSpPr>
          <p:spPr>
            <a:xfrm>
              <a:off x="236444" y="1268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3" name="Oval 2592">
              <a:extLst>
                <a:ext uri="{FF2B5EF4-FFF2-40B4-BE49-F238E27FC236}">
                  <a16:creationId xmlns:a16="http://schemas.microsoft.com/office/drawing/2014/main" id="{4AC1EB1D-CC26-8295-A715-9D899B02EF9E}"/>
                </a:ext>
              </a:extLst>
            </p:cNvPr>
            <p:cNvSpPr/>
            <p:nvPr/>
          </p:nvSpPr>
          <p:spPr>
            <a:xfrm>
              <a:off x="109444" y="1236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4" name="Oval 2593">
              <a:extLst>
                <a:ext uri="{FF2B5EF4-FFF2-40B4-BE49-F238E27FC236}">
                  <a16:creationId xmlns:a16="http://schemas.microsoft.com/office/drawing/2014/main" id="{E9A0113D-3CA6-8DCD-7E61-50F811581217}"/>
                </a:ext>
              </a:extLst>
            </p:cNvPr>
            <p:cNvSpPr/>
            <p:nvPr/>
          </p:nvSpPr>
          <p:spPr>
            <a:xfrm>
              <a:off x="17369" y="1198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5" name="Oval 2594">
              <a:extLst>
                <a:ext uri="{FF2B5EF4-FFF2-40B4-BE49-F238E27FC236}">
                  <a16:creationId xmlns:a16="http://schemas.microsoft.com/office/drawing/2014/main" id="{20B677CF-CD34-CB32-FC2F-8D03592EBB6C}"/>
                </a:ext>
              </a:extLst>
            </p:cNvPr>
            <p:cNvSpPr/>
            <p:nvPr/>
          </p:nvSpPr>
          <p:spPr>
            <a:xfrm>
              <a:off x="198344" y="1185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6" name="Oval 2595">
              <a:extLst>
                <a:ext uri="{FF2B5EF4-FFF2-40B4-BE49-F238E27FC236}">
                  <a16:creationId xmlns:a16="http://schemas.microsoft.com/office/drawing/2014/main" id="{E8FC5FC0-DDBB-9FAE-F5E2-59DA4F79E9B4}"/>
                </a:ext>
              </a:extLst>
            </p:cNvPr>
            <p:cNvSpPr/>
            <p:nvPr/>
          </p:nvSpPr>
          <p:spPr>
            <a:xfrm>
              <a:off x="268194" y="1138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7" name="Oval 2596">
              <a:extLst>
                <a:ext uri="{FF2B5EF4-FFF2-40B4-BE49-F238E27FC236}">
                  <a16:creationId xmlns:a16="http://schemas.microsoft.com/office/drawing/2014/main" id="{1C5E5AE3-C0F4-78C6-7D7A-22BEC2C9047F}"/>
                </a:ext>
              </a:extLst>
            </p:cNvPr>
            <p:cNvSpPr/>
            <p:nvPr/>
          </p:nvSpPr>
          <p:spPr>
            <a:xfrm>
              <a:off x="366619" y="11254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8" name="Oval 2597">
              <a:extLst>
                <a:ext uri="{FF2B5EF4-FFF2-40B4-BE49-F238E27FC236}">
                  <a16:creationId xmlns:a16="http://schemas.microsoft.com/office/drawing/2014/main" id="{F98551D5-B3AB-9386-AFBD-45FA4DF56626}"/>
                </a:ext>
              </a:extLst>
            </p:cNvPr>
            <p:cNvSpPr/>
            <p:nvPr/>
          </p:nvSpPr>
          <p:spPr>
            <a:xfrm>
              <a:off x="350744" y="1020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9" name="Oval 2598">
              <a:extLst>
                <a:ext uri="{FF2B5EF4-FFF2-40B4-BE49-F238E27FC236}">
                  <a16:creationId xmlns:a16="http://schemas.microsoft.com/office/drawing/2014/main" id="{0557D739-170D-2145-C1A8-1EFD5C43467A}"/>
                </a:ext>
              </a:extLst>
            </p:cNvPr>
            <p:cNvSpPr/>
            <p:nvPr/>
          </p:nvSpPr>
          <p:spPr>
            <a:xfrm>
              <a:off x="458694" y="1007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0" name="Oval 2599">
              <a:extLst>
                <a:ext uri="{FF2B5EF4-FFF2-40B4-BE49-F238E27FC236}">
                  <a16:creationId xmlns:a16="http://schemas.microsoft.com/office/drawing/2014/main" id="{E72D64A9-1ED9-318A-0AE6-05733AD683D1}"/>
                </a:ext>
              </a:extLst>
            </p:cNvPr>
            <p:cNvSpPr/>
            <p:nvPr/>
          </p:nvSpPr>
          <p:spPr>
            <a:xfrm>
              <a:off x="493619" y="9031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1" name="Oval 2600">
              <a:extLst>
                <a:ext uri="{FF2B5EF4-FFF2-40B4-BE49-F238E27FC236}">
                  <a16:creationId xmlns:a16="http://schemas.microsoft.com/office/drawing/2014/main" id="{12DBD979-5690-99CD-7676-A7107CF0983C}"/>
                </a:ext>
              </a:extLst>
            </p:cNvPr>
            <p:cNvSpPr/>
            <p:nvPr/>
          </p:nvSpPr>
          <p:spPr>
            <a:xfrm>
              <a:off x="538069" y="1052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2" name="Oval 2601">
              <a:extLst>
                <a:ext uri="{FF2B5EF4-FFF2-40B4-BE49-F238E27FC236}">
                  <a16:creationId xmlns:a16="http://schemas.microsoft.com/office/drawing/2014/main" id="{E722DE41-02A9-6426-57D3-D318E5DE92D5}"/>
                </a:ext>
              </a:extLst>
            </p:cNvPr>
            <p:cNvSpPr/>
            <p:nvPr/>
          </p:nvSpPr>
          <p:spPr>
            <a:xfrm>
              <a:off x="347569" y="9127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3" name="Oval 2602">
              <a:extLst>
                <a:ext uri="{FF2B5EF4-FFF2-40B4-BE49-F238E27FC236}">
                  <a16:creationId xmlns:a16="http://schemas.microsoft.com/office/drawing/2014/main" id="{43DC7A25-0117-ACE6-87D2-5EB198E31858}"/>
                </a:ext>
              </a:extLst>
            </p:cNvPr>
            <p:cNvSpPr/>
            <p:nvPr/>
          </p:nvSpPr>
          <p:spPr>
            <a:xfrm>
              <a:off x="236444" y="928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4" name="Oval 2603">
              <a:extLst>
                <a:ext uri="{FF2B5EF4-FFF2-40B4-BE49-F238E27FC236}">
                  <a16:creationId xmlns:a16="http://schemas.microsoft.com/office/drawing/2014/main" id="{71A49D07-C27F-0372-2795-ED3C0571E0BA}"/>
                </a:ext>
              </a:extLst>
            </p:cNvPr>
            <p:cNvSpPr/>
            <p:nvPr/>
          </p:nvSpPr>
          <p:spPr>
            <a:xfrm>
              <a:off x="131669" y="906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5" name="Oval 2604">
              <a:extLst>
                <a:ext uri="{FF2B5EF4-FFF2-40B4-BE49-F238E27FC236}">
                  <a16:creationId xmlns:a16="http://schemas.microsoft.com/office/drawing/2014/main" id="{90406358-C3F4-C377-B024-AF17EA18B438}"/>
                </a:ext>
              </a:extLst>
            </p:cNvPr>
            <p:cNvSpPr/>
            <p:nvPr/>
          </p:nvSpPr>
          <p:spPr>
            <a:xfrm>
              <a:off x="191994" y="826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6" name="Oval 2605">
              <a:extLst>
                <a:ext uri="{FF2B5EF4-FFF2-40B4-BE49-F238E27FC236}">
                  <a16:creationId xmlns:a16="http://schemas.microsoft.com/office/drawing/2014/main" id="{4229C44B-EB2C-23F4-6723-C383655373CA}"/>
                </a:ext>
              </a:extLst>
            </p:cNvPr>
            <p:cNvSpPr/>
            <p:nvPr/>
          </p:nvSpPr>
          <p:spPr>
            <a:xfrm>
              <a:off x="280894" y="826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7" name="Oval 2606">
              <a:extLst>
                <a:ext uri="{FF2B5EF4-FFF2-40B4-BE49-F238E27FC236}">
                  <a16:creationId xmlns:a16="http://schemas.microsoft.com/office/drawing/2014/main" id="{9561D811-7776-3999-F27B-E65F08E04E70}"/>
                </a:ext>
              </a:extLst>
            </p:cNvPr>
            <p:cNvSpPr/>
            <p:nvPr/>
          </p:nvSpPr>
          <p:spPr>
            <a:xfrm>
              <a:off x="77694" y="804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8" name="Oval 2607">
              <a:extLst>
                <a:ext uri="{FF2B5EF4-FFF2-40B4-BE49-F238E27FC236}">
                  <a16:creationId xmlns:a16="http://schemas.microsoft.com/office/drawing/2014/main" id="{B005CA72-794A-9B69-46B1-1E49EF2155D6}"/>
                </a:ext>
              </a:extLst>
            </p:cNvPr>
            <p:cNvSpPr/>
            <p:nvPr/>
          </p:nvSpPr>
          <p:spPr>
            <a:xfrm>
              <a:off x="64994" y="7126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9" name="Oval 2608">
              <a:extLst>
                <a:ext uri="{FF2B5EF4-FFF2-40B4-BE49-F238E27FC236}">
                  <a16:creationId xmlns:a16="http://schemas.microsoft.com/office/drawing/2014/main" id="{AA77C54F-ECC6-8825-996E-5F3D096CE46C}"/>
                </a:ext>
              </a:extLst>
            </p:cNvPr>
            <p:cNvSpPr/>
            <p:nvPr/>
          </p:nvSpPr>
          <p:spPr>
            <a:xfrm>
              <a:off x="166594" y="72370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0" name="Oval 2609">
              <a:extLst>
                <a:ext uri="{FF2B5EF4-FFF2-40B4-BE49-F238E27FC236}">
                  <a16:creationId xmlns:a16="http://schemas.microsoft.com/office/drawing/2014/main" id="{BD790F7F-B5CE-0526-930E-60FF22221E34}"/>
                </a:ext>
              </a:extLst>
            </p:cNvPr>
            <p:cNvSpPr/>
            <p:nvPr/>
          </p:nvSpPr>
          <p:spPr>
            <a:xfrm>
              <a:off x="-30256" y="671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1" name="Oval 2610">
              <a:extLst>
                <a:ext uri="{FF2B5EF4-FFF2-40B4-BE49-F238E27FC236}">
                  <a16:creationId xmlns:a16="http://schemas.microsoft.com/office/drawing/2014/main" id="{2FC4E928-27DE-8D86-7B07-D3B1AB942E94}"/>
                </a:ext>
              </a:extLst>
            </p:cNvPr>
            <p:cNvSpPr/>
            <p:nvPr/>
          </p:nvSpPr>
          <p:spPr>
            <a:xfrm>
              <a:off x="-62006" y="576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2" name="Oval 2611">
              <a:extLst>
                <a:ext uri="{FF2B5EF4-FFF2-40B4-BE49-F238E27FC236}">
                  <a16:creationId xmlns:a16="http://schemas.microsoft.com/office/drawing/2014/main" id="{B0C12B45-0505-EB85-9411-701CA838DE8B}"/>
                </a:ext>
              </a:extLst>
            </p:cNvPr>
            <p:cNvSpPr/>
            <p:nvPr/>
          </p:nvSpPr>
          <p:spPr>
            <a:xfrm>
              <a:off x="290419" y="734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3" name="Oval 2612">
              <a:extLst>
                <a:ext uri="{FF2B5EF4-FFF2-40B4-BE49-F238E27FC236}">
                  <a16:creationId xmlns:a16="http://schemas.microsoft.com/office/drawing/2014/main" id="{125A8985-0ACF-8C93-D60F-FA05273278B3}"/>
                </a:ext>
              </a:extLst>
            </p:cNvPr>
            <p:cNvSpPr/>
            <p:nvPr/>
          </p:nvSpPr>
          <p:spPr>
            <a:xfrm>
              <a:off x="382494" y="6745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4" name="Oval 2613">
              <a:extLst>
                <a:ext uri="{FF2B5EF4-FFF2-40B4-BE49-F238E27FC236}">
                  <a16:creationId xmlns:a16="http://schemas.microsoft.com/office/drawing/2014/main" id="{AA2CD567-7FA9-884D-C0D7-7C9276C3A97C}"/>
                </a:ext>
              </a:extLst>
            </p:cNvPr>
            <p:cNvSpPr/>
            <p:nvPr/>
          </p:nvSpPr>
          <p:spPr>
            <a:xfrm>
              <a:off x="372969" y="5698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5" name="Oval 2614">
              <a:extLst>
                <a:ext uri="{FF2B5EF4-FFF2-40B4-BE49-F238E27FC236}">
                  <a16:creationId xmlns:a16="http://schemas.microsoft.com/office/drawing/2014/main" id="{88BC7094-B06D-2F36-6E17-1ACDAC8913BF}"/>
                </a:ext>
              </a:extLst>
            </p:cNvPr>
            <p:cNvSpPr/>
            <p:nvPr/>
          </p:nvSpPr>
          <p:spPr>
            <a:xfrm>
              <a:off x="172944" y="62528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6" name="Oval 2615">
              <a:extLst>
                <a:ext uri="{FF2B5EF4-FFF2-40B4-BE49-F238E27FC236}">
                  <a16:creationId xmlns:a16="http://schemas.microsoft.com/office/drawing/2014/main" id="{63A3A931-A706-1561-4D13-4FC535F6797A}"/>
                </a:ext>
              </a:extLst>
            </p:cNvPr>
            <p:cNvSpPr/>
            <p:nvPr/>
          </p:nvSpPr>
          <p:spPr>
            <a:xfrm>
              <a:off x="-169956" y="1617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7" name="Oval 2616">
              <a:extLst>
                <a:ext uri="{FF2B5EF4-FFF2-40B4-BE49-F238E27FC236}">
                  <a16:creationId xmlns:a16="http://schemas.microsoft.com/office/drawing/2014/main" id="{58355FD4-EB86-AB4E-627A-AA639D90FA49}"/>
                </a:ext>
              </a:extLst>
            </p:cNvPr>
            <p:cNvSpPr/>
            <p:nvPr/>
          </p:nvSpPr>
          <p:spPr>
            <a:xfrm>
              <a:off x="-271556" y="16715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8" name="Oval 2617">
              <a:extLst>
                <a:ext uri="{FF2B5EF4-FFF2-40B4-BE49-F238E27FC236}">
                  <a16:creationId xmlns:a16="http://schemas.microsoft.com/office/drawing/2014/main" id="{9657B479-676E-DE63-3FC3-9FD5922A97DB}"/>
                </a:ext>
              </a:extLst>
            </p:cNvPr>
            <p:cNvSpPr/>
            <p:nvPr/>
          </p:nvSpPr>
          <p:spPr>
            <a:xfrm>
              <a:off x="-357281" y="16048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9" name="Oval 2618">
              <a:extLst>
                <a:ext uri="{FF2B5EF4-FFF2-40B4-BE49-F238E27FC236}">
                  <a16:creationId xmlns:a16="http://schemas.microsoft.com/office/drawing/2014/main" id="{89B07F30-D6FA-A108-7E7E-BF634D4D8DC0}"/>
                </a:ext>
              </a:extLst>
            </p:cNvPr>
            <p:cNvSpPr/>
            <p:nvPr/>
          </p:nvSpPr>
          <p:spPr>
            <a:xfrm>
              <a:off x="-357281" y="1493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0" name="Oval 2619">
              <a:extLst>
                <a:ext uri="{FF2B5EF4-FFF2-40B4-BE49-F238E27FC236}">
                  <a16:creationId xmlns:a16="http://schemas.microsoft.com/office/drawing/2014/main" id="{0BA94B0A-0051-EF7B-0251-F69C222DB08C}"/>
                </a:ext>
              </a:extLst>
            </p:cNvPr>
            <p:cNvSpPr/>
            <p:nvPr/>
          </p:nvSpPr>
          <p:spPr>
            <a:xfrm>
              <a:off x="-627156" y="1614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1" name="Oval 2620">
              <a:extLst>
                <a:ext uri="{FF2B5EF4-FFF2-40B4-BE49-F238E27FC236}">
                  <a16:creationId xmlns:a16="http://schemas.microsoft.com/office/drawing/2014/main" id="{3FFEB70B-CC18-075B-4683-0514A72B7727}"/>
                </a:ext>
              </a:extLst>
            </p:cNvPr>
            <p:cNvSpPr/>
            <p:nvPr/>
          </p:nvSpPr>
          <p:spPr>
            <a:xfrm>
              <a:off x="-747806" y="1611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2" name="Oval 2621">
              <a:extLst>
                <a:ext uri="{FF2B5EF4-FFF2-40B4-BE49-F238E27FC236}">
                  <a16:creationId xmlns:a16="http://schemas.microsoft.com/office/drawing/2014/main" id="{101D2954-D172-519F-D265-3DB31C2DC6BB}"/>
                </a:ext>
              </a:extLst>
            </p:cNvPr>
            <p:cNvSpPr/>
            <p:nvPr/>
          </p:nvSpPr>
          <p:spPr>
            <a:xfrm>
              <a:off x="-852581" y="1611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3" name="Oval 2622">
              <a:extLst>
                <a:ext uri="{FF2B5EF4-FFF2-40B4-BE49-F238E27FC236}">
                  <a16:creationId xmlns:a16="http://schemas.microsoft.com/office/drawing/2014/main" id="{6074D6BB-A000-9894-59A6-5BC4A2135B33}"/>
                </a:ext>
              </a:extLst>
            </p:cNvPr>
            <p:cNvSpPr/>
            <p:nvPr/>
          </p:nvSpPr>
          <p:spPr>
            <a:xfrm>
              <a:off x="-919256" y="16651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4" name="Oval 2623">
              <a:extLst>
                <a:ext uri="{FF2B5EF4-FFF2-40B4-BE49-F238E27FC236}">
                  <a16:creationId xmlns:a16="http://schemas.microsoft.com/office/drawing/2014/main" id="{BC9FFFD9-6A28-23B3-A307-726F8905D73F}"/>
                </a:ext>
              </a:extLst>
            </p:cNvPr>
            <p:cNvSpPr/>
            <p:nvPr/>
          </p:nvSpPr>
          <p:spPr>
            <a:xfrm>
              <a:off x="-916081" y="1747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5" name="Oval 2624">
              <a:extLst>
                <a:ext uri="{FF2B5EF4-FFF2-40B4-BE49-F238E27FC236}">
                  <a16:creationId xmlns:a16="http://schemas.microsoft.com/office/drawing/2014/main" id="{39C34302-6C84-95DA-E7AD-1AEC0B65193C}"/>
                </a:ext>
              </a:extLst>
            </p:cNvPr>
            <p:cNvSpPr/>
            <p:nvPr/>
          </p:nvSpPr>
          <p:spPr>
            <a:xfrm>
              <a:off x="-976406" y="18207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6" name="Oval 2625">
              <a:extLst>
                <a:ext uri="{FF2B5EF4-FFF2-40B4-BE49-F238E27FC236}">
                  <a16:creationId xmlns:a16="http://schemas.microsoft.com/office/drawing/2014/main" id="{7AD98CDE-85F7-8ADD-E1FB-BAF9EAE2AABA}"/>
                </a:ext>
              </a:extLst>
            </p:cNvPr>
            <p:cNvSpPr/>
            <p:nvPr/>
          </p:nvSpPr>
          <p:spPr>
            <a:xfrm>
              <a:off x="-881156" y="18842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7" name="Oval 2626">
              <a:extLst>
                <a:ext uri="{FF2B5EF4-FFF2-40B4-BE49-F238E27FC236}">
                  <a16:creationId xmlns:a16="http://schemas.microsoft.com/office/drawing/2014/main" id="{390C2859-2EF8-0F1B-FBC8-B2A385B9F5C4}"/>
                </a:ext>
              </a:extLst>
            </p:cNvPr>
            <p:cNvSpPr/>
            <p:nvPr/>
          </p:nvSpPr>
          <p:spPr>
            <a:xfrm>
              <a:off x="-982756" y="1903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8" name="Oval 2627">
              <a:extLst>
                <a:ext uri="{FF2B5EF4-FFF2-40B4-BE49-F238E27FC236}">
                  <a16:creationId xmlns:a16="http://schemas.microsoft.com/office/drawing/2014/main" id="{73FD2777-BE08-224A-040C-CE7069638315}"/>
                </a:ext>
              </a:extLst>
            </p:cNvPr>
            <p:cNvSpPr/>
            <p:nvPr/>
          </p:nvSpPr>
          <p:spPr>
            <a:xfrm>
              <a:off x="-916081" y="1992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9" name="Oval 2628">
              <a:extLst>
                <a:ext uri="{FF2B5EF4-FFF2-40B4-BE49-F238E27FC236}">
                  <a16:creationId xmlns:a16="http://schemas.microsoft.com/office/drawing/2014/main" id="{C05FB63A-3182-711D-9D22-073BE19F96DF}"/>
                </a:ext>
              </a:extLst>
            </p:cNvPr>
            <p:cNvSpPr/>
            <p:nvPr/>
          </p:nvSpPr>
          <p:spPr>
            <a:xfrm>
              <a:off x="-820831" y="1960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0" name="Oval 2629">
              <a:extLst>
                <a:ext uri="{FF2B5EF4-FFF2-40B4-BE49-F238E27FC236}">
                  <a16:creationId xmlns:a16="http://schemas.microsoft.com/office/drawing/2014/main" id="{72D3C5EF-5D80-15B4-2DA7-AE4B60C900AA}"/>
                </a:ext>
              </a:extLst>
            </p:cNvPr>
            <p:cNvSpPr/>
            <p:nvPr/>
          </p:nvSpPr>
          <p:spPr>
            <a:xfrm>
              <a:off x="-750981" y="19636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1" name="Oval 2630">
              <a:extLst>
                <a:ext uri="{FF2B5EF4-FFF2-40B4-BE49-F238E27FC236}">
                  <a16:creationId xmlns:a16="http://schemas.microsoft.com/office/drawing/2014/main" id="{18503EBF-CDD2-CBDA-57CE-50F30345CFD6}"/>
                </a:ext>
              </a:extLst>
            </p:cNvPr>
            <p:cNvSpPr/>
            <p:nvPr/>
          </p:nvSpPr>
          <p:spPr>
            <a:xfrm>
              <a:off x="-719231" y="1865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2" name="Oval 2631">
              <a:extLst>
                <a:ext uri="{FF2B5EF4-FFF2-40B4-BE49-F238E27FC236}">
                  <a16:creationId xmlns:a16="http://schemas.microsoft.com/office/drawing/2014/main" id="{88CDF034-CA7B-E279-85E6-F790801899ED}"/>
                </a:ext>
              </a:extLst>
            </p:cNvPr>
            <p:cNvSpPr/>
            <p:nvPr/>
          </p:nvSpPr>
          <p:spPr>
            <a:xfrm>
              <a:off x="-658906" y="18017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3" name="Oval 2632">
              <a:extLst>
                <a:ext uri="{FF2B5EF4-FFF2-40B4-BE49-F238E27FC236}">
                  <a16:creationId xmlns:a16="http://schemas.microsoft.com/office/drawing/2014/main" id="{7CE83E01-DD6E-941C-EBEE-2E95B81E23DF}"/>
                </a:ext>
              </a:extLst>
            </p:cNvPr>
            <p:cNvSpPr/>
            <p:nvPr/>
          </p:nvSpPr>
          <p:spPr>
            <a:xfrm>
              <a:off x="-814481" y="18239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4" name="Oval 2633">
              <a:extLst>
                <a:ext uri="{FF2B5EF4-FFF2-40B4-BE49-F238E27FC236}">
                  <a16:creationId xmlns:a16="http://schemas.microsoft.com/office/drawing/2014/main" id="{DE61903F-3C71-0A64-0868-161F294AF83D}"/>
                </a:ext>
              </a:extLst>
            </p:cNvPr>
            <p:cNvSpPr/>
            <p:nvPr/>
          </p:nvSpPr>
          <p:spPr>
            <a:xfrm>
              <a:off x="-804956" y="2058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5" name="Oval 2634">
              <a:extLst>
                <a:ext uri="{FF2B5EF4-FFF2-40B4-BE49-F238E27FC236}">
                  <a16:creationId xmlns:a16="http://schemas.microsoft.com/office/drawing/2014/main" id="{BC3E8450-3224-87F2-58C3-299724EC2EA1}"/>
                </a:ext>
              </a:extLst>
            </p:cNvPr>
            <p:cNvSpPr/>
            <p:nvPr/>
          </p:nvSpPr>
          <p:spPr>
            <a:xfrm>
              <a:off x="-760506" y="21255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6" name="Oval 2635">
              <a:extLst>
                <a:ext uri="{FF2B5EF4-FFF2-40B4-BE49-F238E27FC236}">
                  <a16:creationId xmlns:a16="http://schemas.microsoft.com/office/drawing/2014/main" id="{AE5B1D90-5DBD-029D-562A-77711B87AFF2}"/>
                </a:ext>
              </a:extLst>
            </p:cNvPr>
            <p:cNvSpPr/>
            <p:nvPr/>
          </p:nvSpPr>
          <p:spPr>
            <a:xfrm>
              <a:off x="-681131" y="2147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7" name="Oval 2636">
              <a:extLst>
                <a:ext uri="{FF2B5EF4-FFF2-40B4-BE49-F238E27FC236}">
                  <a16:creationId xmlns:a16="http://schemas.microsoft.com/office/drawing/2014/main" id="{7879F6FE-F614-8BC6-E57E-1B0FFD19F476}"/>
                </a:ext>
              </a:extLst>
            </p:cNvPr>
            <p:cNvSpPr/>
            <p:nvPr/>
          </p:nvSpPr>
          <p:spPr>
            <a:xfrm>
              <a:off x="-547781" y="2147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8" name="Oval 2637">
              <a:extLst>
                <a:ext uri="{FF2B5EF4-FFF2-40B4-BE49-F238E27FC236}">
                  <a16:creationId xmlns:a16="http://schemas.microsoft.com/office/drawing/2014/main" id="{ADF35D11-5A1E-E55D-4E07-F9CE44CCD106}"/>
                </a:ext>
              </a:extLst>
            </p:cNvPr>
            <p:cNvSpPr/>
            <p:nvPr/>
          </p:nvSpPr>
          <p:spPr>
            <a:xfrm>
              <a:off x="-560481" y="22462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9" name="Oval 2638">
              <a:extLst>
                <a:ext uri="{FF2B5EF4-FFF2-40B4-BE49-F238E27FC236}">
                  <a16:creationId xmlns:a16="http://schemas.microsoft.com/office/drawing/2014/main" id="{4183D048-EA08-6B29-67D7-B8C0B7A820D8}"/>
                </a:ext>
              </a:extLst>
            </p:cNvPr>
            <p:cNvSpPr/>
            <p:nvPr/>
          </p:nvSpPr>
          <p:spPr>
            <a:xfrm>
              <a:off x="-658906" y="2274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0" name="Oval 2639">
              <a:extLst>
                <a:ext uri="{FF2B5EF4-FFF2-40B4-BE49-F238E27FC236}">
                  <a16:creationId xmlns:a16="http://schemas.microsoft.com/office/drawing/2014/main" id="{973F8E58-DBEA-94C5-5BF4-F8A5B13C8967}"/>
                </a:ext>
              </a:extLst>
            </p:cNvPr>
            <p:cNvSpPr/>
            <p:nvPr/>
          </p:nvSpPr>
          <p:spPr>
            <a:xfrm>
              <a:off x="-744631" y="2223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1" name="Oval 2640">
              <a:extLst>
                <a:ext uri="{FF2B5EF4-FFF2-40B4-BE49-F238E27FC236}">
                  <a16:creationId xmlns:a16="http://schemas.microsoft.com/office/drawing/2014/main" id="{BBADBF54-874F-A2C0-82F1-349830B6FE40}"/>
                </a:ext>
              </a:extLst>
            </p:cNvPr>
            <p:cNvSpPr/>
            <p:nvPr/>
          </p:nvSpPr>
          <p:spPr>
            <a:xfrm>
              <a:off x="-836706" y="2290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2" name="Oval 2641">
              <a:extLst>
                <a:ext uri="{FF2B5EF4-FFF2-40B4-BE49-F238E27FC236}">
                  <a16:creationId xmlns:a16="http://schemas.microsoft.com/office/drawing/2014/main" id="{178FB9DC-1236-CEF4-1D3D-273C4EF2EE55}"/>
                </a:ext>
              </a:extLst>
            </p:cNvPr>
            <p:cNvSpPr/>
            <p:nvPr/>
          </p:nvSpPr>
          <p:spPr>
            <a:xfrm>
              <a:off x="-912906" y="23319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3" name="Oval 2642">
              <a:extLst>
                <a:ext uri="{FF2B5EF4-FFF2-40B4-BE49-F238E27FC236}">
                  <a16:creationId xmlns:a16="http://schemas.microsoft.com/office/drawing/2014/main" id="{44E1FB48-8F67-B7EE-F6AE-909E63DD0C32}"/>
                </a:ext>
              </a:extLst>
            </p:cNvPr>
            <p:cNvSpPr/>
            <p:nvPr/>
          </p:nvSpPr>
          <p:spPr>
            <a:xfrm>
              <a:off x="-1008156" y="23351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4" name="Oval 2643">
              <a:extLst>
                <a:ext uri="{FF2B5EF4-FFF2-40B4-BE49-F238E27FC236}">
                  <a16:creationId xmlns:a16="http://schemas.microsoft.com/office/drawing/2014/main" id="{5BEB7118-88C1-DB34-9DBD-2340B7B216E6}"/>
                </a:ext>
              </a:extLst>
            </p:cNvPr>
            <p:cNvSpPr/>
            <p:nvPr/>
          </p:nvSpPr>
          <p:spPr>
            <a:xfrm>
              <a:off x="-1033556" y="2255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5" name="Oval 2644">
              <a:extLst>
                <a:ext uri="{FF2B5EF4-FFF2-40B4-BE49-F238E27FC236}">
                  <a16:creationId xmlns:a16="http://schemas.microsoft.com/office/drawing/2014/main" id="{C5B7A255-5BCC-4910-7A84-D696AD1CA519}"/>
                </a:ext>
              </a:extLst>
            </p:cNvPr>
            <p:cNvSpPr/>
            <p:nvPr/>
          </p:nvSpPr>
          <p:spPr>
            <a:xfrm>
              <a:off x="-1027206" y="2420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6" name="Oval 2645">
              <a:extLst>
                <a:ext uri="{FF2B5EF4-FFF2-40B4-BE49-F238E27FC236}">
                  <a16:creationId xmlns:a16="http://schemas.microsoft.com/office/drawing/2014/main" id="{92028CA5-3BCB-73C8-7216-F5B3D7974036}"/>
                </a:ext>
              </a:extLst>
            </p:cNvPr>
            <p:cNvSpPr/>
            <p:nvPr/>
          </p:nvSpPr>
          <p:spPr>
            <a:xfrm>
              <a:off x="-998631" y="2503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7" name="Oval 2646">
              <a:extLst>
                <a:ext uri="{FF2B5EF4-FFF2-40B4-BE49-F238E27FC236}">
                  <a16:creationId xmlns:a16="http://schemas.microsoft.com/office/drawing/2014/main" id="{EEF91E5B-EFAF-BC83-5511-48A49BBB0331}"/>
                </a:ext>
              </a:extLst>
            </p:cNvPr>
            <p:cNvSpPr/>
            <p:nvPr/>
          </p:nvSpPr>
          <p:spPr>
            <a:xfrm>
              <a:off x="-1109756" y="22303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8" name="Oval 2647">
              <a:extLst>
                <a:ext uri="{FF2B5EF4-FFF2-40B4-BE49-F238E27FC236}">
                  <a16:creationId xmlns:a16="http://schemas.microsoft.com/office/drawing/2014/main" id="{993CED4D-5B20-27EE-A3A9-286E1AD05B6E}"/>
                </a:ext>
              </a:extLst>
            </p:cNvPr>
            <p:cNvSpPr/>
            <p:nvPr/>
          </p:nvSpPr>
          <p:spPr>
            <a:xfrm>
              <a:off x="-436656" y="2128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9" name="Oval 2648">
              <a:extLst>
                <a:ext uri="{FF2B5EF4-FFF2-40B4-BE49-F238E27FC236}">
                  <a16:creationId xmlns:a16="http://schemas.microsoft.com/office/drawing/2014/main" id="{0DE14C18-C316-481D-6746-643CFB4859E5}"/>
                </a:ext>
              </a:extLst>
            </p:cNvPr>
            <p:cNvSpPr/>
            <p:nvPr/>
          </p:nvSpPr>
          <p:spPr>
            <a:xfrm>
              <a:off x="-354106" y="2157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0" name="Oval 2649">
              <a:extLst>
                <a:ext uri="{FF2B5EF4-FFF2-40B4-BE49-F238E27FC236}">
                  <a16:creationId xmlns:a16="http://schemas.microsoft.com/office/drawing/2014/main" id="{FBF36003-50D8-D94B-2BA6-FD6FE189C26E}"/>
                </a:ext>
              </a:extLst>
            </p:cNvPr>
            <p:cNvSpPr/>
            <p:nvPr/>
          </p:nvSpPr>
          <p:spPr>
            <a:xfrm>
              <a:off x="-296956" y="20144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1" name="Oval 2650">
              <a:extLst>
                <a:ext uri="{FF2B5EF4-FFF2-40B4-BE49-F238E27FC236}">
                  <a16:creationId xmlns:a16="http://schemas.microsoft.com/office/drawing/2014/main" id="{354981E6-EDD5-7EFF-AE9D-B11BD133527C}"/>
                </a:ext>
              </a:extLst>
            </p:cNvPr>
            <p:cNvSpPr/>
            <p:nvPr/>
          </p:nvSpPr>
          <p:spPr>
            <a:xfrm>
              <a:off x="-227106" y="2096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2" name="Oval 2651">
              <a:extLst>
                <a:ext uri="{FF2B5EF4-FFF2-40B4-BE49-F238E27FC236}">
                  <a16:creationId xmlns:a16="http://schemas.microsoft.com/office/drawing/2014/main" id="{FB9192A8-89F6-023F-D506-EF49DBF1B59A}"/>
                </a:ext>
              </a:extLst>
            </p:cNvPr>
            <p:cNvSpPr/>
            <p:nvPr/>
          </p:nvSpPr>
          <p:spPr>
            <a:xfrm>
              <a:off x="-138206" y="20398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3" name="Oval 2652">
              <a:extLst>
                <a:ext uri="{FF2B5EF4-FFF2-40B4-BE49-F238E27FC236}">
                  <a16:creationId xmlns:a16="http://schemas.microsoft.com/office/drawing/2014/main" id="{C1AC97D4-C72E-7A4E-B1DF-403656CB6914}"/>
                </a:ext>
              </a:extLst>
            </p:cNvPr>
            <p:cNvSpPr/>
            <p:nvPr/>
          </p:nvSpPr>
          <p:spPr>
            <a:xfrm>
              <a:off x="-90581" y="1941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4" name="Oval 2653">
              <a:extLst>
                <a:ext uri="{FF2B5EF4-FFF2-40B4-BE49-F238E27FC236}">
                  <a16:creationId xmlns:a16="http://schemas.microsoft.com/office/drawing/2014/main" id="{3C4EC0F6-7A1E-920F-FA78-545079DBF524}"/>
                </a:ext>
              </a:extLst>
            </p:cNvPr>
            <p:cNvSpPr/>
            <p:nvPr/>
          </p:nvSpPr>
          <p:spPr>
            <a:xfrm>
              <a:off x="-262031" y="1922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5" name="Oval 2654">
              <a:extLst>
                <a:ext uri="{FF2B5EF4-FFF2-40B4-BE49-F238E27FC236}">
                  <a16:creationId xmlns:a16="http://schemas.microsoft.com/office/drawing/2014/main" id="{5A91BBE2-79F3-DC58-3CED-16C3C4DD4B2F}"/>
                </a:ext>
              </a:extLst>
            </p:cNvPr>
            <p:cNvSpPr/>
            <p:nvPr/>
          </p:nvSpPr>
          <p:spPr>
            <a:xfrm>
              <a:off x="-233456" y="18398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6" name="Oval 2655">
              <a:extLst>
                <a:ext uri="{FF2B5EF4-FFF2-40B4-BE49-F238E27FC236}">
                  <a16:creationId xmlns:a16="http://schemas.microsoft.com/office/drawing/2014/main" id="{78103F2F-AA0C-BDDC-098D-05D48E240968}"/>
                </a:ext>
              </a:extLst>
            </p:cNvPr>
            <p:cNvSpPr/>
            <p:nvPr/>
          </p:nvSpPr>
          <p:spPr>
            <a:xfrm>
              <a:off x="-198531" y="1747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7" name="Oval 2656">
              <a:extLst>
                <a:ext uri="{FF2B5EF4-FFF2-40B4-BE49-F238E27FC236}">
                  <a16:creationId xmlns:a16="http://schemas.microsoft.com/office/drawing/2014/main" id="{89A0E718-61AE-E7A9-8138-943C6363E0E4}"/>
                </a:ext>
              </a:extLst>
            </p:cNvPr>
            <p:cNvSpPr/>
            <p:nvPr/>
          </p:nvSpPr>
          <p:spPr>
            <a:xfrm>
              <a:off x="-373156" y="20684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8" name="Oval 2657">
              <a:extLst>
                <a:ext uri="{FF2B5EF4-FFF2-40B4-BE49-F238E27FC236}">
                  <a16:creationId xmlns:a16="http://schemas.microsoft.com/office/drawing/2014/main" id="{260BC37D-BA1A-5B43-7B77-CECE48B0F336}"/>
                </a:ext>
              </a:extLst>
            </p:cNvPr>
            <p:cNvSpPr/>
            <p:nvPr/>
          </p:nvSpPr>
          <p:spPr>
            <a:xfrm>
              <a:off x="-465231" y="22620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9" name="Oval 2658">
              <a:extLst>
                <a:ext uri="{FF2B5EF4-FFF2-40B4-BE49-F238E27FC236}">
                  <a16:creationId xmlns:a16="http://schemas.microsoft.com/office/drawing/2014/main" id="{5C07B30E-DF52-80CD-66F0-26CA08022CDF}"/>
                </a:ext>
              </a:extLst>
            </p:cNvPr>
            <p:cNvSpPr/>
            <p:nvPr/>
          </p:nvSpPr>
          <p:spPr>
            <a:xfrm>
              <a:off x="-408081" y="2338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0" name="Oval 2659">
              <a:extLst>
                <a:ext uri="{FF2B5EF4-FFF2-40B4-BE49-F238E27FC236}">
                  <a16:creationId xmlns:a16="http://schemas.microsoft.com/office/drawing/2014/main" id="{92B6B094-6720-88BF-7ACF-8C5949792312}"/>
                </a:ext>
              </a:extLst>
            </p:cNvPr>
            <p:cNvSpPr/>
            <p:nvPr/>
          </p:nvSpPr>
          <p:spPr>
            <a:xfrm>
              <a:off x="-325531" y="2284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1" name="Oval 2660">
              <a:extLst>
                <a:ext uri="{FF2B5EF4-FFF2-40B4-BE49-F238E27FC236}">
                  <a16:creationId xmlns:a16="http://schemas.microsoft.com/office/drawing/2014/main" id="{0352728F-3307-B6BC-0D2A-CC62CDF3689B}"/>
                </a:ext>
              </a:extLst>
            </p:cNvPr>
            <p:cNvSpPr/>
            <p:nvPr/>
          </p:nvSpPr>
          <p:spPr>
            <a:xfrm>
              <a:off x="-325531" y="2404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2" name="Oval 2661">
              <a:extLst>
                <a:ext uri="{FF2B5EF4-FFF2-40B4-BE49-F238E27FC236}">
                  <a16:creationId xmlns:a16="http://schemas.microsoft.com/office/drawing/2014/main" id="{7D1F241F-7648-9BE7-3A5B-0B12E7ABA469}"/>
                </a:ext>
              </a:extLst>
            </p:cNvPr>
            <p:cNvSpPr/>
            <p:nvPr/>
          </p:nvSpPr>
          <p:spPr>
            <a:xfrm>
              <a:off x="-227106" y="23954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3" name="Oval 2662">
              <a:extLst>
                <a:ext uri="{FF2B5EF4-FFF2-40B4-BE49-F238E27FC236}">
                  <a16:creationId xmlns:a16="http://schemas.microsoft.com/office/drawing/2014/main" id="{9508498F-5253-876B-EE05-351E7042CA72}"/>
                </a:ext>
              </a:extLst>
            </p:cNvPr>
            <p:cNvSpPr/>
            <p:nvPr/>
          </p:nvSpPr>
          <p:spPr>
            <a:xfrm>
              <a:off x="-176306" y="2312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4" name="Oval 2663">
              <a:extLst>
                <a:ext uri="{FF2B5EF4-FFF2-40B4-BE49-F238E27FC236}">
                  <a16:creationId xmlns:a16="http://schemas.microsoft.com/office/drawing/2014/main" id="{C3A9AA4B-1282-405D-AA12-AB9537AC99E3}"/>
                </a:ext>
              </a:extLst>
            </p:cNvPr>
            <p:cNvSpPr/>
            <p:nvPr/>
          </p:nvSpPr>
          <p:spPr>
            <a:xfrm>
              <a:off x="-77881" y="2249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5" name="Oval 2664">
              <a:extLst>
                <a:ext uri="{FF2B5EF4-FFF2-40B4-BE49-F238E27FC236}">
                  <a16:creationId xmlns:a16="http://schemas.microsoft.com/office/drawing/2014/main" id="{183BD6DD-7940-6EDF-F36B-E2F5DBEA9D5C}"/>
                </a:ext>
              </a:extLst>
            </p:cNvPr>
            <p:cNvSpPr/>
            <p:nvPr/>
          </p:nvSpPr>
          <p:spPr>
            <a:xfrm>
              <a:off x="-33431" y="21636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6" name="Oval 2665">
              <a:extLst>
                <a:ext uri="{FF2B5EF4-FFF2-40B4-BE49-F238E27FC236}">
                  <a16:creationId xmlns:a16="http://schemas.microsoft.com/office/drawing/2014/main" id="{E8623701-7450-C9E0-5AB4-8A7A3A0DA511}"/>
                </a:ext>
              </a:extLst>
            </p:cNvPr>
            <p:cNvSpPr/>
            <p:nvPr/>
          </p:nvSpPr>
          <p:spPr>
            <a:xfrm>
              <a:off x="-252506" y="2481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7" name="Oval 2666">
              <a:extLst>
                <a:ext uri="{FF2B5EF4-FFF2-40B4-BE49-F238E27FC236}">
                  <a16:creationId xmlns:a16="http://schemas.microsoft.com/office/drawing/2014/main" id="{1B6B8EA0-17E1-704E-0B79-1CCF6C824060}"/>
                </a:ext>
              </a:extLst>
            </p:cNvPr>
            <p:cNvSpPr/>
            <p:nvPr/>
          </p:nvSpPr>
          <p:spPr>
            <a:xfrm>
              <a:off x="-242981" y="25954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8" name="Oval 2667">
              <a:extLst>
                <a:ext uri="{FF2B5EF4-FFF2-40B4-BE49-F238E27FC236}">
                  <a16:creationId xmlns:a16="http://schemas.microsoft.com/office/drawing/2014/main" id="{C8770A7B-6361-5586-7B2F-07E99CA2A5CF}"/>
                </a:ext>
              </a:extLst>
            </p:cNvPr>
            <p:cNvSpPr/>
            <p:nvPr/>
          </p:nvSpPr>
          <p:spPr>
            <a:xfrm>
              <a:off x="-325531" y="25319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9" name="Oval 2668">
              <a:extLst>
                <a:ext uri="{FF2B5EF4-FFF2-40B4-BE49-F238E27FC236}">
                  <a16:creationId xmlns:a16="http://schemas.microsoft.com/office/drawing/2014/main" id="{54E93F7E-A5DF-A504-790E-86F219E7501D}"/>
                </a:ext>
              </a:extLst>
            </p:cNvPr>
            <p:cNvSpPr/>
            <p:nvPr/>
          </p:nvSpPr>
          <p:spPr>
            <a:xfrm>
              <a:off x="-376331" y="2639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0" name="Oval 2669">
              <a:extLst>
                <a:ext uri="{FF2B5EF4-FFF2-40B4-BE49-F238E27FC236}">
                  <a16:creationId xmlns:a16="http://schemas.microsoft.com/office/drawing/2014/main" id="{5CB41F63-4276-0A2A-B9A5-FC0D96423CF5}"/>
                </a:ext>
              </a:extLst>
            </p:cNvPr>
            <p:cNvSpPr/>
            <p:nvPr/>
          </p:nvSpPr>
          <p:spPr>
            <a:xfrm>
              <a:off x="-427131" y="27319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1" name="Oval 2670">
              <a:extLst>
                <a:ext uri="{FF2B5EF4-FFF2-40B4-BE49-F238E27FC236}">
                  <a16:creationId xmlns:a16="http://schemas.microsoft.com/office/drawing/2014/main" id="{B67D0307-72FB-A184-E427-F6A64D4D5C99}"/>
                </a:ext>
              </a:extLst>
            </p:cNvPr>
            <p:cNvSpPr/>
            <p:nvPr/>
          </p:nvSpPr>
          <p:spPr>
            <a:xfrm>
              <a:off x="-496981" y="28050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2" name="Oval 2671">
              <a:extLst>
                <a:ext uri="{FF2B5EF4-FFF2-40B4-BE49-F238E27FC236}">
                  <a16:creationId xmlns:a16="http://schemas.microsoft.com/office/drawing/2014/main" id="{8047D2F9-06B1-E482-7BA7-5BA78DA8F361}"/>
                </a:ext>
              </a:extLst>
            </p:cNvPr>
            <p:cNvSpPr/>
            <p:nvPr/>
          </p:nvSpPr>
          <p:spPr>
            <a:xfrm>
              <a:off x="-300131" y="2668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3" name="Oval 2672">
              <a:extLst>
                <a:ext uri="{FF2B5EF4-FFF2-40B4-BE49-F238E27FC236}">
                  <a16:creationId xmlns:a16="http://schemas.microsoft.com/office/drawing/2014/main" id="{5719972E-B20D-A630-FB83-85865150CFFB}"/>
                </a:ext>
              </a:extLst>
            </p:cNvPr>
            <p:cNvSpPr/>
            <p:nvPr/>
          </p:nvSpPr>
          <p:spPr>
            <a:xfrm>
              <a:off x="-335056" y="28177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4" name="Oval 2673">
              <a:extLst>
                <a:ext uri="{FF2B5EF4-FFF2-40B4-BE49-F238E27FC236}">
                  <a16:creationId xmlns:a16="http://schemas.microsoft.com/office/drawing/2014/main" id="{CCAD2242-DA90-6BEB-73C2-DE97B8FDC2E9}"/>
                </a:ext>
              </a:extLst>
            </p:cNvPr>
            <p:cNvSpPr/>
            <p:nvPr/>
          </p:nvSpPr>
          <p:spPr>
            <a:xfrm>
              <a:off x="-236631" y="28081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5" name="Oval 2674">
              <a:extLst>
                <a:ext uri="{FF2B5EF4-FFF2-40B4-BE49-F238E27FC236}">
                  <a16:creationId xmlns:a16="http://schemas.microsoft.com/office/drawing/2014/main" id="{AC978078-150F-B9A3-435C-76CC45022710}"/>
                </a:ext>
              </a:extLst>
            </p:cNvPr>
            <p:cNvSpPr/>
            <p:nvPr/>
          </p:nvSpPr>
          <p:spPr>
            <a:xfrm>
              <a:off x="-242981" y="2719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6" name="Oval 2675">
              <a:extLst>
                <a:ext uri="{FF2B5EF4-FFF2-40B4-BE49-F238E27FC236}">
                  <a16:creationId xmlns:a16="http://schemas.microsoft.com/office/drawing/2014/main" id="{0BC0524D-3E07-0508-41E0-A88BDDCC1327}"/>
                </a:ext>
              </a:extLst>
            </p:cNvPr>
            <p:cNvSpPr/>
            <p:nvPr/>
          </p:nvSpPr>
          <p:spPr>
            <a:xfrm>
              <a:off x="-147731" y="2795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7" name="Oval 2676">
              <a:extLst>
                <a:ext uri="{FF2B5EF4-FFF2-40B4-BE49-F238E27FC236}">
                  <a16:creationId xmlns:a16="http://schemas.microsoft.com/office/drawing/2014/main" id="{6F283C7D-7620-6795-6001-76CD7EDBAF92}"/>
                </a:ext>
              </a:extLst>
            </p:cNvPr>
            <p:cNvSpPr/>
            <p:nvPr/>
          </p:nvSpPr>
          <p:spPr>
            <a:xfrm>
              <a:off x="-68356" y="27891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8" name="Oval 2677">
              <a:extLst>
                <a:ext uri="{FF2B5EF4-FFF2-40B4-BE49-F238E27FC236}">
                  <a16:creationId xmlns:a16="http://schemas.microsoft.com/office/drawing/2014/main" id="{7D802D74-2895-8DAA-CC9A-0642778C3DEB}"/>
                </a:ext>
              </a:extLst>
            </p:cNvPr>
            <p:cNvSpPr/>
            <p:nvPr/>
          </p:nvSpPr>
          <p:spPr>
            <a:xfrm>
              <a:off x="23719" y="2757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9" name="Oval 2678">
              <a:extLst>
                <a:ext uri="{FF2B5EF4-FFF2-40B4-BE49-F238E27FC236}">
                  <a16:creationId xmlns:a16="http://schemas.microsoft.com/office/drawing/2014/main" id="{E1C1AAC0-A198-F6EF-60A2-C454F585947A}"/>
                </a:ext>
              </a:extLst>
            </p:cNvPr>
            <p:cNvSpPr/>
            <p:nvPr/>
          </p:nvSpPr>
          <p:spPr>
            <a:xfrm>
              <a:off x="128494" y="27637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0" name="Oval 2679">
              <a:extLst>
                <a:ext uri="{FF2B5EF4-FFF2-40B4-BE49-F238E27FC236}">
                  <a16:creationId xmlns:a16="http://schemas.microsoft.com/office/drawing/2014/main" id="{2E3A32F3-9112-D318-4E09-F407957DADE4}"/>
                </a:ext>
              </a:extLst>
            </p:cNvPr>
            <p:cNvSpPr/>
            <p:nvPr/>
          </p:nvSpPr>
          <p:spPr>
            <a:xfrm>
              <a:off x="138019" y="26557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1" name="Oval 2680">
              <a:extLst>
                <a:ext uri="{FF2B5EF4-FFF2-40B4-BE49-F238E27FC236}">
                  <a16:creationId xmlns:a16="http://schemas.microsoft.com/office/drawing/2014/main" id="{26BDF0FD-B156-A017-66CB-A1B08E94EFEA}"/>
                </a:ext>
              </a:extLst>
            </p:cNvPr>
            <p:cNvSpPr/>
            <p:nvPr/>
          </p:nvSpPr>
          <p:spPr>
            <a:xfrm>
              <a:off x="144369" y="25414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2" name="Oval 2681">
              <a:extLst>
                <a:ext uri="{FF2B5EF4-FFF2-40B4-BE49-F238E27FC236}">
                  <a16:creationId xmlns:a16="http://schemas.microsoft.com/office/drawing/2014/main" id="{417B0864-5830-7191-22E8-A46EB1617904}"/>
                </a:ext>
              </a:extLst>
            </p:cNvPr>
            <p:cNvSpPr/>
            <p:nvPr/>
          </p:nvSpPr>
          <p:spPr>
            <a:xfrm>
              <a:off x="-68356" y="28843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3" name="Oval 2682">
              <a:extLst>
                <a:ext uri="{FF2B5EF4-FFF2-40B4-BE49-F238E27FC236}">
                  <a16:creationId xmlns:a16="http://schemas.microsoft.com/office/drawing/2014/main" id="{61047C8C-2F69-79D2-21B8-C17123BA7AD4}"/>
                </a:ext>
              </a:extLst>
            </p:cNvPr>
            <p:cNvSpPr/>
            <p:nvPr/>
          </p:nvSpPr>
          <p:spPr>
            <a:xfrm>
              <a:off x="-154081" y="29478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4" name="Oval 2683">
              <a:extLst>
                <a:ext uri="{FF2B5EF4-FFF2-40B4-BE49-F238E27FC236}">
                  <a16:creationId xmlns:a16="http://schemas.microsoft.com/office/drawing/2014/main" id="{C5C90E94-58AC-F3C1-E498-4C10255948D1}"/>
                </a:ext>
              </a:extLst>
            </p:cNvPr>
            <p:cNvSpPr/>
            <p:nvPr/>
          </p:nvSpPr>
          <p:spPr>
            <a:xfrm>
              <a:off x="-252506" y="29320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5" name="Oval 2684">
              <a:extLst>
                <a:ext uri="{FF2B5EF4-FFF2-40B4-BE49-F238E27FC236}">
                  <a16:creationId xmlns:a16="http://schemas.microsoft.com/office/drawing/2014/main" id="{45E2F9AF-1953-4679-6A04-7FFB74817B70}"/>
                </a:ext>
              </a:extLst>
            </p:cNvPr>
            <p:cNvSpPr/>
            <p:nvPr/>
          </p:nvSpPr>
          <p:spPr>
            <a:xfrm>
              <a:off x="-322356" y="30240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6" name="Oval 2685">
              <a:extLst>
                <a:ext uri="{FF2B5EF4-FFF2-40B4-BE49-F238E27FC236}">
                  <a16:creationId xmlns:a16="http://schemas.microsoft.com/office/drawing/2014/main" id="{22AFB54A-71C9-BD79-9887-A7076099AD7E}"/>
                </a:ext>
              </a:extLst>
            </p:cNvPr>
            <p:cNvSpPr/>
            <p:nvPr/>
          </p:nvSpPr>
          <p:spPr>
            <a:xfrm>
              <a:off x="-427131" y="30653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7" name="Oval 2686">
              <a:extLst>
                <a:ext uri="{FF2B5EF4-FFF2-40B4-BE49-F238E27FC236}">
                  <a16:creationId xmlns:a16="http://schemas.microsoft.com/office/drawing/2014/main" id="{2F20250D-5B3E-FDB5-1C68-CBA1F5384841}"/>
                </a:ext>
              </a:extLst>
            </p:cNvPr>
            <p:cNvSpPr/>
            <p:nvPr/>
          </p:nvSpPr>
          <p:spPr>
            <a:xfrm>
              <a:off x="-519206" y="30209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8" name="Oval 2687">
              <a:extLst>
                <a:ext uri="{FF2B5EF4-FFF2-40B4-BE49-F238E27FC236}">
                  <a16:creationId xmlns:a16="http://schemas.microsoft.com/office/drawing/2014/main" id="{BB835B19-676A-6756-C353-5A89CDE91702}"/>
                </a:ext>
              </a:extLst>
            </p:cNvPr>
            <p:cNvSpPr/>
            <p:nvPr/>
          </p:nvSpPr>
          <p:spPr>
            <a:xfrm>
              <a:off x="-617631" y="304631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9" name="Oval 2688">
              <a:extLst>
                <a:ext uri="{FF2B5EF4-FFF2-40B4-BE49-F238E27FC236}">
                  <a16:creationId xmlns:a16="http://schemas.microsoft.com/office/drawing/2014/main" id="{CF471B9A-385D-F32A-BA4D-6EB91844A282}"/>
                </a:ext>
              </a:extLst>
            </p:cNvPr>
            <p:cNvSpPr/>
            <p:nvPr/>
          </p:nvSpPr>
          <p:spPr>
            <a:xfrm>
              <a:off x="-341406" y="3116165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0" name="Oval 2689">
              <a:extLst>
                <a:ext uri="{FF2B5EF4-FFF2-40B4-BE49-F238E27FC236}">
                  <a16:creationId xmlns:a16="http://schemas.microsoft.com/office/drawing/2014/main" id="{23148395-78FE-4AD6-6CC1-DD82598C75EB}"/>
                </a:ext>
              </a:extLst>
            </p:cNvPr>
            <p:cNvSpPr/>
            <p:nvPr/>
          </p:nvSpPr>
          <p:spPr>
            <a:xfrm>
              <a:off x="-271556" y="31989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1" name="Oval 2690">
              <a:extLst>
                <a:ext uri="{FF2B5EF4-FFF2-40B4-BE49-F238E27FC236}">
                  <a16:creationId xmlns:a16="http://schemas.microsoft.com/office/drawing/2014/main" id="{F71FA61F-FA91-4149-DAAB-A9212237EA8D}"/>
                </a:ext>
              </a:extLst>
            </p:cNvPr>
            <p:cNvSpPr/>
            <p:nvPr/>
          </p:nvSpPr>
          <p:spPr>
            <a:xfrm>
              <a:off x="-360456" y="324634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2" name="Oval 2691">
              <a:extLst>
                <a:ext uri="{FF2B5EF4-FFF2-40B4-BE49-F238E27FC236}">
                  <a16:creationId xmlns:a16="http://schemas.microsoft.com/office/drawing/2014/main" id="{EBB7B339-A592-5BC2-8CE2-6F728A04793D}"/>
                </a:ext>
              </a:extLst>
            </p:cNvPr>
            <p:cNvSpPr/>
            <p:nvPr/>
          </p:nvSpPr>
          <p:spPr>
            <a:xfrm>
              <a:off x="-471581" y="322729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3" name="Oval 2692">
              <a:extLst>
                <a:ext uri="{FF2B5EF4-FFF2-40B4-BE49-F238E27FC236}">
                  <a16:creationId xmlns:a16="http://schemas.microsoft.com/office/drawing/2014/main" id="{4F880F14-81E9-B6EE-B40E-FA8FD616C01B}"/>
                </a:ext>
              </a:extLst>
            </p:cNvPr>
            <p:cNvSpPr/>
            <p:nvPr/>
          </p:nvSpPr>
          <p:spPr>
            <a:xfrm>
              <a:off x="-560481" y="35513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4" name="Oval 2693">
              <a:extLst>
                <a:ext uri="{FF2B5EF4-FFF2-40B4-BE49-F238E27FC236}">
                  <a16:creationId xmlns:a16="http://schemas.microsoft.com/office/drawing/2014/main" id="{E0C08EC0-DEDF-92BD-E8CF-4752111CCBED}"/>
                </a:ext>
              </a:extLst>
            </p:cNvPr>
            <p:cNvSpPr/>
            <p:nvPr/>
          </p:nvSpPr>
          <p:spPr>
            <a:xfrm>
              <a:off x="-643031" y="34815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5" name="Oval 2694">
              <a:extLst>
                <a:ext uri="{FF2B5EF4-FFF2-40B4-BE49-F238E27FC236}">
                  <a16:creationId xmlns:a16="http://schemas.microsoft.com/office/drawing/2014/main" id="{7D8B1167-C9B1-C6B2-46D9-DFB1DBEB17FD}"/>
                </a:ext>
              </a:extLst>
            </p:cNvPr>
            <p:cNvSpPr/>
            <p:nvPr/>
          </p:nvSpPr>
          <p:spPr>
            <a:xfrm>
              <a:off x="-566831" y="34180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6" name="Oval 2695">
              <a:extLst>
                <a:ext uri="{FF2B5EF4-FFF2-40B4-BE49-F238E27FC236}">
                  <a16:creationId xmlns:a16="http://schemas.microsoft.com/office/drawing/2014/main" id="{A650327B-2312-2395-1941-E722BE1F76FD}"/>
                </a:ext>
              </a:extLst>
            </p:cNvPr>
            <p:cNvSpPr/>
            <p:nvPr/>
          </p:nvSpPr>
          <p:spPr>
            <a:xfrm>
              <a:off x="-458881" y="34275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7" name="Oval 2696">
              <a:extLst>
                <a:ext uri="{FF2B5EF4-FFF2-40B4-BE49-F238E27FC236}">
                  <a16:creationId xmlns:a16="http://schemas.microsoft.com/office/drawing/2014/main" id="{C1C88EB1-BDAC-1BDE-E97C-67C0F17CEA5E}"/>
                </a:ext>
              </a:extLst>
            </p:cNvPr>
            <p:cNvSpPr/>
            <p:nvPr/>
          </p:nvSpPr>
          <p:spPr>
            <a:xfrm>
              <a:off x="-392206" y="35037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8" name="Oval 2697">
              <a:extLst>
                <a:ext uri="{FF2B5EF4-FFF2-40B4-BE49-F238E27FC236}">
                  <a16:creationId xmlns:a16="http://schemas.microsoft.com/office/drawing/2014/main" id="{8C122A1E-229B-E4B3-DCAE-F1CACDD1BE0F}"/>
                </a:ext>
              </a:extLst>
            </p:cNvPr>
            <p:cNvSpPr/>
            <p:nvPr/>
          </p:nvSpPr>
          <p:spPr>
            <a:xfrm>
              <a:off x="-274731" y="34942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9" name="Oval 2698">
              <a:extLst>
                <a:ext uri="{FF2B5EF4-FFF2-40B4-BE49-F238E27FC236}">
                  <a16:creationId xmlns:a16="http://schemas.microsoft.com/office/drawing/2014/main" id="{5750BD40-E5F3-9FCE-4593-95069E300D31}"/>
                </a:ext>
              </a:extLst>
            </p:cNvPr>
            <p:cNvSpPr/>
            <p:nvPr/>
          </p:nvSpPr>
          <p:spPr>
            <a:xfrm>
              <a:off x="-179481" y="35259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0" name="Oval 2699">
              <a:extLst>
                <a:ext uri="{FF2B5EF4-FFF2-40B4-BE49-F238E27FC236}">
                  <a16:creationId xmlns:a16="http://schemas.microsoft.com/office/drawing/2014/main" id="{F4BE5275-68B0-D5E5-2DC1-114B80312448}"/>
                </a:ext>
              </a:extLst>
            </p:cNvPr>
            <p:cNvSpPr/>
            <p:nvPr/>
          </p:nvSpPr>
          <p:spPr>
            <a:xfrm>
              <a:off x="-195356" y="34307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1" name="Oval 2700">
              <a:extLst>
                <a:ext uri="{FF2B5EF4-FFF2-40B4-BE49-F238E27FC236}">
                  <a16:creationId xmlns:a16="http://schemas.microsoft.com/office/drawing/2014/main" id="{7E5A6D26-A57F-3199-6C23-E4DA0D2395E9}"/>
                </a:ext>
              </a:extLst>
            </p:cNvPr>
            <p:cNvSpPr/>
            <p:nvPr/>
          </p:nvSpPr>
          <p:spPr>
            <a:xfrm>
              <a:off x="-77881" y="34720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2" name="Oval 2701">
              <a:extLst>
                <a:ext uri="{FF2B5EF4-FFF2-40B4-BE49-F238E27FC236}">
                  <a16:creationId xmlns:a16="http://schemas.microsoft.com/office/drawing/2014/main" id="{D13FFD11-0393-DB89-7811-3295083DC04C}"/>
                </a:ext>
              </a:extLst>
            </p:cNvPr>
            <p:cNvSpPr/>
            <p:nvPr/>
          </p:nvSpPr>
          <p:spPr>
            <a:xfrm>
              <a:off x="-77881" y="33862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3" name="Oval 2702">
              <a:extLst>
                <a:ext uri="{FF2B5EF4-FFF2-40B4-BE49-F238E27FC236}">
                  <a16:creationId xmlns:a16="http://schemas.microsoft.com/office/drawing/2014/main" id="{F5B296CD-ED99-E56B-86A8-B86E71F6EB58}"/>
                </a:ext>
              </a:extLst>
            </p:cNvPr>
            <p:cNvSpPr/>
            <p:nvPr/>
          </p:nvSpPr>
          <p:spPr>
            <a:xfrm>
              <a:off x="17369" y="34910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4" name="Oval 2703">
              <a:extLst>
                <a:ext uri="{FF2B5EF4-FFF2-40B4-BE49-F238E27FC236}">
                  <a16:creationId xmlns:a16="http://schemas.microsoft.com/office/drawing/2014/main" id="{0019AD55-7802-8523-9224-C59524A077B9}"/>
                </a:ext>
              </a:extLst>
            </p:cNvPr>
            <p:cNvSpPr/>
            <p:nvPr/>
          </p:nvSpPr>
          <p:spPr>
            <a:xfrm>
              <a:off x="90394" y="34116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5" name="Oval 2704">
              <a:extLst>
                <a:ext uri="{FF2B5EF4-FFF2-40B4-BE49-F238E27FC236}">
                  <a16:creationId xmlns:a16="http://schemas.microsoft.com/office/drawing/2014/main" id="{C44348DC-361E-167A-6EE7-BC037D4C5E14}"/>
                </a:ext>
              </a:extLst>
            </p:cNvPr>
            <p:cNvSpPr/>
            <p:nvPr/>
          </p:nvSpPr>
          <p:spPr>
            <a:xfrm>
              <a:off x="211044" y="34212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6" name="Oval 2705">
              <a:extLst>
                <a:ext uri="{FF2B5EF4-FFF2-40B4-BE49-F238E27FC236}">
                  <a16:creationId xmlns:a16="http://schemas.microsoft.com/office/drawing/2014/main" id="{59697F5F-4E88-542A-B995-ECDE6F62E8AD}"/>
                </a:ext>
              </a:extLst>
            </p:cNvPr>
            <p:cNvSpPr/>
            <p:nvPr/>
          </p:nvSpPr>
          <p:spPr>
            <a:xfrm>
              <a:off x="245969" y="33259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7" name="Oval 2706">
              <a:extLst>
                <a:ext uri="{FF2B5EF4-FFF2-40B4-BE49-F238E27FC236}">
                  <a16:creationId xmlns:a16="http://schemas.microsoft.com/office/drawing/2014/main" id="{7DB6B2CF-285A-A886-05B7-E334F8878164}"/>
                </a:ext>
              </a:extLst>
            </p:cNvPr>
            <p:cNvSpPr/>
            <p:nvPr/>
          </p:nvSpPr>
          <p:spPr>
            <a:xfrm>
              <a:off x="144369" y="32719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8" name="Oval 2707">
              <a:extLst>
                <a:ext uri="{FF2B5EF4-FFF2-40B4-BE49-F238E27FC236}">
                  <a16:creationId xmlns:a16="http://schemas.microsoft.com/office/drawing/2014/main" id="{B562D146-16DA-3E67-8DEA-8EB38B849959}"/>
                </a:ext>
              </a:extLst>
            </p:cNvPr>
            <p:cNvSpPr/>
            <p:nvPr/>
          </p:nvSpPr>
          <p:spPr>
            <a:xfrm>
              <a:off x="163419" y="31386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9" name="Oval 2708">
              <a:extLst>
                <a:ext uri="{FF2B5EF4-FFF2-40B4-BE49-F238E27FC236}">
                  <a16:creationId xmlns:a16="http://schemas.microsoft.com/office/drawing/2014/main" id="{176EA8FF-C35B-A8BB-F44B-3172A18AE9FA}"/>
                </a:ext>
              </a:extLst>
            </p:cNvPr>
            <p:cNvSpPr/>
            <p:nvPr/>
          </p:nvSpPr>
          <p:spPr>
            <a:xfrm>
              <a:off x="1494" y="29703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0" name="Oval 2709">
              <a:extLst>
                <a:ext uri="{FF2B5EF4-FFF2-40B4-BE49-F238E27FC236}">
                  <a16:creationId xmlns:a16="http://schemas.microsoft.com/office/drawing/2014/main" id="{79139744-5063-F95F-54DD-113C24C55F5D}"/>
                </a:ext>
              </a:extLst>
            </p:cNvPr>
            <p:cNvSpPr/>
            <p:nvPr/>
          </p:nvSpPr>
          <p:spPr>
            <a:xfrm>
              <a:off x="103094" y="29608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1" name="Oval 2710">
              <a:extLst>
                <a:ext uri="{FF2B5EF4-FFF2-40B4-BE49-F238E27FC236}">
                  <a16:creationId xmlns:a16="http://schemas.microsoft.com/office/drawing/2014/main" id="{C2854588-4BAC-46DC-CBB0-B7911AD5DD67}"/>
                </a:ext>
              </a:extLst>
            </p:cNvPr>
            <p:cNvSpPr/>
            <p:nvPr/>
          </p:nvSpPr>
          <p:spPr>
            <a:xfrm>
              <a:off x="188819" y="29068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2" name="Oval 2711">
              <a:extLst>
                <a:ext uri="{FF2B5EF4-FFF2-40B4-BE49-F238E27FC236}">
                  <a16:creationId xmlns:a16="http://schemas.microsoft.com/office/drawing/2014/main" id="{337E4955-6454-7BEB-77D0-209D6F4A1C3C}"/>
                </a:ext>
              </a:extLst>
            </p:cNvPr>
            <p:cNvSpPr/>
            <p:nvPr/>
          </p:nvSpPr>
          <p:spPr>
            <a:xfrm>
              <a:off x="191994" y="30021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3" name="Oval 2712">
              <a:extLst>
                <a:ext uri="{FF2B5EF4-FFF2-40B4-BE49-F238E27FC236}">
                  <a16:creationId xmlns:a16="http://schemas.microsoft.com/office/drawing/2014/main" id="{8DB44E36-2CA7-534D-C274-1CF2FB18E18C}"/>
                </a:ext>
              </a:extLst>
            </p:cNvPr>
            <p:cNvSpPr/>
            <p:nvPr/>
          </p:nvSpPr>
          <p:spPr>
            <a:xfrm>
              <a:off x="293594" y="29894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4" name="Oval 2713">
              <a:extLst>
                <a:ext uri="{FF2B5EF4-FFF2-40B4-BE49-F238E27FC236}">
                  <a16:creationId xmlns:a16="http://schemas.microsoft.com/office/drawing/2014/main" id="{CA54E6C1-6857-8732-A76A-1AA510AEFBCE}"/>
                </a:ext>
              </a:extLst>
            </p:cNvPr>
            <p:cNvSpPr/>
            <p:nvPr/>
          </p:nvSpPr>
          <p:spPr>
            <a:xfrm>
              <a:off x="388844" y="29449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5" name="Oval 2714">
              <a:extLst>
                <a:ext uri="{FF2B5EF4-FFF2-40B4-BE49-F238E27FC236}">
                  <a16:creationId xmlns:a16="http://schemas.microsoft.com/office/drawing/2014/main" id="{B4683FC6-473E-59D8-1476-97AD1AB1ADC9}"/>
                </a:ext>
              </a:extLst>
            </p:cNvPr>
            <p:cNvSpPr/>
            <p:nvPr/>
          </p:nvSpPr>
          <p:spPr>
            <a:xfrm>
              <a:off x="395194" y="28401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6" name="Oval 2715">
              <a:extLst>
                <a:ext uri="{FF2B5EF4-FFF2-40B4-BE49-F238E27FC236}">
                  <a16:creationId xmlns:a16="http://schemas.microsoft.com/office/drawing/2014/main" id="{DCD9DA20-B9E5-07D4-AFCA-FCC30101658A}"/>
                </a:ext>
              </a:extLst>
            </p:cNvPr>
            <p:cNvSpPr/>
            <p:nvPr/>
          </p:nvSpPr>
          <p:spPr>
            <a:xfrm>
              <a:off x="306294" y="28274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7" name="Oval 2716">
              <a:extLst>
                <a:ext uri="{FF2B5EF4-FFF2-40B4-BE49-F238E27FC236}">
                  <a16:creationId xmlns:a16="http://schemas.microsoft.com/office/drawing/2014/main" id="{8C8A4C1C-F7FD-BB81-607E-F5A2CE0DABCE}"/>
                </a:ext>
              </a:extLst>
            </p:cNvPr>
            <p:cNvSpPr/>
            <p:nvPr/>
          </p:nvSpPr>
          <p:spPr>
            <a:xfrm>
              <a:off x="414244" y="27354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8" name="Oval 2717">
              <a:extLst>
                <a:ext uri="{FF2B5EF4-FFF2-40B4-BE49-F238E27FC236}">
                  <a16:creationId xmlns:a16="http://schemas.microsoft.com/office/drawing/2014/main" id="{6AF1D647-0A47-1265-270F-005B1DF0680F}"/>
                </a:ext>
              </a:extLst>
            </p:cNvPr>
            <p:cNvSpPr/>
            <p:nvPr/>
          </p:nvSpPr>
          <p:spPr>
            <a:xfrm>
              <a:off x="318994" y="26750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9" name="Oval 2718">
              <a:extLst>
                <a:ext uri="{FF2B5EF4-FFF2-40B4-BE49-F238E27FC236}">
                  <a16:creationId xmlns:a16="http://schemas.microsoft.com/office/drawing/2014/main" id="{1176CFA6-1088-8CEE-9B81-3710451F6195}"/>
                </a:ext>
              </a:extLst>
            </p:cNvPr>
            <p:cNvSpPr/>
            <p:nvPr/>
          </p:nvSpPr>
          <p:spPr>
            <a:xfrm>
              <a:off x="350744" y="26020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0" name="Oval 2719">
              <a:extLst>
                <a:ext uri="{FF2B5EF4-FFF2-40B4-BE49-F238E27FC236}">
                  <a16:creationId xmlns:a16="http://schemas.microsoft.com/office/drawing/2014/main" id="{5375FB61-7F6E-B830-DADC-BC32D22C7A46}"/>
                </a:ext>
              </a:extLst>
            </p:cNvPr>
            <p:cNvSpPr/>
            <p:nvPr/>
          </p:nvSpPr>
          <p:spPr>
            <a:xfrm>
              <a:off x="328519" y="24972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1" name="Oval 2720">
              <a:extLst>
                <a:ext uri="{FF2B5EF4-FFF2-40B4-BE49-F238E27FC236}">
                  <a16:creationId xmlns:a16="http://schemas.microsoft.com/office/drawing/2014/main" id="{0BE21285-B2BC-25FB-ABA4-DFC881F91DD4}"/>
                </a:ext>
              </a:extLst>
            </p:cNvPr>
            <p:cNvSpPr/>
            <p:nvPr/>
          </p:nvSpPr>
          <p:spPr>
            <a:xfrm>
              <a:off x="347569" y="23925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2" name="Oval 2721">
              <a:extLst>
                <a:ext uri="{FF2B5EF4-FFF2-40B4-BE49-F238E27FC236}">
                  <a16:creationId xmlns:a16="http://schemas.microsoft.com/office/drawing/2014/main" id="{3E9E70B2-444D-87A8-4B3D-2440AA8D0CF3}"/>
                </a:ext>
              </a:extLst>
            </p:cNvPr>
            <p:cNvSpPr/>
            <p:nvPr/>
          </p:nvSpPr>
          <p:spPr>
            <a:xfrm>
              <a:off x="-697006" y="23766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3" name="Oval 2722">
              <a:extLst>
                <a:ext uri="{FF2B5EF4-FFF2-40B4-BE49-F238E27FC236}">
                  <a16:creationId xmlns:a16="http://schemas.microsoft.com/office/drawing/2014/main" id="{27B74790-2F71-1E49-3557-78901B9A08D3}"/>
                </a:ext>
              </a:extLst>
            </p:cNvPr>
            <p:cNvSpPr/>
            <p:nvPr/>
          </p:nvSpPr>
          <p:spPr>
            <a:xfrm>
              <a:off x="-741456" y="24464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4" name="Oval 2723">
              <a:extLst>
                <a:ext uri="{FF2B5EF4-FFF2-40B4-BE49-F238E27FC236}">
                  <a16:creationId xmlns:a16="http://schemas.microsoft.com/office/drawing/2014/main" id="{0C145741-0C1D-FD03-98D4-9AC2F8589F73}"/>
                </a:ext>
              </a:extLst>
            </p:cNvPr>
            <p:cNvSpPr/>
            <p:nvPr/>
          </p:nvSpPr>
          <p:spPr>
            <a:xfrm>
              <a:off x="-824006" y="25322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5" name="Oval 2724">
              <a:extLst>
                <a:ext uri="{FF2B5EF4-FFF2-40B4-BE49-F238E27FC236}">
                  <a16:creationId xmlns:a16="http://schemas.microsoft.com/office/drawing/2014/main" id="{81DA4AAA-F78B-BCB1-D243-E98D486AEB84}"/>
                </a:ext>
              </a:extLst>
            </p:cNvPr>
            <p:cNvSpPr/>
            <p:nvPr/>
          </p:nvSpPr>
          <p:spPr>
            <a:xfrm>
              <a:off x="268194" y="31005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6" name="Oval 2725">
              <a:extLst>
                <a:ext uri="{FF2B5EF4-FFF2-40B4-BE49-F238E27FC236}">
                  <a16:creationId xmlns:a16="http://schemas.microsoft.com/office/drawing/2014/main" id="{7EC9B976-1936-10DB-2C23-6CDA847F922E}"/>
                </a:ext>
              </a:extLst>
            </p:cNvPr>
            <p:cNvSpPr/>
            <p:nvPr/>
          </p:nvSpPr>
          <p:spPr>
            <a:xfrm>
              <a:off x="233269" y="32021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7" name="Oval 2726">
              <a:extLst>
                <a:ext uri="{FF2B5EF4-FFF2-40B4-BE49-F238E27FC236}">
                  <a16:creationId xmlns:a16="http://schemas.microsoft.com/office/drawing/2014/main" id="{A8F8412C-6D6E-592B-5CBD-C74AC9F579ED}"/>
                </a:ext>
              </a:extLst>
            </p:cNvPr>
            <p:cNvSpPr/>
            <p:nvPr/>
          </p:nvSpPr>
          <p:spPr>
            <a:xfrm>
              <a:off x="331694" y="31735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8" name="Oval 2727">
              <a:extLst>
                <a:ext uri="{FF2B5EF4-FFF2-40B4-BE49-F238E27FC236}">
                  <a16:creationId xmlns:a16="http://schemas.microsoft.com/office/drawing/2014/main" id="{83F74676-D65C-4EBB-4100-69B4EAFBF8B7}"/>
                </a:ext>
              </a:extLst>
            </p:cNvPr>
            <p:cNvSpPr/>
            <p:nvPr/>
          </p:nvSpPr>
          <p:spPr>
            <a:xfrm>
              <a:off x="411069" y="31227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9" name="Oval 2728">
              <a:extLst>
                <a:ext uri="{FF2B5EF4-FFF2-40B4-BE49-F238E27FC236}">
                  <a16:creationId xmlns:a16="http://schemas.microsoft.com/office/drawing/2014/main" id="{95680990-A36F-7DFD-E88B-B816E19BBA3A}"/>
                </a:ext>
              </a:extLst>
            </p:cNvPr>
            <p:cNvSpPr/>
            <p:nvPr/>
          </p:nvSpPr>
          <p:spPr>
            <a:xfrm>
              <a:off x="414244" y="32180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0" name="Oval 2729">
              <a:extLst>
                <a:ext uri="{FF2B5EF4-FFF2-40B4-BE49-F238E27FC236}">
                  <a16:creationId xmlns:a16="http://schemas.microsoft.com/office/drawing/2014/main" id="{9EF6E29A-2E59-F4C1-1381-2E2B415EB257}"/>
                </a:ext>
              </a:extLst>
            </p:cNvPr>
            <p:cNvSpPr/>
            <p:nvPr/>
          </p:nvSpPr>
          <p:spPr>
            <a:xfrm>
              <a:off x="519019" y="32180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1" name="Oval 2730">
              <a:extLst>
                <a:ext uri="{FF2B5EF4-FFF2-40B4-BE49-F238E27FC236}">
                  <a16:creationId xmlns:a16="http://schemas.microsoft.com/office/drawing/2014/main" id="{6CACBCEB-6E25-92D5-028D-7A46C288536A}"/>
                </a:ext>
              </a:extLst>
            </p:cNvPr>
            <p:cNvSpPr/>
            <p:nvPr/>
          </p:nvSpPr>
          <p:spPr>
            <a:xfrm>
              <a:off x="449169" y="33100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2" name="Oval 2731">
              <a:extLst>
                <a:ext uri="{FF2B5EF4-FFF2-40B4-BE49-F238E27FC236}">
                  <a16:creationId xmlns:a16="http://schemas.microsoft.com/office/drawing/2014/main" id="{590E1637-C9F9-B0D1-BA20-71207440742D}"/>
                </a:ext>
              </a:extLst>
            </p:cNvPr>
            <p:cNvSpPr/>
            <p:nvPr/>
          </p:nvSpPr>
          <p:spPr>
            <a:xfrm>
              <a:off x="490444" y="34212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3" name="Oval 2732">
              <a:extLst>
                <a:ext uri="{FF2B5EF4-FFF2-40B4-BE49-F238E27FC236}">
                  <a16:creationId xmlns:a16="http://schemas.microsoft.com/office/drawing/2014/main" id="{2C18A52B-4549-2D3A-40A6-153270B25178}"/>
                </a:ext>
              </a:extLst>
            </p:cNvPr>
            <p:cNvSpPr/>
            <p:nvPr/>
          </p:nvSpPr>
          <p:spPr>
            <a:xfrm>
              <a:off x="547594" y="33196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4" name="Oval 2733">
              <a:extLst>
                <a:ext uri="{FF2B5EF4-FFF2-40B4-BE49-F238E27FC236}">
                  <a16:creationId xmlns:a16="http://schemas.microsoft.com/office/drawing/2014/main" id="{DE0FCDB4-D875-DBBC-8E3B-EF0EA2F09F57}"/>
                </a:ext>
              </a:extLst>
            </p:cNvPr>
            <p:cNvSpPr/>
            <p:nvPr/>
          </p:nvSpPr>
          <p:spPr>
            <a:xfrm>
              <a:off x="639669" y="32942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5" name="Oval 2734">
              <a:extLst>
                <a:ext uri="{FF2B5EF4-FFF2-40B4-BE49-F238E27FC236}">
                  <a16:creationId xmlns:a16="http://schemas.microsoft.com/office/drawing/2014/main" id="{4B216433-3637-CE84-96B1-1CA6DC6682D5}"/>
                </a:ext>
              </a:extLst>
            </p:cNvPr>
            <p:cNvSpPr/>
            <p:nvPr/>
          </p:nvSpPr>
          <p:spPr>
            <a:xfrm>
              <a:off x="665069" y="33926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6" name="Oval 2735">
              <a:extLst>
                <a:ext uri="{FF2B5EF4-FFF2-40B4-BE49-F238E27FC236}">
                  <a16:creationId xmlns:a16="http://schemas.microsoft.com/office/drawing/2014/main" id="{DFF7447E-D863-EF57-586F-A85B5EC10F59}"/>
                </a:ext>
              </a:extLst>
            </p:cNvPr>
            <p:cNvSpPr/>
            <p:nvPr/>
          </p:nvSpPr>
          <p:spPr>
            <a:xfrm>
              <a:off x="734919" y="330837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7" name="Oval 2736">
              <a:extLst>
                <a:ext uri="{FF2B5EF4-FFF2-40B4-BE49-F238E27FC236}">
                  <a16:creationId xmlns:a16="http://schemas.microsoft.com/office/drawing/2014/main" id="{DA0891A5-60C5-6F5B-295E-555823D5F7F0}"/>
                </a:ext>
              </a:extLst>
            </p:cNvPr>
            <p:cNvSpPr/>
            <p:nvPr/>
          </p:nvSpPr>
          <p:spPr>
            <a:xfrm>
              <a:off x="865094" y="33386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8" name="Oval 2737">
              <a:extLst>
                <a:ext uri="{FF2B5EF4-FFF2-40B4-BE49-F238E27FC236}">
                  <a16:creationId xmlns:a16="http://schemas.microsoft.com/office/drawing/2014/main" id="{ED5A793F-0385-6021-D85B-D0AB2C0C0E16}"/>
                </a:ext>
              </a:extLst>
            </p:cNvPr>
            <p:cNvSpPr/>
            <p:nvPr/>
          </p:nvSpPr>
          <p:spPr>
            <a:xfrm>
              <a:off x="963519" y="32656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9" name="Oval 2738">
              <a:extLst>
                <a:ext uri="{FF2B5EF4-FFF2-40B4-BE49-F238E27FC236}">
                  <a16:creationId xmlns:a16="http://schemas.microsoft.com/office/drawing/2014/main" id="{596E5C4A-A7A4-20D1-C681-0DC4ABFB23B3}"/>
                </a:ext>
              </a:extLst>
            </p:cNvPr>
            <p:cNvSpPr/>
            <p:nvPr/>
          </p:nvSpPr>
          <p:spPr>
            <a:xfrm>
              <a:off x="957169" y="33640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0" name="Oval 2739">
              <a:extLst>
                <a:ext uri="{FF2B5EF4-FFF2-40B4-BE49-F238E27FC236}">
                  <a16:creationId xmlns:a16="http://schemas.microsoft.com/office/drawing/2014/main" id="{FEFA0CC4-F0BA-D0C5-850A-2514AA1F6E08}"/>
                </a:ext>
              </a:extLst>
            </p:cNvPr>
            <p:cNvSpPr/>
            <p:nvPr/>
          </p:nvSpPr>
          <p:spPr>
            <a:xfrm>
              <a:off x="950819" y="34878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1" name="Oval 2740">
              <a:extLst>
                <a:ext uri="{FF2B5EF4-FFF2-40B4-BE49-F238E27FC236}">
                  <a16:creationId xmlns:a16="http://schemas.microsoft.com/office/drawing/2014/main" id="{47E96E32-20BB-24A9-1D84-E8AAAE20812A}"/>
                </a:ext>
              </a:extLst>
            </p:cNvPr>
            <p:cNvSpPr/>
            <p:nvPr/>
          </p:nvSpPr>
          <p:spPr>
            <a:xfrm>
              <a:off x="801594" y="34751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2" name="Oval 2741">
              <a:extLst>
                <a:ext uri="{FF2B5EF4-FFF2-40B4-BE49-F238E27FC236}">
                  <a16:creationId xmlns:a16="http://schemas.microsoft.com/office/drawing/2014/main" id="{118A66C6-C841-7F5B-7684-05833D7089AC}"/>
                </a:ext>
              </a:extLst>
            </p:cNvPr>
            <p:cNvSpPr/>
            <p:nvPr/>
          </p:nvSpPr>
          <p:spPr>
            <a:xfrm>
              <a:off x="874619" y="34307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3" name="Oval 2742">
              <a:extLst>
                <a:ext uri="{FF2B5EF4-FFF2-40B4-BE49-F238E27FC236}">
                  <a16:creationId xmlns:a16="http://schemas.microsoft.com/office/drawing/2014/main" id="{60F432C3-18D7-3402-7B65-F93AFCC761D0}"/>
                </a:ext>
              </a:extLst>
            </p:cNvPr>
            <p:cNvSpPr/>
            <p:nvPr/>
          </p:nvSpPr>
          <p:spPr>
            <a:xfrm>
              <a:off x="690469" y="34974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4" name="Oval 2743">
              <a:extLst>
                <a:ext uri="{FF2B5EF4-FFF2-40B4-BE49-F238E27FC236}">
                  <a16:creationId xmlns:a16="http://schemas.microsoft.com/office/drawing/2014/main" id="{CEA01F80-F207-B4C2-52A5-BE1018208586}"/>
                </a:ext>
              </a:extLst>
            </p:cNvPr>
            <p:cNvSpPr/>
            <p:nvPr/>
          </p:nvSpPr>
          <p:spPr>
            <a:xfrm>
              <a:off x="757144" y="33894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5" name="Oval 2744">
              <a:extLst>
                <a:ext uri="{FF2B5EF4-FFF2-40B4-BE49-F238E27FC236}">
                  <a16:creationId xmlns:a16="http://schemas.microsoft.com/office/drawing/2014/main" id="{442C533B-EF5D-CE98-662F-E8E1E0EE01D3}"/>
                </a:ext>
              </a:extLst>
            </p:cNvPr>
            <p:cNvSpPr/>
            <p:nvPr/>
          </p:nvSpPr>
          <p:spPr>
            <a:xfrm>
              <a:off x="601569" y="35355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6" name="Oval 2745">
              <a:extLst>
                <a:ext uri="{FF2B5EF4-FFF2-40B4-BE49-F238E27FC236}">
                  <a16:creationId xmlns:a16="http://schemas.microsoft.com/office/drawing/2014/main" id="{BD6FBBBE-A6C1-FA04-6133-9F5CE4CD73B3}"/>
                </a:ext>
              </a:extLst>
            </p:cNvPr>
            <p:cNvSpPr/>
            <p:nvPr/>
          </p:nvSpPr>
          <p:spPr>
            <a:xfrm>
              <a:off x="449169" y="35990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7" name="Oval 2746">
              <a:extLst>
                <a:ext uri="{FF2B5EF4-FFF2-40B4-BE49-F238E27FC236}">
                  <a16:creationId xmlns:a16="http://schemas.microsoft.com/office/drawing/2014/main" id="{71789F42-824B-A2F0-E12C-9F80063B3921}"/>
                </a:ext>
              </a:extLst>
            </p:cNvPr>
            <p:cNvSpPr/>
            <p:nvPr/>
          </p:nvSpPr>
          <p:spPr>
            <a:xfrm>
              <a:off x="547594" y="36244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8" name="Oval 2747">
              <a:extLst>
                <a:ext uri="{FF2B5EF4-FFF2-40B4-BE49-F238E27FC236}">
                  <a16:creationId xmlns:a16="http://schemas.microsoft.com/office/drawing/2014/main" id="{BB83F30F-A7F2-2D7D-119B-E0F95AD52F1B}"/>
                </a:ext>
              </a:extLst>
            </p:cNvPr>
            <p:cNvSpPr/>
            <p:nvPr/>
          </p:nvSpPr>
          <p:spPr>
            <a:xfrm>
              <a:off x="528544" y="37133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9" name="Oval 2748">
              <a:extLst>
                <a:ext uri="{FF2B5EF4-FFF2-40B4-BE49-F238E27FC236}">
                  <a16:creationId xmlns:a16="http://schemas.microsoft.com/office/drawing/2014/main" id="{2518D753-44F1-DBEB-EBA5-E3D94F6CEC73}"/>
                </a:ext>
              </a:extLst>
            </p:cNvPr>
            <p:cNvSpPr/>
            <p:nvPr/>
          </p:nvSpPr>
          <p:spPr>
            <a:xfrm>
              <a:off x="426944" y="36879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0" name="Oval 2749">
              <a:extLst>
                <a:ext uri="{FF2B5EF4-FFF2-40B4-BE49-F238E27FC236}">
                  <a16:creationId xmlns:a16="http://schemas.microsoft.com/office/drawing/2014/main" id="{F379FC35-7911-F7FD-1D69-FEC0C4E2D93F}"/>
                </a:ext>
              </a:extLst>
            </p:cNvPr>
            <p:cNvSpPr/>
            <p:nvPr/>
          </p:nvSpPr>
          <p:spPr>
            <a:xfrm>
              <a:off x="331694" y="36371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1" name="Oval 2750">
              <a:extLst>
                <a:ext uri="{FF2B5EF4-FFF2-40B4-BE49-F238E27FC236}">
                  <a16:creationId xmlns:a16="http://schemas.microsoft.com/office/drawing/2014/main" id="{5DCBC2E7-EC31-7E11-1094-D0E8D9BC615D}"/>
                </a:ext>
              </a:extLst>
            </p:cNvPr>
            <p:cNvSpPr/>
            <p:nvPr/>
          </p:nvSpPr>
          <p:spPr>
            <a:xfrm>
              <a:off x="242794" y="35990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2" name="Oval 2751">
              <a:extLst>
                <a:ext uri="{FF2B5EF4-FFF2-40B4-BE49-F238E27FC236}">
                  <a16:creationId xmlns:a16="http://schemas.microsoft.com/office/drawing/2014/main" id="{4547F36B-2D6E-649F-C378-C1E6818C528A}"/>
                </a:ext>
              </a:extLst>
            </p:cNvPr>
            <p:cNvSpPr/>
            <p:nvPr/>
          </p:nvSpPr>
          <p:spPr>
            <a:xfrm>
              <a:off x="1049244" y="34783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3" name="Oval 2752">
              <a:extLst>
                <a:ext uri="{FF2B5EF4-FFF2-40B4-BE49-F238E27FC236}">
                  <a16:creationId xmlns:a16="http://schemas.microsoft.com/office/drawing/2014/main" id="{F2BDFB0D-76C2-9F80-8A31-9B04761962E4}"/>
                </a:ext>
              </a:extLst>
            </p:cNvPr>
            <p:cNvSpPr/>
            <p:nvPr/>
          </p:nvSpPr>
          <p:spPr>
            <a:xfrm>
              <a:off x="1115919" y="3538564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4" name="Oval 2753">
              <a:extLst>
                <a:ext uri="{FF2B5EF4-FFF2-40B4-BE49-F238E27FC236}">
                  <a16:creationId xmlns:a16="http://schemas.microsoft.com/office/drawing/2014/main" id="{DD1C985D-9E6D-A8C6-11FD-2BE09CD0E9F1}"/>
                </a:ext>
              </a:extLst>
            </p:cNvPr>
            <p:cNvSpPr/>
            <p:nvPr/>
          </p:nvSpPr>
          <p:spPr>
            <a:xfrm>
              <a:off x="966694" y="36307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5" name="Oval 2754">
              <a:extLst>
                <a:ext uri="{FF2B5EF4-FFF2-40B4-BE49-F238E27FC236}">
                  <a16:creationId xmlns:a16="http://schemas.microsoft.com/office/drawing/2014/main" id="{639409C4-2FFF-DA24-9C0B-34D37E6376F9}"/>
                </a:ext>
              </a:extLst>
            </p:cNvPr>
            <p:cNvSpPr/>
            <p:nvPr/>
          </p:nvSpPr>
          <p:spPr>
            <a:xfrm>
              <a:off x="1074644" y="37101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6" name="Oval 2755">
              <a:extLst>
                <a:ext uri="{FF2B5EF4-FFF2-40B4-BE49-F238E27FC236}">
                  <a16:creationId xmlns:a16="http://schemas.microsoft.com/office/drawing/2014/main" id="{B6824512-944D-934C-E229-FD36B89D8B0D}"/>
                </a:ext>
              </a:extLst>
            </p:cNvPr>
            <p:cNvSpPr/>
            <p:nvPr/>
          </p:nvSpPr>
          <p:spPr>
            <a:xfrm>
              <a:off x="1188944" y="34830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7" name="Oval 2756">
              <a:extLst>
                <a:ext uri="{FF2B5EF4-FFF2-40B4-BE49-F238E27FC236}">
                  <a16:creationId xmlns:a16="http://schemas.microsoft.com/office/drawing/2014/main" id="{BC2119E9-C1C8-812C-0072-5CEC162D48BD}"/>
                </a:ext>
              </a:extLst>
            </p:cNvPr>
            <p:cNvSpPr/>
            <p:nvPr/>
          </p:nvSpPr>
          <p:spPr>
            <a:xfrm>
              <a:off x="1058769" y="36053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8" name="Oval 2757">
              <a:extLst>
                <a:ext uri="{FF2B5EF4-FFF2-40B4-BE49-F238E27FC236}">
                  <a16:creationId xmlns:a16="http://schemas.microsoft.com/office/drawing/2014/main" id="{E2A813F4-EBE6-446B-CCD6-BF8CD431EEB1}"/>
                </a:ext>
              </a:extLst>
            </p:cNvPr>
            <p:cNvSpPr/>
            <p:nvPr/>
          </p:nvSpPr>
          <p:spPr>
            <a:xfrm>
              <a:off x="1290544" y="3494114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9" name="Oval 2758">
              <a:extLst>
                <a:ext uri="{FF2B5EF4-FFF2-40B4-BE49-F238E27FC236}">
                  <a16:creationId xmlns:a16="http://schemas.microsoft.com/office/drawing/2014/main" id="{628BDB01-F41A-2549-0D35-E0243D58FBFF}"/>
                </a:ext>
              </a:extLst>
            </p:cNvPr>
            <p:cNvSpPr/>
            <p:nvPr/>
          </p:nvSpPr>
          <p:spPr>
            <a:xfrm>
              <a:off x="1382619" y="3462364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0" name="Oval 2759">
              <a:extLst>
                <a:ext uri="{FF2B5EF4-FFF2-40B4-BE49-F238E27FC236}">
                  <a16:creationId xmlns:a16="http://schemas.microsoft.com/office/drawing/2014/main" id="{54767C13-D0FF-B249-E5BB-D2A0BC048C6E}"/>
                </a:ext>
              </a:extLst>
            </p:cNvPr>
            <p:cNvSpPr/>
            <p:nvPr/>
          </p:nvSpPr>
          <p:spPr>
            <a:xfrm>
              <a:off x="1334994" y="3595714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1" name="Oval 2760">
              <a:extLst>
                <a:ext uri="{FF2B5EF4-FFF2-40B4-BE49-F238E27FC236}">
                  <a16:creationId xmlns:a16="http://schemas.microsoft.com/office/drawing/2014/main" id="{D2D60692-0178-C7F3-7E88-17EB2C13FBC0}"/>
                </a:ext>
              </a:extLst>
            </p:cNvPr>
            <p:cNvSpPr/>
            <p:nvPr/>
          </p:nvSpPr>
          <p:spPr>
            <a:xfrm>
              <a:off x="1060263" y="328773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2" name="Oval 2761">
              <a:extLst>
                <a:ext uri="{FF2B5EF4-FFF2-40B4-BE49-F238E27FC236}">
                  <a16:creationId xmlns:a16="http://schemas.microsoft.com/office/drawing/2014/main" id="{EC64B76C-1D32-1EA6-D948-917589FCDACE}"/>
                </a:ext>
              </a:extLst>
            </p:cNvPr>
            <p:cNvSpPr/>
            <p:nvPr/>
          </p:nvSpPr>
          <p:spPr>
            <a:xfrm>
              <a:off x="1158688" y="3246464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3" name="Oval 2762">
              <a:extLst>
                <a:ext uri="{FF2B5EF4-FFF2-40B4-BE49-F238E27FC236}">
                  <a16:creationId xmlns:a16="http://schemas.microsoft.com/office/drawing/2014/main" id="{97D2162F-C808-9CBC-23CE-2063B635BC39}"/>
                </a:ext>
              </a:extLst>
            </p:cNvPr>
            <p:cNvSpPr/>
            <p:nvPr/>
          </p:nvSpPr>
          <p:spPr>
            <a:xfrm>
              <a:off x="1238063" y="330678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4" name="Oval 2763">
              <a:extLst>
                <a:ext uri="{FF2B5EF4-FFF2-40B4-BE49-F238E27FC236}">
                  <a16:creationId xmlns:a16="http://schemas.microsoft.com/office/drawing/2014/main" id="{4E192BF7-BD93-CE2E-C726-FBDDCB5C917A}"/>
                </a:ext>
              </a:extLst>
            </p:cNvPr>
            <p:cNvSpPr/>
            <p:nvPr/>
          </p:nvSpPr>
          <p:spPr>
            <a:xfrm>
              <a:off x="1088838" y="317343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5" name="Oval 2764">
              <a:extLst>
                <a:ext uri="{FF2B5EF4-FFF2-40B4-BE49-F238E27FC236}">
                  <a16:creationId xmlns:a16="http://schemas.microsoft.com/office/drawing/2014/main" id="{953FD412-0FB4-02EF-DE16-33D55CC32537}"/>
                </a:ext>
              </a:extLst>
            </p:cNvPr>
            <p:cNvSpPr/>
            <p:nvPr/>
          </p:nvSpPr>
          <p:spPr>
            <a:xfrm>
              <a:off x="993588" y="313533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6" name="Oval 2765">
              <a:extLst>
                <a:ext uri="{FF2B5EF4-FFF2-40B4-BE49-F238E27FC236}">
                  <a16:creationId xmlns:a16="http://schemas.microsoft.com/office/drawing/2014/main" id="{BDDA1049-AE4A-D462-FE5F-0327972AA1C4}"/>
                </a:ext>
              </a:extLst>
            </p:cNvPr>
            <p:cNvSpPr/>
            <p:nvPr/>
          </p:nvSpPr>
          <p:spPr>
            <a:xfrm>
              <a:off x="984063" y="3036914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7" name="Oval 2766">
              <a:extLst>
                <a:ext uri="{FF2B5EF4-FFF2-40B4-BE49-F238E27FC236}">
                  <a16:creationId xmlns:a16="http://schemas.microsoft.com/office/drawing/2014/main" id="{9EC0E785-2EB1-52D4-A24B-83E80706A889}"/>
                </a:ext>
              </a:extLst>
            </p:cNvPr>
            <p:cNvSpPr/>
            <p:nvPr/>
          </p:nvSpPr>
          <p:spPr>
            <a:xfrm>
              <a:off x="866588" y="302103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8" name="Oval 2767">
              <a:extLst>
                <a:ext uri="{FF2B5EF4-FFF2-40B4-BE49-F238E27FC236}">
                  <a16:creationId xmlns:a16="http://schemas.microsoft.com/office/drawing/2014/main" id="{7753B9E1-4B79-C1C5-D3F9-074BB19A5541}"/>
                </a:ext>
              </a:extLst>
            </p:cNvPr>
            <p:cNvSpPr/>
            <p:nvPr/>
          </p:nvSpPr>
          <p:spPr>
            <a:xfrm>
              <a:off x="761813" y="2998814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9" name="Oval 2768">
              <a:extLst>
                <a:ext uri="{FF2B5EF4-FFF2-40B4-BE49-F238E27FC236}">
                  <a16:creationId xmlns:a16="http://schemas.microsoft.com/office/drawing/2014/main" id="{70F80D7F-8B32-15D1-F4C3-A0CBF41D9215}"/>
                </a:ext>
              </a:extLst>
            </p:cNvPr>
            <p:cNvSpPr/>
            <p:nvPr/>
          </p:nvSpPr>
          <p:spPr>
            <a:xfrm>
              <a:off x="1117413" y="307818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0" name="Oval 2769">
              <a:extLst>
                <a:ext uri="{FF2B5EF4-FFF2-40B4-BE49-F238E27FC236}">
                  <a16:creationId xmlns:a16="http://schemas.microsoft.com/office/drawing/2014/main" id="{B23398C2-975D-67D2-E464-45CC7835F9B8}"/>
                </a:ext>
              </a:extLst>
            </p:cNvPr>
            <p:cNvSpPr/>
            <p:nvPr/>
          </p:nvSpPr>
          <p:spPr>
            <a:xfrm>
              <a:off x="1206313" y="307818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1" name="Oval 2770">
              <a:extLst>
                <a:ext uri="{FF2B5EF4-FFF2-40B4-BE49-F238E27FC236}">
                  <a16:creationId xmlns:a16="http://schemas.microsoft.com/office/drawing/2014/main" id="{EBCB1482-6A30-3ACE-B2A1-05107727B526}"/>
                </a:ext>
              </a:extLst>
            </p:cNvPr>
            <p:cNvSpPr/>
            <p:nvPr/>
          </p:nvSpPr>
          <p:spPr>
            <a:xfrm>
              <a:off x="1206313" y="2967064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2" name="Oval 2771">
              <a:extLst>
                <a:ext uri="{FF2B5EF4-FFF2-40B4-BE49-F238E27FC236}">
                  <a16:creationId xmlns:a16="http://schemas.microsoft.com/office/drawing/2014/main" id="{8D5CBE92-A28D-8AFF-98E7-197A35DD3DDB}"/>
                </a:ext>
              </a:extLst>
            </p:cNvPr>
            <p:cNvSpPr/>
            <p:nvPr/>
          </p:nvSpPr>
          <p:spPr>
            <a:xfrm>
              <a:off x="1307913" y="2979764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3" name="Oval 2772">
              <a:extLst>
                <a:ext uri="{FF2B5EF4-FFF2-40B4-BE49-F238E27FC236}">
                  <a16:creationId xmlns:a16="http://schemas.microsoft.com/office/drawing/2014/main" id="{0846111A-16D3-DE98-A0E9-CEB9485FA05D}"/>
                </a:ext>
              </a:extLst>
            </p:cNvPr>
            <p:cNvSpPr/>
            <p:nvPr/>
          </p:nvSpPr>
          <p:spPr>
            <a:xfrm>
              <a:off x="1307913" y="2878164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4" name="Oval 2773">
              <a:extLst>
                <a:ext uri="{FF2B5EF4-FFF2-40B4-BE49-F238E27FC236}">
                  <a16:creationId xmlns:a16="http://schemas.microsoft.com/office/drawing/2014/main" id="{6EB287C1-E61A-279A-BE06-12266F1441F0}"/>
                </a:ext>
              </a:extLst>
            </p:cNvPr>
            <p:cNvSpPr/>
            <p:nvPr/>
          </p:nvSpPr>
          <p:spPr>
            <a:xfrm>
              <a:off x="506319" y="38053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5" name="Oval 2774">
              <a:extLst>
                <a:ext uri="{FF2B5EF4-FFF2-40B4-BE49-F238E27FC236}">
                  <a16:creationId xmlns:a16="http://schemas.microsoft.com/office/drawing/2014/main" id="{026C8ED4-AFFF-AB30-C5C3-7EB5A88B5FAB}"/>
                </a:ext>
              </a:extLst>
            </p:cNvPr>
            <p:cNvSpPr/>
            <p:nvPr/>
          </p:nvSpPr>
          <p:spPr>
            <a:xfrm>
              <a:off x="458694" y="39165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6" name="Oval 2775">
              <a:extLst>
                <a:ext uri="{FF2B5EF4-FFF2-40B4-BE49-F238E27FC236}">
                  <a16:creationId xmlns:a16="http://schemas.microsoft.com/office/drawing/2014/main" id="{73289E97-BF2A-FD41-3139-EDBA28F48D39}"/>
                </a:ext>
              </a:extLst>
            </p:cNvPr>
            <p:cNvSpPr/>
            <p:nvPr/>
          </p:nvSpPr>
          <p:spPr>
            <a:xfrm>
              <a:off x="433294" y="40435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7" name="Oval 2776">
              <a:extLst>
                <a:ext uri="{FF2B5EF4-FFF2-40B4-BE49-F238E27FC236}">
                  <a16:creationId xmlns:a16="http://schemas.microsoft.com/office/drawing/2014/main" id="{24031C4C-1E2C-02E4-F282-2B5534C0E931}"/>
                </a:ext>
              </a:extLst>
            </p:cNvPr>
            <p:cNvSpPr/>
            <p:nvPr/>
          </p:nvSpPr>
          <p:spPr>
            <a:xfrm>
              <a:off x="417419" y="41355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8" name="Oval 2777">
              <a:extLst>
                <a:ext uri="{FF2B5EF4-FFF2-40B4-BE49-F238E27FC236}">
                  <a16:creationId xmlns:a16="http://schemas.microsoft.com/office/drawing/2014/main" id="{A131F5A6-C5F6-7782-76F0-A4D957D0C962}"/>
                </a:ext>
              </a:extLst>
            </p:cNvPr>
            <p:cNvSpPr/>
            <p:nvPr/>
          </p:nvSpPr>
          <p:spPr>
            <a:xfrm>
              <a:off x="322169" y="41800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9" name="Oval 2778">
              <a:extLst>
                <a:ext uri="{FF2B5EF4-FFF2-40B4-BE49-F238E27FC236}">
                  <a16:creationId xmlns:a16="http://schemas.microsoft.com/office/drawing/2014/main" id="{B50FADCB-0409-4627-4EE7-488FCCD90542}"/>
                </a:ext>
              </a:extLst>
            </p:cNvPr>
            <p:cNvSpPr/>
            <p:nvPr/>
          </p:nvSpPr>
          <p:spPr>
            <a:xfrm>
              <a:off x="236444" y="41133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0" name="Oval 2779">
              <a:extLst>
                <a:ext uri="{FF2B5EF4-FFF2-40B4-BE49-F238E27FC236}">
                  <a16:creationId xmlns:a16="http://schemas.microsoft.com/office/drawing/2014/main" id="{7C03E43F-158F-D5F7-6877-1751CE6C1138}"/>
                </a:ext>
              </a:extLst>
            </p:cNvPr>
            <p:cNvSpPr/>
            <p:nvPr/>
          </p:nvSpPr>
          <p:spPr>
            <a:xfrm>
              <a:off x="233269" y="40212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1" name="Oval 2780">
              <a:extLst>
                <a:ext uri="{FF2B5EF4-FFF2-40B4-BE49-F238E27FC236}">
                  <a16:creationId xmlns:a16="http://schemas.microsoft.com/office/drawing/2014/main" id="{FC1A00E5-391D-D827-A6DA-C726C8690A1C}"/>
                </a:ext>
              </a:extLst>
            </p:cNvPr>
            <p:cNvSpPr/>
            <p:nvPr/>
          </p:nvSpPr>
          <p:spPr>
            <a:xfrm>
              <a:off x="249144" y="39069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2" name="Oval 2781">
              <a:extLst>
                <a:ext uri="{FF2B5EF4-FFF2-40B4-BE49-F238E27FC236}">
                  <a16:creationId xmlns:a16="http://schemas.microsoft.com/office/drawing/2014/main" id="{6A8922B2-84DA-1E19-B0B1-E6BBC19AF9F6}"/>
                </a:ext>
              </a:extLst>
            </p:cNvPr>
            <p:cNvSpPr/>
            <p:nvPr/>
          </p:nvSpPr>
          <p:spPr>
            <a:xfrm>
              <a:off x="134844" y="40530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3" name="Oval 2782">
              <a:extLst>
                <a:ext uri="{FF2B5EF4-FFF2-40B4-BE49-F238E27FC236}">
                  <a16:creationId xmlns:a16="http://schemas.microsoft.com/office/drawing/2014/main" id="{C9257C2E-EFE0-6890-ADC6-1474C1717BCF}"/>
                </a:ext>
              </a:extLst>
            </p:cNvPr>
            <p:cNvSpPr/>
            <p:nvPr/>
          </p:nvSpPr>
          <p:spPr>
            <a:xfrm>
              <a:off x="45944" y="40625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4" name="Oval 2783">
              <a:extLst>
                <a:ext uri="{FF2B5EF4-FFF2-40B4-BE49-F238E27FC236}">
                  <a16:creationId xmlns:a16="http://schemas.microsoft.com/office/drawing/2014/main" id="{FDEA4129-3334-2714-F9F0-0E44F44BB19E}"/>
                </a:ext>
              </a:extLst>
            </p:cNvPr>
            <p:cNvSpPr/>
            <p:nvPr/>
          </p:nvSpPr>
          <p:spPr>
            <a:xfrm>
              <a:off x="36419" y="41482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5" name="Oval 2784">
              <a:extLst>
                <a:ext uri="{FF2B5EF4-FFF2-40B4-BE49-F238E27FC236}">
                  <a16:creationId xmlns:a16="http://schemas.microsoft.com/office/drawing/2014/main" id="{74917738-F7C5-0C9E-0F90-DAC6C0BC042D}"/>
                </a:ext>
              </a:extLst>
            </p:cNvPr>
            <p:cNvSpPr/>
            <p:nvPr/>
          </p:nvSpPr>
          <p:spPr>
            <a:xfrm>
              <a:off x="-33431" y="42308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6" name="Oval 2785">
              <a:extLst>
                <a:ext uri="{FF2B5EF4-FFF2-40B4-BE49-F238E27FC236}">
                  <a16:creationId xmlns:a16="http://schemas.microsoft.com/office/drawing/2014/main" id="{38C7AAB3-9246-1645-E2DC-70F8DDDC9111}"/>
                </a:ext>
              </a:extLst>
            </p:cNvPr>
            <p:cNvSpPr/>
            <p:nvPr/>
          </p:nvSpPr>
          <p:spPr>
            <a:xfrm>
              <a:off x="80869" y="39641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7" name="Oval 2786">
              <a:extLst>
                <a:ext uri="{FF2B5EF4-FFF2-40B4-BE49-F238E27FC236}">
                  <a16:creationId xmlns:a16="http://schemas.microsoft.com/office/drawing/2014/main" id="{69196B7C-548F-3356-F93B-86CC9A76AD72}"/>
                </a:ext>
              </a:extLst>
            </p:cNvPr>
            <p:cNvSpPr/>
            <p:nvPr/>
          </p:nvSpPr>
          <p:spPr>
            <a:xfrm>
              <a:off x="-11206" y="39133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8" name="Oval 2787">
              <a:extLst>
                <a:ext uri="{FF2B5EF4-FFF2-40B4-BE49-F238E27FC236}">
                  <a16:creationId xmlns:a16="http://schemas.microsoft.com/office/drawing/2014/main" id="{8F05BD71-EEF8-EBDB-80E7-7254F63089FF}"/>
                </a:ext>
              </a:extLst>
            </p:cNvPr>
            <p:cNvSpPr/>
            <p:nvPr/>
          </p:nvSpPr>
          <p:spPr>
            <a:xfrm>
              <a:off x="-119156" y="38879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9" name="Oval 2788">
              <a:extLst>
                <a:ext uri="{FF2B5EF4-FFF2-40B4-BE49-F238E27FC236}">
                  <a16:creationId xmlns:a16="http://schemas.microsoft.com/office/drawing/2014/main" id="{5D4D082A-9183-4870-3E0A-53F70175520E}"/>
                </a:ext>
              </a:extLst>
            </p:cNvPr>
            <p:cNvSpPr/>
            <p:nvPr/>
          </p:nvSpPr>
          <p:spPr>
            <a:xfrm>
              <a:off x="553944" y="39069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0" name="Oval 2789">
              <a:extLst>
                <a:ext uri="{FF2B5EF4-FFF2-40B4-BE49-F238E27FC236}">
                  <a16:creationId xmlns:a16="http://schemas.microsoft.com/office/drawing/2014/main" id="{DFA9BF91-6719-D5CE-E272-7D9B0475AD7A}"/>
                </a:ext>
              </a:extLst>
            </p:cNvPr>
            <p:cNvSpPr/>
            <p:nvPr/>
          </p:nvSpPr>
          <p:spPr>
            <a:xfrm>
              <a:off x="655544" y="39196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1" name="Oval 2790">
              <a:extLst>
                <a:ext uri="{FF2B5EF4-FFF2-40B4-BE49-F238E27FC236}">
                  <a16:creationId xmlns:a16="http://schemas.microsoft.com/office/drawing/2014/main" id="{583C3F9A-0189-4D56-7D8B-741AE00C845C}"/>
                </a:ext>
              </a:extLst>
            </p:cNvPr>
            <p:cNvSpPr/>
            <p:nvPr/>
          </p:nvSpPr>
          <p:spPr>
            <a:xfrm>
              <a:off x="734919" y="39831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2" name="Oval 2791">
              <a:extLst>
                <a:ext uri="{FF2B5EF4-FFF2-40B4-BE49-F238E27FC236}">
                  <a16:creationId xmlns:a16="http://schemas.microsoft.com/office/drawing/2014/main" id="{41C1F0A0-ACB7-F839-CF54-9D52C1AF0CFE}"/>
                </a:ext>
              </a:extLst>
            </p:cNvPr>
            <p:cNvSpPr/>
            <p:nvPr/>
          </p:nvSpPr>
          <p:spPr>
            <a:xfrm>
              <a:off x="807944" y="40403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3" name="Oval 2792">
              <a:extLst>
                <a:ext uri="{FF2B5EF4-FFF2-40B4-BE49-F238E27FC236}">
                  <a16:creationId xmlns:a16="http://schemas.microsoft.com/office/drawing/2014/main" id="{48523239-8BE4-179D-F82D-47DB7FA66A91}"/>
                </a:ext>
              </a:extLst>
            </p:cNvPr>
            <p:cNvSpPr/>
            <p:nvPr/>
          </p:nvSpPr>
          <p:spPr>
            <a:xfrm>
              <a:off x="696819" y="40847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4" name="Oval 2793">
              <a:extLst>
                <a:ext uri="{FF2B5EF4-FFF2-40B4-BE49-F238E27FC236}">
                  <a16:creationId xmlns:a16="http://schemas.microsoft.com/office/drawing/2014/main" id="{611CFC9D-1552-7C58-A185-CD19DD226738}"/>
                </a:ext>
              </a:extLst>
            </p:cNvPr>
            <p:cNvSpPr/>
            <p:nvPr/>
          </p:nvSpPr>
          <p:spPr>
            <a:xfrm>
              <a:off x="690469" y="41768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5" name="Oval 2794">
              <a:extLst>
                <a:ext uri="{FF2B5EF4-FFF2-40B4-BE49-F238E27FC236}">
                  <a16:creationId xmlns:a16="http://schemas.microsoft.com/office/drawing/2014/main" id="{8188839A-2301-4056-B068-9913F703C0D3}"/>
                </a:ext>
              </a:extLst>
            </p:cNvPr>
            <p:cNvSpPr/>
            <p:nvPr/>
          </p:nvSpPr>
          <p:spPr>
            <a:xfrm>
              <a:off x="652369" y="42848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6" name="Oval 2795">
              <a:extLst>
                <a:ext uri="{FF2B5EF4-FFF2-40B4-BE49-F238E27FC236}">
                  <a16:creationId xmlns:a16="http://schemas.microsoft.com/office/drawing/2014/main" id="{4CB5CBEE-F422-5058-0CC8-72FC95255974}"/>
                </a:ext>
              </a:extLst>
            </p:cNvPr>
            <p:cNvSpPr/>
            <p:nvPr/>
          </p:nvSpPr>
          <p:spPr>
            <a:xfrm>
              <a:off x="579344" y="43768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7" name="Oval 2796">
              <a:extLst>
                <a:ext uri="{FF2B5EF4-FFF2-40B4-BE49-F238E27FC236}">
                  <a16:creationId xmlns:a16="http://schemas.microsoft.com/office/drawing/2014/main" id="{5ECD59F9-3D48-A9AA-6B9C-2CFD6D3523C0}"/>
                </a:ext>
              </a:extLst>
            </p:cNvPr>
            <p:cNvSpPr/>
            <p:nvPr/>
          </p:nvSpPr>
          <p:spPr>
            <a:xfrm>
              <a:off x="487269" y="44181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8" name="Oval 2797">
              <a:extLst>
                <a:ext uri="{FF2B5EF4-FFF2-40B4-BE49-F238E27FC236}">
                  <a16:creationId xmlns:a16="http://schemas.microsoft.com/office/drawing/2014/main" id="{75925B3E-759C-8286-AF15-F337B808B23C}"/>
                </a:ext>
              </a:extLst>
            </p:cNvPr>
            <p:cNvSpPr/>
            <p:nvPr/>
          </p:nvSpPr>
          <p:spPr>
            <a:xfrm>
              <a:off x="445994" y="44943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9" name="Oval 2798">
              <a:extLst>
                <a:ext uri="{FF2B5EF4-FFF2-40B4-BE49-F238E27FC236}">
                  <a16:creationId xmlns:a16="http://schemas.microsoft.com/office/drawing/2014/main" id="{563278AC-1804-82DC-B905-223380F44290}"/>
                </a:ext>
              </a:extLst>
            </p:cNvPr>
            <p:cNvSpPr/>
            <p:nvPr/>
          </p:nvSpPr>
          <p:spPr>
            <a:xfrm>
              <a:off x="347569" y="45038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0" name="Oval 2799">
              <a:extLst>
                <a:ext uri="{FF2B5EF4-FFF2-40B4-BE49-F238E27FC236}">
                  <a16:creationId xmlns:a16="http://schemas.microsoft.com/office/drawing/2014/main" id="{6A82E504-B1C6-9B00-42A1-3CAFA7148AC6}"/>
                </a:ext>
              </a:extLst>
            </p:cNvPr>
            <p:cNvSpPr/>
            <p:nvPr/>
          </p:nvSpPr>
          <p:spPr>
            <a:xfrm>
              <a:off x="306294" y="44181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1" name="Oval 2800">
              <a:extLst>
                <a:ext uri="{FF2B5EF4-FFF2-40B4-BE49-F238E27FC236}">
                  <a16:creationId xmlns:a16="http://schemas.microsoft.com/office/drawing/2014/main" id="{03F7A30C-7192-87E4-7C0A-13B2E0B971FC}"/>
                </a:ext>
              </a:extLst>
            </p:cNvPr>
            <p:cNvSpPr/>
            <p:nvPr/>
          </p:nvSpPr>
          <p:spPr>
            <a:xfrm>
              <a:off x="242794" y="45419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2" name="Oval 2801">
              <a:extLst>
                <a:ext uri="{FF2B5EF4-FFF2-40B4-BE49-F238E27FC236}">
                  <a16:creationId xmlns:a16="http://schemas.microsoft.com/office/drawing/2014/main" id="{991F7FF9-461E-383B-7ED1-604530E7C974}"/>
                </a:ext>
              </a:extLst>
            </p:cNvPr>
            <p:cNvSpPr/>
            <p:nvPr/>
          </p:nvSpPr>
          <p:spPr>
            <a:xfrm>
              <a:off x="176119" y="45959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3" name="Oval 2802">
              <a:extLst>
                <a:ext uri="{FF2B5EF4-FFF2-40B4-BE49-F238E27FC236}">
                  <a16:creationId xmlns:a16="http://schemas.microsoft.com/office/drawing/2014/main" id="{DD336C96-070C-CDD1-35C8-424CF398D992}"/>
                </a:ext>
              </a:extLst>
            </p:cNvPr>
            <p:cNvSpPr/>
            <p:nvPr/>
          </p:nvSpPr>
          <p:spPr>
            <a:xfrm>
              <a:off x="103094" y="46626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4" name="Oval 2803">
              <a:extLst>
                <a:ext uri="{FF2B5EF4-FFF2-40B4-BE49-F238E27FC236}">
                  <a16:creationId xmlns:a16="http://schemas.microsoft.com/office/drawing/2014/main" id="{4DDE7D70-9D90-464E-11EA-2FD610BA35A4}"/>
                </a:ext>
              </a:extLst>
            </p:cNvPr>
            <p:cNvSpPr/>
            <p:nvPr/>
          </p:nvSpPr>
          <p:spPr>
            <a:xfrm>
              <a:off x="11019" y="46150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5" name="Oval 2804">
              <a:extLst>
                <a:ext uri="{FF2B5EF4-FFF2-40B4-BE49-F238E27FC236}">
                  <a16:creationId xmlns:a16="http://schemas.microsoft.com/office/drawing/2014/main" id="{B5BB4FE8-6B40-6ABA-9347-AE9BEBFADE2F}"/>
                </a:ext>
              </a:extLst>
            </p:cNvPr>
            <p:cNvSpPr/>
            <p:nvPr/>
          </p:nvSpPr>
          <p:spPr>
            <a:xfrm>
              <a:off x="255494" y="47102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6" name="Oval 2805">
              <a:extLst>
                <a:ext uri="{FF2B5EF4-FFF2-40B4-BE49-F238E27FC236}">
                  <a16:creationId xmlns:a16="http://schemas.microsoft.com/office/drawing/2014/main" id="{A55A07D6-51B6-DFC3-5406-11723DCC5FD2}"/>
                </a:ext>
              </a:extLst>
            </p:cNvPr>
            <p:cNvSpPr/>
            <p:nvPr/>
          </p:nvSpPr>
          <p:spPr>
            <a:xfrm>
              <a:off x="312644" y="46118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7" name="Oval 2806">
              <a:extLst>
                <a:ext uri="{FF2B5EF4-FFF2-40B4-BE49-F238E27FC236}">
                  <a16:creationId xmlns:a16="http://schemas.microsoft.com/office/drawing/2014/main" id="{056B918C-16C1-9961-2A7D-92C1162F8BDB}"/>
                </a:ext>
              </a:extLst>
            </p:cNvPr>
            <p:cNvSpPr/>
            <p:nvPr/>
          </p:nvSpPr>
          <p:spPr>
            <a:xfrm>
              <a:off x="392019" y="46467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8" name="Oval 2807">
              <a:extLst>
                <a:ext uri="{FF2B5EF4-FFF2-40B4-BE49-F238E27FC236}">
                  <a16:creationId xmlns:a16="http://schemas.microsoft.com/office/drawing/2014/main" id="{AF032758-8CC3-52AC-46B7-B66AAA4F99C4}"/>
                </a:ext>
              </a:extLst>
            </p:cNvPr>
            <p:cNvSpPr/>
            <p:nvPr/>
          </p:nvSpPr>
          <p:spPr>
            <a:xfrm>
              <a:off x="436469" y="47261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9" name="Oval 2808">
              <a:extLst>
                <a:ext uri="{FF2B5EF4-FFF2-40B4-BE49-F238E27FC236}">
                  <a16:creationId xmlns:a16="http://schemas.microsoft.com/office/drawing/2014/main" id="{942D12C8-427F-171D-EB8F-F3C28E79EAF0}"/>
                </a:ext>
              </a:extLst>
            </p:cNvPr>
            <p:cNvSpPr/>
            <p:nvPr/>
          </p:nvSpPr>
          <p:spPr>
            <a:xfrm>
              <a:off x="534894" y="47388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0" name="Oval 2809">
              <a:extLst>
                <a:ext uri="{FF2B5EF4-FFF2-40B4-BE49-F238E27FC236}">
                  <a16:creationId xmlns:a16="http://schemas.microsoft.com/office/drawing/2014/main" id="{44DCB413-B554-B9CA-6E71-10FDBCB2969C}"/>
                </a:ext>
              </a:extLst>
            </p:cNvPr>
            <p:cNvSpPr/>
            <p:nvPr/>
          </p:nvSpPr>
          <p:spPr>
            <a:xfrm>
              <a:off x="528544" y="48372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1" name="Oval 2810">
              <a:extLst>
                <a:ext uri="{FF2B5EF4-FFF2-40B4-BE49-F238E27FC236}">
                  <a16:creationId xmlns:a16="http://schemas.microsoft.com/office/drawing/2014/main" id="{781EFDC1-6BEA-6A41-D152-4803286A2DF2}"/>
                </a:ext>
              </a:extLst>
            </p:cNvPr>
            <p:cNvSpPr/>
            <p:nvPr/>
          </p:nvSpPr>
          <p:spPr>
            <a:xfrm>
              <a:off x="611094" y="48753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2" name="Oval 2811">
              <a:extLst>
                <a:ext uri="{FF2B5EF4-FFF2-40B4-BE49-F238E27FC236}">
                  <a16:creationId xmlns:a16="http://schemas.microsoft.com/office/drawing/2014/main" id="{E52D12FF-C4FE-F453-E2D0-935B526A40B4}"/>
                </a:ext>
              </a:extLst>
            </p:cNvPr>
            <p:cNvSpPr/>
            <p:nvPr/>
          </p:nvSpPr>
          <p:spPr>
            <a:xfrm>
              <a:off x="636494" y="44657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3" name="Oval 2812">
              <a:extLst>
                <a:ext uri="{FF2B5EF4-FFF2-40B4-BE49-F238E27FC236}">
                  <a16:creationId xmlns:a16="http://schemas.microsoft.com/office/drawing/2014/main" id="{768438D0-E5A7-CEA0-D2B0-3BA1FB6C5AB8}"/>
                </a:ext>
              </a:extLst>
            </p:cNvPr>
            <p:cNvSpPr/>
            <p:nvPr/>
          </p:nvSpPr>
          <p:spPr>
            <a:xfrm>
              <a:off x="725394" y="44816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4" name="Oval 2813">
              <a:extLst>
                <a:ext uri="{FF2B5EF4-FFF2-40B4-BE49-F238E27FC236}">
                  <a16:creationId xmlns:a16="http://schemas.microsoft.com/office/drawing/2014/main" id="{E7352738-1592-6CFE-8866-730303D9E912}"/>
                </a:ext>
              </a:extLst>
            </p:cNvPr>
            <p:cNvSpPr/>
            <p:nvPr/>
          </p:nvSpPr>
          <p:spPr>
            <a:xfrm>
              <a:off x="788894" y="44181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5" name="Oval 2814">
              <a:extLst>
                <a:ext uri="{FF2B5EF4-FFF2-40B4-BE49-F238E27FC236}">
                  <a16:creationId xmlns:a16="http://schemas.microsoft.com/office/drawing/2014/main" id="{F878517D-4B4B-4DCB-4F1A-18D4230C479F}"/>
                </a:ext>
              </a:extLst>
            </p:cNvPr>
            <p:cNvSpPr/>
            <p:nvPr/>
          </p:nvSpPr>
          <p:spPr>
            <a:xfrm>
              <a:off x="896844" y="44022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6" name="Oval 2815">
              <a:extLst>
                <a:ext uri="{FF2B5EF4-FFF2-40B4-BE49-F238E27FC236}">
                  <a16:creationId xmlns:a16="http://schemas.microsoft.com/office/drawing/2014/main" id="{CD26D581-3153-EF30-1B67-5BC3E5B0D892}"/>
                </a:ext>
              </a:extLst>
            </p:cNvPr>
            <p:cNvSpPr/>
            <p:nvPr/>
          </p:nvSpPr>
          <p:spPr>
            <a:xfrm>
              <a:off x="947644" y="44721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7" name="Oval 2816">
              <a:extLst>
                <a:ext uri="{FF2B5EF4-FFF2-40B4-BE49-F238E27FC236}">
                  <a16:creationId xmlns:a16="http://schemas.microsoft.com/office/drawing/2014/main" id="{9A418547-C215-B756-1903-D8A57F73C57E}"/>
                </a:ext>
              </a:extLst>
            </p:cNvPr>
            <p:cNvSpPr/>
            <p:nvPr/>
          </p:nvSpPr>
          <p:spPr>
            <a:xfrm>
              <a:off x="779369" y="45705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8" name="Oval 2817">
              <a:extLst>
                <a:ext uri="{FF2B5EF4-FFF2-40B4-BE49-F238E27FC236}">
                  <a16:creationId xmlns:a16="http://schemas.microsoft.com/office/drawing/2014/main" id="{372DD550-46BE-4BAD-DEA9-6565AB8D1495}"/>
                </a:ext>
              </a:extLst>
            </p:cNvPr>
            <p:cNvSpPr/>
            <p:nvPr/>
          </p:nvSpPr>
          <p:spPr>
            <a:xfrm>
              <a:off x="677769" y="46118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9" name="Oval 2818">
              <a:extLst>
                <a:ext uri="{FF2B5EF4-FFF2-40B4-BE49-F238E27FC236}">
                  <a16:creationId xmlns:a16="http://schemas.microsoft.com/office/drawing/2014/main" id="{D5D0F4FB-5178-3071-108A-D05D70E122D0}"/>
                </a:ext>
              </a:extLst>
            </p:cNvPr>
            <p:cNvSpPr/>
            <p:nvPr/>
          </p:nvSpPr>
          <p:spPr>
            <a:xfrm>
              <a:off x="779369" y="46753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0" name="Oval 2819">
              <a:extLst>
                <a:ext uri="{FF2B5EF4-FFF2-40B4-BE49-F238E27FC236}">
                  <a16:creationId xmlns:a16="http://schemas.microsoft.com/office/drawing/2014/main" id="{69D3E4A0-FABB-19A9-2D2E-0132F74E93A3}"/>
                </a:ext>
              </a:extLst>
            </p:cNvPr>
            <p:cNvSpPr/>
            <p:nvPr/>
          </p:nvSpPr>
          <p:spPr>
            <a:xfrm>
              <a:off x="887319" y="46213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1" name="Oval 2820">
              <a:extLst>
                <a:ext uri="{FF2B5EF4-FFF2-40B4-BE49-F238E27FC236}">
                  <a16:creationId xmlns:a16="http://schemas.microsoft.com/office/drawing/2014/main" id="{A17A31FF-8574-96CB-3694-5FD47B0A1A18}"/>
                </a:ext>
              </a:extLst>
            </p:cNvPr>
            <p:cNvSpPr/>
            <p:nvPr/>
          </p:nvSpPr>
          <p:spPr>
            <a:xfrm>
              <a:off x="820644" y="47737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2" name="Oval 2821">
              <a:extLst>
                <a:ext uri="{FF2B5EF4-FFF2-40B4-BE49-F238E27FC236}">
                  <a16:creationId xmlns:a16="http://schemas.microsoft.com/office/drawing/2014/main" id="{E02E1288-235A-DAAC-D6DC-02B94A0F7B41}"/>
                </a:ext>
              </a:extLst>
            </p:cNvPr>
            <p:cNvSpPr/>
            <p:nvPr/>
          </p:nvSpPr>
          <p:spPr>
            <a:xfrm>
              <a:off x="957169" y="47229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3" name="Oval 2822">
              <a:extLst>
                <a:ext uri="{FF2B5EF4-FFF2-40B4-BE49-F238E27FC236}">
                  <a16:creationId xmlns:a16="http://schemas.microsoft.com/office/drawing/2014/main" id="{6DC760EA-2F16-C236-5B57-552027BA98EC}"/>
                </a:ext>
              </a:extLst>
            </p:cNvPr>
            <p:cNvSpPr/>
            <p:nvPr/>
          </p:nvSpPr>
          <p:spPr>
            <a:xfrm>
              <a:off x="1058769" y="46467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4" name="Oval 2823">
              <a:extLst>
                <a:ext uri="{FF2B5EF4-FFF2-40B4-BE49-F238E27FC236}">
                  <a16:creationId xmlns:a16="http://schemas.microsoft.com/office/drawing/2014/main" id="{10B56F8E-A191-BAED-0B9D-C8F3C388F476}"/>
                </a:ext>
              </a:extLst>
            </p:cNvPr>
            <p:cNvSpPr/>
            <p:nvPr/>
          </p:nvSpPr>
          <p:spPr>
            <a:xfrm>
              <a:off x="1087344" y="45483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5" name="Oval 2824">
              <a:extLst>
                <a:ext uri="{FF2B5EF4-FFF2-40B4-BE49-F238E27FC236}">
                  <a16:creationId xmlns:a16="http://schemas.microsoft.com/office/drawing/2014/main" id="{6628C94B-D8F9-79BE-19F5-52553F32AEA7}"/>
                </a:ext>
              </a:extLst>
            </p:cNvPr>
            <p:cNvSpPr/>
            <p:nvPr/>
          </p:nvSpPr>
          <p:spPr>
            <a:xfrm>
              <a:off x="1179419" y="45959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6" name="Oval 2825">
              <a:extLst>
                <a:ext uri="{FF2B5EF4-FFF2-40B4-BE49-F238E27FC236}">
                  <a16:creationId xmlns:a16="http://schemas.microsoft.com/office/drawing/2014/main" id="{BAFF6150-A91E-47C6-6F42-B65D062EC894}"/>
                </a:ext>
              </a:extLst>
            </p:cNvPr>
            <p:cNvSpPr/>
            <p:nvPr/>
          </p:nvSpPr>
          <p:spPr>
            <a:xfrm>
              <a:off x="957169" y="42117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7" name="Oval 2826">
              <a:extLst>
                <a:ext uri="{FF2B5EF4-FFF2-40B4-BE49-F238E27FC236}">
                  <a16:creationId xmlns:a16="http://schemas.microsoft.com/office/drawing/2014/main" id="{C7C1FFD5-DD95-CD54-178D-6AC442D4FA2F}"/>
                </a:ext>
              </a:extLst>
            </p:cNvPr>
            <p:cNvSpPr/>
            <p:nvPr/>
          </p:nvSpPr>
          <p:spPr>
            <a:xfrm>
              <a:off x="880969" y="41292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8" name="Oval 2827">
              <a:extLst>
                <a:ext uri="{FF2B5EF4-FFF2-40B4-BE49-F238E27FC236}">
                  <a16:creationId xmlns:a16="http://schemas.microsoft.com/office/drawing/2014/main" id="{FF5B08FA-F444-F162-3D4F-B19EBFD5BE4D}"/>
                </a:ext>
              </a:extLst>
            </p:cNvPr>
            <p:cNvSpPr/>
            <p:nvPr/>
          </p:nvSpPr>
          <p:spPr>
            <a:xfrm>
              <a:off x="973044" y="40943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9" name="Oval 2828">
              <a:extLst>
                <a:ext uri="{FF2B5EF4-FFF2-40B4-BE49-F238E27FC236}">
                  <a16:creationId xmlns:a16="http://schemas.microsoft.com/office/drawing/2014/main" id="{32E6185E-C426-68A8-B701-4334F61A2D05}"/>
                </a:ext>
              </a:extLst>
            </p:cNvPr>
            <p:cNvSpPr/>
            <p:nvPr/>
          </p:nvSpPr>
          <p:spPr>
            <a:xfrm>
              <a:off x="1036544" y="40276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0" name="Oval 2829">
              <a:extLst>
                <a:ext uri="{FF2B5EF4-FFF2-40B4-BE49-F238E27FC236}">
                  <a16:creationId xmlns:a16="http://schemas.microsoft.com/office/drawing/2014/main" id="{96FFA1FB-06C7-71FB-6FF7-92EB14952C90}"/>
                </a:ext>
              </a:extLst>
            </p:cNvPr>
            <p:cNvSpPr/>
            <p:nvPr/>
          </p:nvSpPr>
          <p:spPr>
            <a:xfrm>
              <a:off x="1147669" y="40022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1" name="Oval 2830">
              <a:extLst>
                <a:ext uri="{FF2B5EF4-FFF2-40B4-BE49-F238E27FC236}">
                  <a16:creationId xmlns:a16="http://schemas.microsoft.com/office/drawing/2014/main" id="{5C0B57B7-F0CE-AD84-0506-217EECA06932}"/>
                </a:ext>
              </a:extLst>
            </p:cNvPr>
            <p:cNvSpPr/>
            <p:nvPr/>
          </p:nvSpPr>
          <p:spPr>
            <a:xfrm>
              <a:off x="1046069" y="47420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2" name="Oval 2831">
              <a:extLst>
                <a:ext uri="{FF2B5EF4-FFF2-40B4-BE49-F238E27FC236}">
                  <a16:creationId xmlns:a16="http://schemas.microsoft.com/office/drawing/2014/main" id="{0689224A-6263-FB36-3E91-378B017D1CC3}"/>
                </a:ext>
              </a:extLst>
            </p:cNvPr>
            <p:cNvSpPr/>
            <p:nvPr/>
          </p:nvSpPr>
          <p:spPr>
            <a:xfrm>
              <a:off x="1150844" y="47547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3" name="Oval 2832">
              <a:extLst>
                <a:ext uri="{FF2B5EF4-FFF2-40B4-BE49-F238E27FC236}">
                  <a16:creationId xmlns:a16="http://schemas.microsoft.com/office/drawing/2014/main" id="{302A9AC1-0A63-9744-9E1D-82D7D7846336}"/>
                </a:ext>
              </a:extLst>
            </p:cNvPr>
            <p:cNvSpPr/>
            <p:nvPr/>
          </p:nvSpPr>
          <p:spPr>
            <a:xfrm>
              <a:off x="1230219" y="47928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4" name="Oval 2833">
              <a:extLst>
                <a:ext uri="{FF2B5EF4-FFF2-40B4-BE49-F238E27FC236}">
                  <a16:creationId xmlns:a16="http://schemas.microsoft.com/office/drawing/2014/main" id="{C32C8A19-0DEF-62BA-93BB-CCD2F70EAE93}"/>
                </a:ext>
              </a:extLst>
            </p:cNvPr>
            <p:cNvSpPr/>
            <p:nvPr/>
          </p:nvSpPr>
          <p:spPr>
            <a:xfrm>
              <a:off x="1344519" y="48150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5" name="Oval 2834">
              <a:extLst>
                <a:ext uri="{FF2B5EF4-FFF2-40B4-BE49-F238E27FC236}">
                  <a16:creationId xmlns:a16="http://schemas.microsoft.com/office/drawing/2014/main" id="{604DF6B2-32D0-D08C-EBB1-13B56B3BEE4F}"/>
                </a:ext>
              </a:extLst>
            </p:cNvPr>
            <p:cNvSpPr/>
            <p:nvPr/>
          </p:nvSpPr>
          <p:spPr>
            <a:xfrm>
              <a:off x="1434913" y="48721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6" name="Oval 2835">
              <a:extLst>
                <a:ext uri="{FF2B5EF4-FFF2-40B4-BE49-F238E27FC236}">
                  <a16:creationId xmlns:a16="http://schemas.microsoft.com/office/drawing/2014/main" id="{E9CEAB82-FBA3-E638-BE1B-405C74CD7432}"/>
                </a:ext>
              </a:extLst>
            </p:cNvPr>
            <p:cNvSpPr/>
            <p:nvPr/>
          </p:nvSpPr>
          <p:spPr>
            <a:xfrm>
              <a:off x="1506444" y="49293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7" name="Oval 2836">
              <a:extLst>
                <a:ext uri="{FF2B5EF4-FFF2-40B4-BE49-F238E27FC236}">
                  <a16:creationId xmlns:a16="http://schemas.microsoft.com/office/drawing/2014/main" id="{308362F4-C5C8-2F09-D1A0-D886CDE21C93}"/>
                </a:ext>
              </a:extLst>
            </p:cNvPr>
            <p:cNvSpPr/>
            <p:nvPr/>
          </p:nvSpPr>
          <p:spPr>
            <a:xfrm>
              <a:off x="1126938" y="49547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8" name="Oval 2837">
              <a:extLst>
                <a:ext uri="{FF2B5EF4-FFF2-40B4-BE49-F238E27FC236}">
                  <a16:creationId xmlns:a16="http://schemas.microsoft.com/office/drawing/2014/main" id="{380E24C7-7E52-3F4A-B733-BC45D958DF89}"/>
                </a:ext>
              </a:extLst>
            </p:cNvPr>
            <p:cNvSpPr/>
            <p:nvPr/>
          </p:nvSpPr>
          <p:spPr>
            <a:xfrm>
              <a:off x="1184088" y="50341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9" name="Oval 2838">
              <a:extLst>
                <a:ext uri="{FF2B5EF4-FFF2-40B4-BE49-F238E27FC236}">
                  <a16:creationId xmlns:a16="http://schemas.microsoft.com/office/drawing/2014/main" id="{7DD6CF31-200B-EEF4-F5C2-8C84731CB076}"/>
                </a:ext>
              </a:extLst>
            </p:cNvPr>
            <p:cNvSpPr/>
            <p:nvPr/>
          </p:nvSpPr>
          <p:spPr>
            <a:xfrm>
              <a:off x="1069788" y="50690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0" name="Oval 2839">
              <a:extLst>
                <a:ext uri="{FF2B5EF4-FFF2-40B4-BE49-F238E27FC236}">
                  <a16:creationId xmlns:a16="http://schemas.microsoft.com/office/drawing/2014/main" id="{6A56CF1C-7A5C-ECDE-0FFB-DBC4CD205BA7}"/>
                </a:ext>
              </a:extLst>
            </p:cNvPr>
            <p:cNvSpPr/>
            <p:nvPr/>
          </p:nvSpPr>
          <p:spPr>
            <a:xfrm>
              <a:off x="996763" y="49928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1" name="Oval 2840">
              <a:extLst>
                <a:ext uri="{FF2B5EF4-FFF2-40B4-BE49-F238E27FC236}">
                  <a16:creationId xmlns:a16="http://schemas.microsoft.com/office/drawing/2014/main" id="{BA6980FD-BAAC-8D3B-A4FA-9E09BA0B9010}"/>
                </a:ext>
              </a:extLst>
            </p:cNvPr>
            <p:cNvSpPr/>
            <p:nvPr/>
          </p:nvSpPr>
          <p:spPr>
            <a:xfrm>
              <a:off x="958663" y="49007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2" name="Oval 2841">
              <a:extLst>
                <a:ext uri="{FF2B5EF4-FFF2-40B4-BE49-F238E27FC236}">
                  <a16:creationId xmlns:a16="http://schemas.microsoft.com/office/drawing/2014/main" id="{BF1C6AE9-275B-0836-7360-214A3AC00E9F}"/>
                </a:ext>
              </a:extLst>
            </p:cNvPr>
            <p:cNvSpPr/>
            <p:nvPr/>
          </p:nvSpPr>
          <p:spPr>
            <a:xfrm>
              <a:off x="879288" y="48467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3" name="Oval 2842">
              <a:extLst>
                <a:ext uri="{FF2B5EF4-FFF2-40B4-BE49-F238E27FC236}">
                  <a16:creationId xmlns:a16="http://schemas.microsoft.com/office/drawing/2014/main" id="{6A2FAA6B-202C-C9D3-69BE-41B476341032}"/>
                </a:ext>
              </a:extLst>
            </p:cNvPr>
            <p:cNvSpPr/>
            <p:nvPr/>
          </p:nvSpPr>
          <p:spPr>
            <a:xfrm>
              <a:off x="866588" y="496108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4" name="Oval 2843">
              <a:extLst>
                <a:ext uri="{FF2B5EF4-FFF2-40B4-BE49-F238E27FC236}">
                  <a16:creationId xmlns:a16="http://schemas.microsoft.com/office/drawing/2014/main" id="{BB6FDB54-FE31-A481-D88C-4A466AACF404}"/>
                </a:ext>
              </a:extLst>
            </p:cNvPr>
            <p:cNvSpPr/>
            <p:nvPr/>
          </p:nvSpPr>
          <p:spPr>
            <a:xfrm>
              <a:off x="812613" y="50563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5" name="Oval 2844">
              <a:extLst>
                <a:ext uri="{FF2B5EF4-FFF2-40B4-BE49-F238E27FC236}">
                  <a16:creationId xmlns:a16="http://schemas.microsoft.com/office/drawing/2014/main" id="{EA4F75DD-5DE5-25E7-DA4A-C6F0244B1561}"/>
                </a:ext>
              </a:extLst>
            </p:cNvPr>
            <p:cNvSpPr/>
            <p:nvPr/>
          </p:nvSpPr>
          <p:spPr>
            <a:xfrm>
              <a:off x="711013" y="50341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6" name="Oval 2845">
              <a:extLst>
                <a:ext uri="{FF2B5EF4-FFF2-40B4-BE49-F238E27FC236}">
                  <a16:creationId xmlns:a16="http://schemas.microsoft.com/office/drawing/2014/main" id="{B431266D-10A9-E42E-ED96-7721A601B1C6}"/>
                </a:ext>
              </a:extLst>
            </p:cNvPr>
            <p:cNvSpPr/>
            <p:nvPr/>
          </p:nvSpPr>
          <p:spPr>
            <a:xfrm>
              <a:off x="936438" y="51484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7" name="Oval 2846">
              <a:extLst>
                <a:ext uri="{FF2B5EF4-FFF2-40B4-BE49-F238E27FC236}">
                  <a16:creationId xmlns:a16="http://schemas.microsoft.com/office/drawing/2014/main" id="{908D6679-A03D-0131-C2FB-87F52B794270}"/>
                </a:ext>
              </a:extLst>
            </p:cNvPr>
            <p:cNvSpPr/>
            <p:nvPr/>
          </p:nvSpPr>
          <p:spPr>
            <a:xfrm>
              <a:off x="850713" y="514206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8" name="Oval 2847">
              <a:extLst>
                <a:ext uri="{FF2B5EF4-FFF2-40B4-BE49-F238E27FC236}">
                  <a16:creationId xmlns:a16="http://schemas.microsoft.com/office/drawing/2014/main" id="{23668E2C-8FE5-D06B-59FC-6FEB8D14E18B}"/>
                </a:ext>
              </a:extLst>
            </p:cNvPr>
            <p:cNvSpPr/>
            <p:nvPr/>
          </p:nvSpPr>
          <p:spPr>
            <a:xfrm>
              <a:off x="1012638" y="51865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9" name="Oval 2848">
              <a:extLst>
                <a:ext uri="{FF2B5EF4-FFF2-40B4-BE49-F238E27FC236}">
                  <a16:creationId xmlns:a16="http://schemas.microsoft.com/office/drawing/2014/main" id="{CA732B79-F0C3-5CAD-80CE-7300B44428F9}"/>
                </a:ext>
              </a:extLst>
            </p:cNvPr>
            <p:cNvSpPr/>
            <p:nvPr/>
          </p:nvSpPr>
          <p:spPr>
            <a:xfrm>
              <a:off x="761813" y="5132538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0" name="Oval 2849">
              <a:extLst>
                <a:ext uri="{FF2B5EF4-FFF2-40B4-BE49-F238E27FC236}">
                  <a16:creationId xmlns:a16="http://schemas.microsoft.com/office/drawing/2014/main" id="{5BBF5FC6-1D70-79C9-AB7B-25063AC621C1}"/>
                </a:ext>
              </a:extLst>
            </p:cNvPr>
            <p:cNvSpPr/>
            <p:nvPr/>
          </p:nvSpPr>
          <p:spPr>
            <a:xfrm>
              <a:off x="796738" y="5211913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975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6</cp:revision>
  <cp:lastPrinted>2025-08-15T14:57:23Z</cp:lastPrinted>
  <dcterms:created xsi:type="dcterms:W3CDTF">2025-08-15T13:18:09Z</dcterms:created>
  <dcterms:modified xsi:type="dcterms:W3CDTF">2025-08-15T18:40:57Z</dcterms:modified>
</cp:coreProperties>
</file>