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3" d="100"/>
          <a:sy n="123" d="100"/>
        </p:scale>
        <p:origin x="2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1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730FB-0B1D-6340-B5A3-DC359A4BFD6F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D2E31-3046-6347-BFC4-FD865B0B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D74412B-DA67-E8BE-B5A8-EA873132493F}"/>
              </a:ext>
            </a:extLst>
          </p:cNvPr>
          <p:cNvGrpSpPr/>
          <p:nvPr/>
        </p:nvGrpSpPr>
        <p:grpSpPr>
          <a:xfrm>
            <a:off x="28676" y="684111"/>
            <a:ext cx="6451499" cy="4893456"/>
            <a:chOff x="2623333" y="1387257"/>
            <a:chExt cx="4529029" cy="3435263"/>
          </a:xfrm>
        </p:grpSpPr>
        <p:pic>
          <p:nvPicPr>
            <p:cNvPr id="5" name="Picture 4" descr="A diagram of a cell&#10;&#10;AI-generated content may be incorrect.">
              <a:extLst>
                <a:ext uri="{FF2B5EF4-FFF2-40B4-BE49-F238E27FC236}">
                  <a16:creationId xmlns:a16="http://schemas.microsoft.com/office/drawing/2014/main" id="{220553DD-C2FA-CD26-79BB-53C39ACF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1041"/>
            <a:stretch>
              <a:fillRect/>
            </a:stretch>
          </p:blipFill>
          <p:spPr>
            <a:xfrm>
              <a:off x="2623333" y="1387257"/>
              <a:ext cx="4529029" cy="343526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19EFBA-2ECB-B989-C4F3-D836F6604C43}"/>
                </a:ext>
              </a:extLst>
            </p:cNvPr>
            <p:cNvSpPr/>
            <p:nvPr/>
          </p:nvSpPr>
          <p:spPr>
            <a:xfrm>
              <a:off x="2775857" y="1676400"/>
              <a:ext cx="545628" cy="616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27"/>
            </a:p>
          </p:txBody>
        </p:sp>
      </p:grpSp>
    </p:spTree>
    <p:extLst>
      <p:ext uri="{BB962C8B-B14F-4D97-AF65-F5344CB8AC3E}">
        <p14:creationId xmlns:p14="http://schemas.microsoft.com/office/powerpoint/2010/main" val="61154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3</cp:revision>
  <dcterms:created xsi:type="dcterms:W3CDTF">2025-07-31T11:53:46Z</dcterms:created>
  <dcterms:modified xsi:type="dcterms:W3CDTF">2025-07-31T22:55:15Z</dcterms:modified>
</cp:coreProperties>
</file>