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48" d="100"/>
          <a:sy n="148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4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B4C2C-4486-B343-88CF-64F9CE84279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F0CD5-5AA2-4A47-8CC3-C1FC28A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141E2-ECCC-1FD2-3ED0-878BC585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" y="88206"/>
            <a:ext cx="7772400" cy="52662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E1EF5-5B76-B8A4-F734-3D65EFB2F384}"/>
              </a:ext>
            </a:extLst>
          </p:cNvPr>
          <p:cNvCxnSpPr>
            <a:cxnSpLocks/>
          </p:cNvCxnSpPr>
          <p:nvPr/>
        </p:nvCxnSpPr>
        <p:spPr>
          <a:xfrm>
            <a:off x="887896" y="4518686"/>
            <a:ext cx="683466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229F0AA4-D5BA-8ED8-A43D-77287F0B3C75}"/>
              </a:ext>
            </a:extLst>
          </p:cNvPr>
          <p:cNvSpPr/>
          <p:nvPr/>
        </p:nvSpPr>
        <p:spPr>
          <a:xfrm>
            <a:off x="3302964" y="3875635"/>
            <a:ext cx="3701143" cy="1557459"/>
          </a:xfrm>
          <a:custGeom>
            <a:avLst/>
            <a:gdLst>
              <a:gd name="connsiteX0" fmla="*/ 0 w 3875315"/>
              <a:gd name="connsiteY0" fmla="*/ 18089 h 2467374"/>
              <a:gd name="connsiteX1" fmla="*/ 1970315 w 3875315"/>
              <a:gd name="connsiteY1" fmla="*/ 28974 h 2467374"/>
              <a:gd name="connsiteX2" fmla="*/ 2808515 w 3875315"/>
              <a:gd name="connsiteY2" fmla="*/ 290232 h 2467374"/>
              <a:gd name="connsiteX3" fmla="*/ 3537858 w 3875315"/>
              <a:gd name="connsiteY3" fmla="*/ 1618289 h 2467374"/>
              <a:gd name="connsiteX4" fmla="*/ 3875315 w 3875315"/>
              <a:gd name="connsiteY4" fmla="*/ 2467374 h 2467374"/>
              <a:gd name="connsiteX0" fmla="*/ 0 w 3537858"/>
              <a:gd name="connsiteY0" fmla="*/ 18089 h 1618289"/>
              <a:gd name="connsiteX1" fmla="*/ 1970315 w 3537858"/>
              <a:gd name="connsiteY1" fmla="*/ 28974 h 1618289"/>
              <a:gd name="connsiteX2" fmla="*/ 2808515 w 3537858"/>
              <a:gd name="connsiteY2" fmla="*/ 290232 h 1618289"/>
              <a:gd name="connsiteX3" fmla="*/ 3537858 w 3537858"/>
              <a:gd name="connsiteY3" fmla="*/ 1618289 h 1618289"/>
              <a:gd name="connsiteX0" fmla="*/ 0 w 3537858"/>
              <a:gd name="connsiteY0" fmla="*/ 11296 h 1611496"/>
              <a:gd name="connsiteX1" fmla="*/ 1970315 w 3537858"/>
              <a:gd name="connsiteY1" fmla="*/ 22181 h 1611496"/>
              <a:gd name="connsiteX2" fmla="*/ 2808515 w 3537858"/>
              <a:gd name="connsiteY2" fmla="*/ 283439 h 1611496"/>
              <a:gd name="connsiteX3" fmla="*/ 3537858 w 3537858"/>
              <a:gd name="connsiteY3" fmla="*/ 1611496 h 1611496"/>
              <a:gd name="connsiteX0" fmla="*/ 0 w 3537858"/>
              <a:gd name="connsiteY0" fmla="*/ 0 h 1600200"/>
              <a:gd name="connsiteX1" fmla="*/ 1970315 w 3537858"/>
              <a:gd name="connsiteY1" fmla="*/ 10885 h 1600200"/>
              <a:gd name="connsiteX2" fmla="*/ 2808515 w 3537858"/>
              <a:gd name="connsiteY2" fmla="*/ 272143 h 1600200"/>
              <a:gd name="connsiteX3" fmla="*/ 3537858 w 3537858"/>
              <a:gd name="connsiteY3" fmla="*/ 1600200 h 1600200"/>
              <a:gd name="connsiteX0" fmla="*/ 0 w 3537858"/>
              <a:gd name="connsiteY0" fmla="*/ 0 h 1600200"/>
              <a:gd name="connsiteX1" fmla="*/ 457201 w 3537858"/>
              <a:gd name="connsiteY1" fmla="*/ 228600 h 1600200"/>
              <a:gd name="connsiteX2" fmla="*/ 2808515 w 3537858"/>
              <a:gd name="connsiteY2" fmla="*/ 272143 h 1600200"/>
              <a:gd name="connsiteX3" fmla="*/ 3537858 w 3537858"/>
              <a:gd name="connsiteY3" fmla="*/ 1600200 h 1600200"/>
              <a:gd name="connsiteX0" fmla="*/ 0 w 3080657"/>
              <a:gd name="connsiteY0" fmla="*/ 67356 h 1438956"/>
              <a:gd name="connsiteX1" fmla="*/ 2351314 w 3080657"/>
              <a:gd name="connsiteY1" fmla="*/ 110899 h 1438956"/>
              <a:gd name="connsiteX2" fmla="*/ 3080657 w 3080657"/>
              <a:gd name="connsiteY2" fmla="*/ 1438956 h 1438956"/>
              <a:gd name="connsiteX0" fmla="*/ 0 w 3516086"/>
              <a:gd name="connsiteY0" fmla="*/ 69752 h 1474009"/>
              <a:gd name="connsiteX1" fmla="*/ 2351314 w 3516086"/>
              <a:gd name="connsiteY1" fmla="*/ 113295 h 1474009"/>
              <a:gd name="connsiteX2" fmla="*/ 3516086 w 3516086"/>
              <a:gd name="connsiteY2" fmla="*/ 1474009 h 1474009"/>
              <a:gd name="connsiteX0" fmla="*/ 0 w 3516086"/>
              <a:gd name="connsiteY0" fmla="*/ 69752 h 1474009"/>
              <a:gd name="connsiteX1" fmla="*/ 2351314 w 3516086"/>
              <a:gd name="connsiteY1" fmla="*/ 113295 h 1474009"/>
              <a:gd name="connsiteX2" fmla="*/ 3516086 w 3516086"/>
              <a:gd name="connsiteY2" fmla="*/ 1474009 h 1474009"/>
              <a:gd name="connsiteX0" fmla="*/ 0 w 3701143"/>
              <a:gd name="connsiteY0" fmla="*/ 70552 h 1485695"/>
              <a:gd name="connsiteX1" fmla="*/ 2351314 w 3701143"/>
              <a:gd name="connsiteY1" fmla="*/ 114095 h 1485695"/>
              <a:gd name="connsiteX2" fmla="*/ 3701143 w 3701143"/>
              <a:gd name="connsiteY2" fmla="*/ 1485695 h 1485695"/>
              <a:gd name="connsiteX0" fmla="*/ 0 w 3701143"/>
              <a:gd name="connsiteY0" fmla="*/ 28757 h 1520100"/>
              <a:gd name="connsiteX1" fmla="*/ 2351314 w 3701143"/>
              <a:gd name="connsiteY1" fmla="*/ 148500 h 1520100"/>
              <a:gd name="connsiteX2" fmla="*/ 3701143 w 3701143"/>
              <a:gd name="connsiteY2" fmla="*/ 1520100 h 1520100"/>
              <a:gd name="connsiteX0" fmla="*/ 0 w 3701143"/>
              <a:gd name="connsiteY0" fmla="*/ 36739 h 1528082"/>
              <a:gd name="connsiteX1" fmla="*/ 2351314 w 3701143"/>
              <a:gd name="connsiteY1" fmla="*/ 156482 h 1528082"/>
              <a:gd name="connsiteX2" fmla="*/ 3701143 w 3701143"/>
              <a:gd name="connsiteY2" fmla="*/ 1528082 h 1528082"/>
              <a:gd name="connsiteX0" fmla="*/ 0 w 3701143"/>
              <a:gd name="connsiteY0" fmla="*/ 20163 h 1555049"/>
              <a:gd name="connsiteX1" fmla="*/ 2351314 w 3701143"/>
              <a:gd name="connsiteY1" fmla="*/ 183449 h 1555049"/>
              <a:gd name="connsiteX2" fmla="*/ 3701143 w 3701143"/>
              <a:gd name="connsiteY2" fmla="*/ 1555049 h 1555049"/>
              <a:gd name="connsiteX0" fmla="*/ 0 w 3701143"/>
              <a:gd name="connsiteY0" fmla="*/ 15535 h 1550421"/>
              <a:gd name="connsiteX1" fmla="*/ 2351314 w 3701143"/>
              <a:gd name="connsiteY1" fmla="*/ 178821 h 1550421"/>
              <a:gd name="connsiteX2" fmla="*/ 3701143 w 3701143"/>
              <a:gd name="connsiteY2" fmla="*/ 1550421 h 1550421"/>
              <a:gd name="connsiteX0" fmla="*/ 0 w 3701143"/>
              <a:gd name="connsiteY0" fmla="*/ 620 h 1535506"/>
              <a:gd name="connsiteX1" fmla="*/ 2351314 w 3701143"/>
              <a:gd name="connsiteY1" fmla="*/ 163906 h 1535506"/>
              <a:gd name="connsiteX2" fmla="*/ 3701143 w 3701143"/>
              <a:gd name="connsiteY2" fmla="*/ 1535506 h 1535506"/>
              <a:gd name="connsiteX0" fmla="*/ 0 w 3701143"/>
              <a:gd name="connsiteY0" fmla="*/ 22573 h 1557459"/>
              <a:gd name="connsiteX1" fmla="*/ 2351314 w 3701143"/>
              <a:gd name="connsiteY1" fmla="*/ 185859 h 1557459"/>
              <a:gd name="connsiteX2" fmla="*/ 3701143 w 3701143"/>
              <a:gd name="connsiteY2" fmla="*/ 1557459 h 155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1143" h="1557459">
                <a:moveTo>
                  <a:pt x="0" y="22573"/>
                </a:moveTo>
                <a:cubicBezTo>
                  <a:pt x="478972" y="24387"/>
                  <a:pt x="1701799" y="-91727"/>
                  <a:pt x="2351314" y="185859"/>
                </a:cubicBezTo>
                <a:cubicBezTo>
                  <a:pt x="3000829" y="463445"/>
                  <a:pt x="3512458" y="1205488"/>
                  <a:pt x="3701143" y="15574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4EC34-D84D-430F-CAE4-A06C1E0548AC}"/>
              </a:ext>
            </a:extLst>
          </p:cNvPr>
          <p:cNvSpPr txBox="1"/>
          <p:nvPr/>
        </p:nvSpPr>
        <p:spPr>
          <a:xfrm>
            <a:off x="3600650" y="356152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Guinier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746117-CB25-5382-FBB1-E75E5365C2C2}"/>
              </a:ext>
            </a:extLst>
          </p:cNvPr>
          <p:cNvCxnSpPr>
            <a:cxnSpLocks/>
          </p:cNvCxnSpPr>
          <p:nvPr/>
        </p:nvCxnSpPr>
        <p:spPr>
          <a:xfrm>
            <a:off x="784477" y="88201"/>
            <a:ext cx="5065738" cy="422320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AD41B0-2E07-D8B5-BED3-97C131D09E0D}"/>
              </a:ext>
            </a:extLst>
          </p:cNvPr>
          <p:cNvSpPr txBox="1"/>
          <p:nvPr/>
        </p:nvSpPr>
        <p:spPr>
          <a:xfrm>
            <a:off x="3600643" y="419172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Background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11AAE-D706-FA9F-F0B8-0A8F15B18A03}"/>
              </a:ext>
            </a:extLst>
          </p:cNvPr>
          <p:cNvSpPr txBox="1"/>
          <p:nvPr/>
        </p:nvSpPr>
        <p:spPr>
          <a:xfrm>
            <a:off x="2150641" y="174944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37939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3</cp:revision>
  <dcterms:created xsi:type="dcterms:W3CDTF">2025-09-17T11:32:56Z</dcterms:created>
  <dcterms:modified xsi:type="dcterms:W3CDTF">2025-09-17T11:49:59Z</dcterms:modified>
</cp:coreProperties>
</file>