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5400675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69E2"/>
    <a:srgbClr val="4471FD"/>
    <a:srgbClr val="385DCA"/>
    <a:srgbClr val="3F66DC"/>
    <a:srgbClr val="A21F21"/>
    <a:srgbClr val="D2292A"/>
    <a:srgbClr val="B12222"/>
    <a:srgbClr val="4471FC"/>
    <a:srgbClr val="446FF3"/>
    <a:srgbClr val="D22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98" d="100"/>
          <a:sy n="98" d="100"/>
        </p:scale>
        <p:origin x="2432" y="1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085" y="471289"/>
            <a:ext cx="4050506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1512522"/>
            <a:ext cx="4050506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2231-959D-BB48-86AC-558CC9C3AF49}" type="datetimeFigureOut">
              <a:rPr lang="en-US" smtClean="0"/>
              <a:t>9/11/25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5C9F-7378-5744-A317-354CAEE68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36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2231-959D-BB48-86AC-558CC9C3AF49}" type="datetimeFigureOut">
              <a:rPr lang="en-US" smtClean="0"/>
              <a:t>9/11/25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5C9F-7378-5744-A317-354CAEE68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9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153319"/>
            <a:ext cx="1164521" cy="244043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153319"/>
            <a:ext cx="3426053" cy="24404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2231-959D-BB48-86AC-558CC9C3AF49}" type="datetimeFigureOut">
              <a:rPr lang="en-US" smtClean="0"/>
              <a:t>9/11/25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5C9F-7378-5744-A317-354CAEE68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19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2231-959D-BB48-86AC-558CC9C3AF49}" type="datetimeFigureOut">
              <a:rPr lang="en-US" smtClean="0"/>
              <a:t>9/11/25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5C9F-7378-5744-A317-354CAEE68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47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717932"/>
            <a:ext cx="4658082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1927150"/>
            <a:ext cx="4658082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2231-959D-BB48-86AC-558CC9C3AF49}" type="datetimeFigureOut">
              <a:rPr lang="en-US" smtClean="0"/>
              <a:t>9/11/25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5C9F-7378-5744-A317-354CAEE68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5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766593"/>
            <a:ext cx="2295287" cy="18271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766593"/>
            <a:ext cx="2295287" cy="18271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2231-959D-BB48-86AC-558CC9C3AF49}" type="datetimeFigureOut">
              <a:rPr lang="en-US" smtClean="0"/>
              <a:t>9/11/25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5C9F-7378-5744-A317-354CAEE68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60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53319"/>
            <a:ext cx="4658082" cy="55661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0" y="705933"/>
            <a:ext cx="2284738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0" y="1051899"/>
            <a:ext cx="2284738" cy="15471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705933"/>
            <a:ext cx="2295990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051899"/>
            <a:ext cx="2295990" cy="15471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2231-959D-BB48-86AC-558CC9C3AF49}" type="datetimeFigureOut">
              <a:rPr lang="en-US" smtClean="0"/>
              <a:t>9/11/25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5C9F-7378-5744-A317-354CAEE68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7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2231-959D-BB48-86AC-558CC9C3AF49}" type="datetimeFigureOut">
              <a:rPr lang="en-US" smtClean="0"/>
              <a:t>9/11/25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5C9F-7378-5744-A317-354CAEE68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58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2231-959D-BB48-86AC-558CC9C3AF49}" type="datetimeFigureOut">
              <a:rPr lang="en-US" smtClean="0"/>
              <a:t>9/11/25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5C9F-7378-5744-A317-354CAEE68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75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91982"/>
            <a:ext cx="1741858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414627"/>
            <a:ext cx="2734092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863918"/>
            <a:ext cx="1741858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2231-959D-BB48-86AC-558CC9C3AF49}" type="datetimeFigureOut">
              <a:rPr lang="en-US" smtClean="0"/>
              <a:t>9/11/25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5C9F-7378-5744-A317-354CAEE68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98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91982"/>
            <a:ext cx="1741858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414627"/>
            <a:ext cx="2734092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863918"/>
            <a:ext cx="1741858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2231-959D-BB48-86AC-558CC9C3AF49}" type="datetimeFigureOut">
              <a:rPr lang="en-US" smtClean="0"/>
              <a:t>9/11/25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5C9F-7378-5744-A317-354CAEE68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0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153319"/>
            <a:ext cx="4658082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766593"/>
            <a:ext cx="4658082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2669079"/>
            <a:ext cx="1215152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2231-959D-BB48-86AC-558CC9C3AF49}" type="datetimeFigureOut">
              <a:rPr lang="en-US" smtClean="0"/>
              <a:t>9/11/25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2669079"/>
            <a:ext cx="1822728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2669079"/>
            <a:ext cx="1215152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F5C9F-7378-5744-A317-354CAEE68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65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83957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 51">
            <a:extLst>
              <a:ext uri="{FF2B5EF4-FFF2-40B4-BE49-F238E27FC236}">
                <a16:creationId xmlns:a16="http://schemas.microsoft.com/office/drawing/2014/main" id="{C1B3B46C-5407-33C5-F8CC-9724DD9C81D3}"/>
              </a:ext>
            </a:extLst>
          </p:cNvPr>
          <p:cNvSpPr/>
          <p:nvPr/>
        </p:nvSpPr>
        <p:spPr>
          <a:xfrm>
            <a:off x="78793" y="139739"/>
            <a:ext cx="201767" cy="2690878"/>
          </a:xfrm>
          <a:custGeom>
            <a:avLst/>
            <a:gdLst>
              <a:gd name="connsiteX0" fmla="*/ 0 w 201767"/>
              <a:gd name="connsiteY0" fmla="*/ 0 h 2690878"/>
              <a:gd name="connsiteX1" fmla="*/ 200417 w 201767"/>
              <a:gd name="connsiteY1" fmla="*/ 0 h 2690878"/>
              <a:gd name="connsiteX2" fmla="*/ 200417 w 201767"/>
              <a:gd name="connsiteY2" fmla="*/ 2651697 h 2690878"/>
              <a:gd name="connsiteX3" fmla="*/ 201767 w 201767"/>
              <a:gd name="connsiteY3" fmla="*/ 2654148 h 2690878"/>
              <a:gd name="connsiteX4" fmla="*/ 101558 w 201767"/>
              <a:gd name="connsiteY4" fmla="*/ 2690878 h 2690878"/>
              <a:gd name="connsiteX5" fmla="*/ 9224 w 201767"/>
              <a:gd name="connsiteY5" fmla="*/ 2668445 h 2690878"/>
              <a:gd name="connsiteX6" fmla="*/ 2104 w 201767"/>
              <a:gd name="connsiteY6" fmla="*/ 2655518 h 2690878"/>
              <a:gd name="connsiteX7" fmla="*/ 0 w 201767"/>
              <a:gd name="connsiteY7" fmla="*/ 2655518 h 269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767" h="2690878">
                <a:moveTo>
                  <a:pt x="0" y="0"/>
                </a:moveTo>
                <a:lnTo>
                  <a:pt x="200417" y="0"/>
                </a:lnTo>
                <a:lnTo>
                  <a:pt x="200417" y="2651697"/>
                </a:lnTo>
                <a:lnTo>
                  <a:pt x="201767" y="2654148"/>
                </a:lnTo>
                <a:cubicBezTo>
                  <a:pt x="201767" y="2674433"/>
                  <a:pt x="156902" y="2690878"/>
                  <a:pt x="101558" y="2690878"/>
                </a:cubicBezTo>
                <a:cubicBezTo>
                  <a:pt x="60050" y="2690878"/>
                  <a:pt x="24436" y="2681628"/>
                  <a:pt x="9224" y="2668445"/>
                </a:cubicBezTo>
                <a:lnTo>
                  <a:pt x="2104" y="2655518"/>
                </a:lnTo>
                <a:lnTo>
                  <a:pt x="0" y="2655518"/>
                </a:lnTo>
                <a:close/>
              </a:path>
            </a:pathLst>
          </a:custGeom>
          <a:gradFill flip="none" rotWithShape="1">
            <a:gsLst>
              <a:gs pos="0">
                <a:srgbClr val="A21F21"/>
              </a:gs>
              <a:gs pos="51000">
                <a:srgbClr val="D2292A"/>
              </a:gs>
              <a:gs pos="100000">
                <a:srgbClr val="A21F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D9E04B-21EA-FA7B-BE9B-616DBD805056}"/>
              </a:ext>
            </a:extLst>
          </p:cNvPr>
          <p:cNvSpPr/>
          <p:nvPr/>
        </p:nvSpPr>
        <p:spPr>
          <a:xfrm>
            <a:off x="1038238" y="1696102"/>
            <a:ext cx="625051" cy="1099159"/>
          </a:xfrm>
          <a:prstGeom prst="rect">
            <a:avLst/>
          </a:prstGeom>
          <a:gradFill>
            <a:gsLst>
              <a:gs pos="100000">
                <a:srgbClr val="4471FD"/>
              </a:gs>
              <a:gs pos="0">
                <a:srgbClr val="385DCA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9F6E9A5B-2070-48EA-4F24-42FC02B15AB9}"/>
              </a:ext>
            </a:extLst>
          </p:cNvPr>
          <p:cNvSpPr/>
          <p:nvPr/>
        </p:nvSpPr>
        <p:spPr>
          <a:xfrm>
            <a:off x="713364" y="1696102"/>
            <a:ext cx="506918" cy="1099159"/>
          </a:xfrm>
          <a:custGeom>
            <a:avLst/>
            <a:gdLst>
              <a:gd name="connsiteX0" fmla="*/ 95858 w 708412"/>
              <a:gd name="connsiteY0" fmla="*/ 0 h 1079501"/>
              <a:gd name="connsiteX1" fmla="*/ 73633 w 708412"/>
              <a:gd name="connsiteY1" fmla="*/ 50800 h 1079501"/>
              <a:gd name="connsiteX2" fmla="*/ 92683 w 708412"/>
              <a:gd name="connsiteY2" fmla="*/ 133350 h 1079501"/>
              <a:gd name="connsiteX3" fmla="*/ 67283 w 708412"/>
              <a:gd name="connsiteY3" fmla="*/ 177800 h 1079501"/>
              <a:gd name="connsiteX4" fmla="*/ 32358 w 708412"/>
              <a:gd name="connsiteY4" fmla="*/ 193675 h 1079501"/>
              <a:gd name="connsiteX5" fmla="*/ 45058 w 708412"/>
              <a:gd name="connsiteY5" fmla="*/ 238125 h 1079501"/>
              <a:gd name="connsiteX6" fmla="*/ 92683 w 708412"/>
              <a:gd name="connsiteY6" fmla="*/ 260350 h 1079501"/>
              <a:gd name="connsiteX7" fmla="*/ 121258 w 708412"/>
              <a:gd name="connsiteY7" fmla="*/ 314325 h 1079501"/>
              <a:gd name="connsiteX8" fmla="*/ 133958 w 708412"/>
              <a:gd name="connsiteY8" fmla="*/ 396875 h 1079501"/>
              <a:gd name="connsiteX9" fmla="*/ 76808 w 708412"/>
              <a:gd name="connsiteY9" fmla="*/ 434975 h 1079501"/>
              <a:gd name="connsiteX10" fmla="*/ 67283 w 708412"/>
              <a:gd name="connsiteY10" fmla="*/ 466725 h 1079501"/>
              <a:gd name="connsiteX11" fmla="*/ 121258 w 708412"/>
              <a:gd name="connsiteY11" fmla="*/ 504825 h 1079501"/>
              <a:gd name="connsiteX12" fmla="*/ 41883 w 708412"/>
              <a:gd name="connsiteY12" fmla="*/ 552450 h 1079501"/>
              <a:gd name="connsiteX13" fmla="*/ 168883 w 708412"/>
              <a:gd name="connsiteY13" fmla="*/ 635000 h 1079501"/>
              <a:gd name="connsiteX14" fmla="*/ 149833 w 708412"/>
              <a:gd name="connsiteY14" fmla="*/ 682625 h 1079501"/>
              <a:gd name="connsiteX15" fmla="*/ 108558 w 708412"/>
              <a:gd name="connsiteY15" fmla="*/ 717550 h 1079501"/>
              <a:gd name="connsiteX16" fmla="*/ 124433 w 708412"/>
              <a:gd name="connsiteY16" fmla="*/ 777875 h 1079501"/>
              <a:gd name="connsiteX17" fmla="*/ 64108 w 708412"/>
              <a:gd name="connsiteY17" fmla="*/ 803275 h 1079501"/>
              <a:gd name="connsiteX18" fmla="*/ 153008 w 708412"/>
              <a:gd name="connsiteY18" fmla="*/ 866775 h 1079501"/>
              <a:gd name="connsiteX19" fmla="*/ 175233 w 708412"/>
              <a:gd name="connsiteY19" fmla="*/ 946150 h 1079501"/>
              <a:gd name="connsiteX20" fmla="*/ 54583 w 708412"/>
              <a:gd name="connsiteY20" fmla="*/ 965200 h 1079501"/>
              <a:gd name="connsiteX21" fmla="*/ 608 w 708412"/>
              <a:gd name="connsiteY21" fmla="*/ 981075 h 1079501"/>
              <a:gd name="connsiteX22" fmla="*/ 86333 w 708412"/>
              <a:gd name="connsiteY22" fmla="*/ 1063625 h 1079501"/>
              <a:gd name="connsiteX23" fmla="*/ 99033 w 708412"/>
              <a:gd name="connsiteY23" fmla="*/ 1079500 h 1079501"/>
              <a:gd name="connsiteX24" fmla="*/ 99033 w 708412"/>
              <a:gd name="connsiteY24" fmla="*/ 1079500 h 1079501"/>
              <a:gd name="connsiteX25" fmla="*/ 626083 w 708412"/>
              <a:gd name="connsiteY25" fmla="*/ 1076325 h 1079501"/>
              <a:gd name="connsiteX26" fmla="*/ 699108 w 708412"/>
              <a:gd name="connsiteY26" fmla="*/ 1054100 h 1079501"/>
              <a:gd name="connsiteX0" fmla="*/ 95858 w 699108"/>
              <a:gd name="connsiteY0" fmla="*/ 0 h 1079501"/>
              <a:gd name="connsiteX1" fmla="*/ 73633 w 699108"/>
              <a:gd name="connsiteY1" fmla="*/ 50800 h 1079501"/>
              <a:gd name="connsiteX2" fmla="*/ 92683 w 699108"/>
              <a:gd name="connsiteY2" fmla="*/ 133350 h 1079501"/>
              <a:gd name="connsiteX3" fmla="*/ 67283 w 699108"/>
              <a:gd name="connsiteY3" fmla="*/ 177800 h 1079501"/>
              <a:gd name="connsiteX4" fmla="*/ 32358 w 699108"/>
              <a:gd name="connsiteY4" fmla="*/ 193675 h 1079501"/>
              <a:gd name="connsiteX5" fmla="*/ 45058 w 699108"/>
              <a:gd name="connsiteY5" fmla="*/ 238125 h 1079501"/>
              <a:gd name="connsiteX6" fmla="*/ 92683 w 699108"/>
              <a:gd name="connsiteY6" fmla="*/ 260350 h 1079501"/>
              <a:gd name="connsiteX7" fmla="*/ 121258 w 699108"/>
              <a:gd name="connsiteY7" fmla="*/ 314325 h 1079501"/>
              <a:gd name="connsiteX8" fmla="*/ 133958 w 699108"/>
              <a:gd name="connsiteY8" fmla="*/ 396875 h 1079501"/>
              <a:gd name="connsiteX9" fmla="*/ 76808 w 699108"/>
              <a:gd name="connsiteY9" fmla="*/ 434975 h 1079501"/>
              <a:gd name="connsiteX10" fmla="*/ 67283 w 699108"/>
              <a:gd name="connsiteY10" fmla="*/ 466725 h 1079501"/>
              <a:gd name="connsiteX11" fmla="*/ 121258 w 699108"/>
              <a:gd name="connsiteY11" fmla="*/ 504825 h 1079501"/>
              <a:gd name="connsiteX12" fmla="*/ 41883 w 699108"/>
              <a:gd name="connsiteY12" fmla="*/ 552450 h 1079501"/>
              <a:gd name="connsiteX13" fmla="*/ 168883 w 699108"/>
              <a:gd name="connsiteY13" fmla="*/ 635000 h 1079501"/>
              <a:gd name="connsiteX14" fmla="*/ 149833 w 699108"/>
              <a:gd name="connsiteY14" fmla="*/ 682625 h 1079501"/>
              <a:gd name="connsiteX15" fmla="*/ 108558 w 699108"/>
              <a:gd name="connsiteY15" fmla="*/ 717550 h 1079501"/>
              <a:gd name="connsiteX16" fmla="*/ 124433 w 699108"/>
              <a:gd name="connsiteY16" fmla="*/ 777875 h 1079501"/>
              <a:gd name="connsiteX17" fmla="*/ 64108 w 699108"/>
              <a:gd name="connsiteY17" fmla="*/ 803275 h 1079501"/>
              <a:gd name="connsiteX18" fmla="*/ 153008 w 699108"/>
              <a:gd name="connsiteY18" fmla="*/ 866775 h 1079501"/>
              <a:gd name="connsiteX19" fmla="*/ 175233 w 699108"/>
              <a:gd name="connsiteY19" fmla="*/ 946150 h 1079501"/>
              <a:gd name="connsiteX20" fmla="*/ 54583 w 699108"/>
              <a:gd name="connsiteY20" fmla="*/ 965200 h 1079501"/>
              <a:gd name="connsiteX21" fmla="*/ 608 w 699108"/>
              <a:gd name="connsiteY21" fmla="*/ 981075 h 1079501"/>
              <a:gd name="connsiteX22" fmla="*/ 86333 w 699108"/>
              <a:gd name="connsiteY22" fmla="*/ 1063625 h 1079501"/>
              <a:gd name="connsiteX23" fmla="*/ 99033 w 699108"/>
              <a:gd name="connsiteY23" fmla="*/ 1079500 h 1079501"/>
              <a:gd name="connsiteX24" fmla="*/ 99033 w 699108"/>
              <a:gd name="connsiteY24" fmla="*/ 1079500 h 1079501"/>
              <a:gd name="connsiteX25" fmla="*/ 699108 w 699108"/>
              <a:gd name="connsiteY25" fmla="*/ 1054100 h 1079501"/>
              <a:gd name="connsiteX0" fmla="*/ 95858 w 181293"/>
              <a:gd name="connsiteY0" fmla="*/ 0 h 1079501"/>
              <a:gd name="connsiteX1" fmla="*/ 73633 w 181293"/>
              <a:gd name="connsiteY1" fmla="*/ 50800 h 1079501"/>
              <a:gd name="connsiteX2" fmla="*/ 92683 w 181293"/>
              <a:gd name="connsiteY2" fmla="*/ 133350 h 1079501"/>
              <a:gd name="connsiteX3" fmla="*/ 67283 w 181293"/>
              <a:gd name="connsiteY3" fmla="*/ 177800 h 1079501"/>
              <a:gd name="connsiteX4" fmla="*/ 32358 w 181293"/>
              <a:gd name="connsiteY4" fmla="*/ 193675 h 1079501"/>
              <a:gd name="connsiteX5" fmla="*/ 45058 w 181293"/>
              <a:gd name="connsiteY5" fmla="*/ 238125 h 1079501"/>
              <a:gd name="connsiteX6" fmla="*/ 92683 w 181293"/>
              <a:gd name="connsiteY6" fmla="*/ 260350 h 1079501"/>
              <a:gd name="connsiteX7" fmla="*/ 121258 w 181293"/>
              <a:gd name="connsiteY7" fmla="*/ 314325 h 1079501"/>
              <a:gd name="connsiteX8" fmla="*/ 133958 w 181293"/>
              <a:gd name="connsiteY8" fmla="*/ 396875 h 1079501"/>
              <a:gd name="connsiteX9" fmla="*/ 76808 w 181293"/>
              <a:gd name="connsiteY9" fmla="*/ 434975 h 1079501"/>
              <a:gd name="connsiteX10" fmla="*/ 67283 w 181293"/>
              <a:gd name="connsiteY10" fmla="*/ 466725 h 1079501"/>
              <a:gd name="connsiteX11" fmla="*/ 121258 w 181293"/>
              <a:gd name="connsiteY11" fmla="*/ 504825 h 1079501"/>
              <a:gd name="connsiteX12" fmla="*/ 41883 w 181293"/>
              <a:gd name="connsiteY12" fmla="*/ 552450 h 1079501"/>
              <a:gd name="connsiteX13" fmla="*/ 168883 w 181293"/>
              <a:gd name="connsiteY13" fmla="*/ 635000 h 1079501"/>
              <a:gd name="connsiteX14" fmla="*/ 149833 w 181293"/>
              <a:gd name="connsiteY14" fmla="*/ 682625 h 1079501"/>
              <a:gd name="connsiteX15" fmla="*/ 108558 w 181293"/>
              <a:gd name="connsiteY15" fmla="*/ 717550 h 1079501"/>
              <a:gd name="connsiteX16" fmla="*/ 124433 w 181293"/>
              <a:gd name="connsiteY16" fmla="*/ 777875 h 1079501"/>
              <a:gd name="connsiteX17" fmla="*/ 64108 w 181293"/>
              <a:gd name="connsiteY17" fmla="*/ 803275 h 1079501"/>
              <a:gd name="connsiteX18" fmla="*/ 153008 w 181293"/>
              <a:gd name="connsiteY18" fmla="*/ 866775 h 1079501"/>
              <a:gd name="connsiteX19" fmla="*/ 175233 w 181293"/>
              <a:gd name="connsiteY19" fmla="*/ 946150 h 1079501"/>
              <a:gd name="connsiteX20" fmla="*/ 54583 w 181293"/>
              <a:gd name="connsiteY20" fmla="*/ 965200 h 1079501"/>
              <a:gd name="connsiteX21" fmla="*/ 608 w 181293"/>
              <a:gd name="connsiteY21" fmla="*/ 981075 h 1079501"/>
              <a:gd name="connsiteX22" fmla="*/ 86333 w 181293"/>
              <a:gd name="connsiteY22" fmla="*/ 1063625 h 1079501"/>
              <a:gd name="connsiteX23" fmla="*/ 99033 w 181293"/>
              <a:gd name="connsiteY23" fmla="*/ 1079500 h 1079501"/>
              <a:gd name="connsiteX24" fmla="*/ 99033 w 181293"/>
              <a:gd name="connsiteY24" fmla="*/ 1079500 h 1079501"/>
              <a:gd name="connsiteX0" fmla="*/ 495300 w 580735"/>
              <a:gd name="connsiteY0" fmla="*/ 0 h 1079501"/>
              <a:gd name="connsiteX1" fmla="*/ 473075 w 580735"/>
              <a:gd name="connsiteY1" fmla="*/ 50800 h 1079501"/>
              <a:gd name="connsiteX2" fmla="*/ 492125 w 580735"/>
              <a:gd name="connsiteY2" fmla="*/ 133350 h 1079501"/>
              <a:gd name="connsiteX3" fmla="*/ 466725 w 580735"/>
              <a:gd name="connsiteY3" fmla="*/ 177800 h 1079501"/>
              <a:gd name="connsiteX4" fmla="*/ 431800 w 580735"/>
              <a:gd name="connsiteY4" fmla="*/ 193675 h 1079501"/>
              <a:gd name="connsiteX5" fmla="*/ 444500 w 580735"/>
              <a:gd name="connsiteY5" fmla="*/ 238125 h 1079501"/>
              <a:gd name="connsiteX6" fmla="*/ 492125 w 580735"/>
              <a:gd name="connsiteY6" fmla="*/ 260350 h 1079501"/>
              <a:gd name="connsiteX7" fmla="*/ 520700 w 580735"/>
              <a:gd name="connsiteY7" fmla="*/ 314325 h 1079501"/>
              <a:gd name="connsiteX8" fmla="*/ 533400 w 580735"/>
              <a:gd name="connsiteY8" fmla="*/ 396875 h 1079501"/>
              <a:gd name="connsiteX9" fmla="*/ 476250 w 580735"/>
              <a:gd name="connsiteY9" fmla="*/ 434975 h 1079501"/>
              <a:gd name="connsiteX10" fmla="*/ 466725 w 580735"/>
              <a:gd name="connsiteY10" fmla="*/ 466725 h 1079501"/>
              <a:gd name="connsiteX11" fmla="*/ 520700 w 580735"/>
              <a:gd name="connsiteY11" fmla="*/ 504825 h 1079501"/>
              <a:gd name="connsiteX12" fmla="*/ 441325 w 580735"/>
              <a:gd name="connsiteY12" fmla="*/ 552450 h 1079501"/>
              <a:gd name="connsiteX13" fmla="*/ 568325 w 580735"/>
              <a:gd name="connsiteY13" fmla="*/ 635000 h 1079501"/>
              <a:gd name="connsiteX14" fmla="*/ 549275 w 580735"/>
              <a:gd name="connsiteY14" fmla="*/ 682625 h 1079501"/>
              <a:gd name="connsiteX15" fmla="*/ 508000 w 580735"/>
              <a:gd name="connsiteY15" fmla="*/ 717550 h 1079501"/>
              <a:gd name="connsiteX16" fmla="*/ 523875 w 580735"/>
              <a:gd name="connsiteY16" fmla="*/ 777875 h 1079501"/>
              <a:gd name="connsiteX17" fmla="*/ 463550 w 580735"/>
              <a:gd name="connsiteY17" fmla="*/ 803275 h 1079501"/>
              <a:gd name="connsiteX18" fmla="*/ 552450 w 580735"/>
              <a:gd name="connsiteY18" fmla="*/ 866775 h 1079501"/>
              <a:gd name="connsiteX19" fmla="*/ 574675 w 580735"/>
              <a:gd name="connsiteY19" fmla="*/ 946150 h 1079501"/>
              <a:gd name="connsiteX20" fmla="*/ 454025 w 580735"/>
              <a:gd name="connsiteY20" fmla="*/ 965200 h 1079501"/>
              <a:gd name="connsiteX21" fmla="*/ 400050 w 580735"/>
              <a:gd name="connsiteY21" fmla="*/ 981075 h 1079501"/>
              <a:gd name="connsiteX22" fmla="*/ 485775 w 580735"/>
              <a:gd name="connsiteY22" fmla="*/ 1063625 h 1079501"/>
              <a:gd name="connsiteX23" fmla="*/ 498475 w 580735"/>
              <a:gd name="connsiteY23" fmla="*/ 1079500 h 1079501"/>
              <a:gd name="connsiteX24" fmla="*/ 0 w 580735"/>
              <a:gd name="connsiteY24" fmla="*/ 1054100 h 1079501"/>
              <a:gd name="connsiteX0" fmla="*/ 495300 w 580735"/>
              <a:gd name="connsiteY0" fmla="*/ 0 h 1079807"/>
              <a:gd name="connsiteX1" fmla="*/ 473075 w 580735"/>
              <a:gd name="connsiteY1" fmla="*/ 50800 h 1079807"/>
              <a:gd name="connsiteX2" fmla="*/ 492125 w 580735"/>
              <a:gd name="connsiteY2" fmla="*/ 133350 h 1079807"/>
              <a:gd name="connsiteX3" fmla="*/ 466725 w 580735"/>
              <a:gd name="connsiteY3" fmla="*/ 177800 h 1079807"/>
              <a:gd name="connsiteX4" fmla="*/ 431800 w 580735"/>
              <a:gd name="connsiteY4" fmla="*/ 193675 h 1079807"/>
              <a:gd name="connsiteX5" fmla="*/ 444500 w 580735"/>
              <a:gd name="connsiteY5" fmla="*/ 238125 h 1079807"/>
              <a:gd name="connsiteX6" fmla="*/ 492125 w 580735"/>
              <a:gd name="connsiteY6" fmla="*/ 260350 h 1079807"/>
              <a:gd name="connsiteX7" fmla="*/ 520700 w 580735"/>
              <a:gd name="connsiteY7" fmla="*/ 314325 h 1079807"/>
              <a:gd name="connsiteX8" fmla="*/ 533400 w 580735"/>
              <a:gd name="connsiteY8" fmla="*/ 396875 h 1079807"/>
              <a:gd name="connsiteX9" fmla="*/ 476250 w 580735"/>
              <a:gd name="connsiteY9" fmla="*/ 434975 h 1079807"/>
              <a:gd name="connsiteX10" fmla="*/ 466725 w 580735"/>
              <a:gd name="connsiteY10" fmla="*/ 466725 h 1079807"/>
              <a:gd name="connsiteX11" fmla="*/ 520700 w 580735"/>
              <a:gd name="connsiteY11" fmla="*/ 504825 h 1079807"/>
              <a:gd name="connsiteX12" fmla="*/ 441325 w 580735"/>
              <a:gd name="connsiteY12" fmla="*/ 552450 h 1079807"/>
              <a:gd name="connsiteX13" fmla="*/ 568325 w 580735"/>
              <a:gd name="connsiteY13" fmla="*/ 635000 h 1079807"/>
              <a:gd name="connsiteX14" fmla="*/ 549275 w 580735"/>
              <a:gd name="connsiteY14" fmla="*/ 682625 h 1079807"/>
              <a:gd name="connsiteX15" fmla="*/ 508000 w 580735"/>
              <a:gd name="connsiteY15" fmla="*/ 717550 h 1079807"/>
              <a:gd name="connsiteX16" fmla="*/ 523875 w 580735"/>
              <a:gd name="connsiteY16" fmla="*/ 777875 h 1079807"/>
              <a:gd name="connsiteX17" fmla="*/ 463550 w 580735"/>
              <a:gd name="connsiteY17" fmla="*/ 803275 h 1079807"/>
              <a:gd name="connsiteX18" fmla="*/ 552450 w 580735"/>
              <a:gd name="connsiteY18" fmla="*/ 866775 h 1079807"/>
              <a:gd name="connsiteX19" fmla="*/ 574675 w 580735"/>
              <a:gd name="connsiteY19" fmla="*/ 946150 h 1079807"/>
              <a:gd name="connsiteX20" fmla="*/ 454025 w 580735"/>
              <a:gd name="connsiteY20" fmla="*/ 965200 h 1079807"/>
              <a:gd name="connsiteX21" fmla="*/ 400050 w 580735"/>
              <a:gd name="connsiteY21" fmla="*/ 981075 h 1079807"/>
              <a:gd name="connsiteX22" fmla="*/ 485775 w 580735"/>
              <a:gd name="connsiteY22" fmla="*/ 1063625 h 1079807"/>
              <a:gd name="connsiteX23" fmla="*/ 498475 w 580735"/>
              <a:gd name="connsiteY23" fmla="*/ 1079500 h 1079807"/>
              <a:gd name="connsiteX24" fmla="*/ 73817 w 580735"/>
              <a:gd name="connsiteY24" fmla="*/ 1057711 h 1079807"/>
              <a:gd name="connsiteX25" fmla="*/ 0 w 580735"/>
              <a:gd name="connsiteY25" fmla="*/ 1054100 h 1079807"/>
              <a:gd name="connsiteX0" fmla="*/ 421483 w 506918"/>
              <a:gd name="connsiteY0" fmla="*/ 15875 h 1095682"/>
              <a:gd name="connsiteX1" fmla="*/ 399258 w 506918"/>
              <a:gd name="connsiteY1" fmla="*/ 66675 h 1095682"/>
              <a:gd name="connsiteX2" fmla="*/ 418308 w 506918"/>
              <a:gd name="connsiteY2" fmla="*/ 149225 h 1095682"/>
              <a:gd name="connsiteX3" fmla="*/ 392908 w 506918"/>
              <a:gd name="connsiteY3" fmla="*/ 193675 h 1095682"/>
              <a:gd name="connsiteX4" fmla="*/ 357983 w 506918"/>
              <a:gd name="connsiteY4" fmla="*/ 209550 h 1095682"/>
              <a:gd name="connsiteX5" fmla="*/ 370683 w 506918"/>
              <a:gd name="connsiteY5" fmla="*/ 254000 h 1095682"/>
              <a:gd name="connsiteX6" fmla="*/ 418308 w 506918"/>
              <a:gd name="connsiteY6" fmla="*/ 276225 h 1095682"/>
              <a:gd name="connsiteX7" fmla="*/ 446883 w 506918"/>
              <a:gd name="connsiteY7" fmla="*/ 330200 h 1095682"/>
              <a:gd name="connsiteX8" fmla="*/ 459583 w 506918"/>
              <a:gd name="connsiteY8" fmla="*/ 412750 h 1095682"/>
              <a:gd name="connsiteX9" fmla="*/ 402433 w 506918"/>
              <a:gd name="connsiteY9" fmla="*/ 450850 h 1095682"/>
              <a:gd name="connsiteX10" fmla="*/ 392908 w 506918"/>
              <a:gd name="connsiteY10" fmla="*/ 482600 h 1095682"/>
              <a:gd name="connsiteX11" fmla="*/ 446883 w 506918"/>
              <a:gd name="connsiteY11" fmla="*/ 520700 h 1095682"/>
              <a:gd name="connsiteX12" fmla="*/ 367508 w 506918"/>
              <a:gd name="connsiteY12" fmla="*/ 568325 h 1095682"/>
              <a:gd name="connsiteX13" fmla="*/ 494508 w 506918"/>
              <a:gd name="connsiteY13" fmla="*/ 650875 h 1095682"/>
              <a:gd name="connsiteX14" fmla="*/ 475458 w 506918"/>
              <a:gd name="connsiteY14" fmla="*/ 698500 h 1095682"/>
              <a:gd name="connsiteX15" fmla="*/ 434183 w 506918"/>
              <a:gd name="connsiteY15" fmla="*/ 733425 h 1095682"/>
              <a:gd name="connsiteX16" fmla="*/ 450058 w 506918"/>
              <a:gd name="connsiteY16" fmla="*/ 793750 h 1095682"/>
              <a:gd name="connsiteX17" fmla="*/ 389733 w 506918"/>
              <a:gd name="connsiteY17" fmla="*/ 819150 h 1095682"/>
              <a:gd name="connsiteX18" fmla="*/ 478633 w 506918"/>
              <a:gd name="connsiteY18" fmla="*/ 882650 h 1095682"/>
              <a:gd name="connsiteX19" fmla="*/ 500858 w 506918"/>
              <a:gd name="connsiteY19" fmla="*/ 962025 h 1095682"/>
              <a:gd name="connsiteX20" fmla="*/ 380208 w 506918"/>
              <a:gd name="connsiteY20" fmla="*/ 981075 h 1095682"/>
              <a:gd name="connsiteX21" fmla="*/ 326233 w 506918"/>
              <a:gd name="connsiteY21" fmla="*/ 996950 h 1095682"/>
              <a:gd name="connsiteX22" fmla="*/ 411958 w 506918"/>
              <a:gd name="connsiteY22" fmla="*/ 1079500 h 1095682"/>
              <a:gd name="connsiteX23" fmla="*/ 424658 w 506918"/>
              <a:gd name="connsiteY23" fmla="*/ 1095375 h 1095682"/>
              <a:gd name="connsiteX24" fmla="*/ 0 w 506918"/>
              <a:gd name="connsiteY24" fmla="*/ 1073586 h 1095682"/>
              <a:gd name="connsiteX25" fmla="*/ 40483 w 506918"/>
              <a:gd name="connsiteY25" fmla="*/ 0 h 1095682"/>
              <a:gd name="connsiteX0" fmla="*/ 421483 w 506918"/>
              <a:gd name="connsiteY0" fmla="*/ 15875 h 1095682"/>
              <a:gd name="connsiteX1" fmla="*/ 399258 w 506918"/>
              <a:gd name="connsiteY1" fmla="*/ 66675 h 1095682"/>
              <a:gd name="connsiteX2" fmla="*/ 418308 w 506918"/>
              <a:gd name="connsiteY2" fmla="*/ 149225 h 1095682"/>
              <a:gd name="connsiteX3" fmla="*/ 392908 w 506918"/>
              <a:gd name="connsiteY3" fmla="*/ 193675 h 1095682"/>
              <a:gd name="connsiteX4" fmla="*/ 357983 w 506918"/>
              <a:gd name="connsiteY4" fmla="*/ 209550 h 1095682"/>
              <a:gd name="connsiteX5" fmla="*/ 370683 w 506918"/>
              <a:gd name="connsiteY5" fmla="*/ 254000 h 1095682"/>
              <a:gd name="connsiteX6" fmla="*/ 418308 w 506918"/>
              <a:gd name="connsiteY6" fmla="*/ 276225 h 1095682"/>
              <a:gd name="connsiteX7" fmla="*/ 446883 w 506918"/>
              <a:gd name="connsiteY7" fmla="*/ 330200 h 1095682"/>
              <a:gd name="connsiteX8" fmla="*/ 459583 w 506918"/>
              <a:gd name="connsiteY8" fmla="*/ 412750 h 1095682"/>
              <a:gd name="connsiteX9" fmla="*/ 402433 w 506918"/>
              <a:gd name="connsiteY9" fmla="*/ 450850 h 1095682"/>
              <a:gd name="connsiteX10" fmla="*/ 392908 w 506918"/>
              <a:gd name="connsiteY10" fmla="*/ 482600 h 1095682"/>
              <a:gd name="connsiteX11" fmla="*/ 446883 w 506918"/>
              <a:gd name="connsiteY11" fmla="*/ 520700 h 1095682"/>
              <a:gd name="connsiteX12" fmla="*/ 367508 w 506918"/>
              <a:gd name="connsiteY12" fmla="*/ 568325 h 1095682"/>
              <a:gd name="connsiteX13" fmla="*/ 494508 w 506918"/>
              <a:gd name="connsiteY13" fmla="*/ 650875 h 1095682"/>
              <a:gd name="connsiteX14" fmla="*/ 475458 w 506918"/>
              <a:gd name="connsiteY14" fmla="*/ 698500 h 1095682"/>
              <a:gd name="connsiteX15" fmla="*/ 434183 w 506918"/>
              <a:gd name="connsiteY15" fmla="*/ 733425 h 1095682"/>
              <a:gd name="connsiteX16" fmla="*/ 450058 w 506918"/>
              <a:gd name="connsiteY16" fmla="*/ 793750 h 1095682"/>
              <a:gd name="connsiteX17" fmla="*/ 389733 w 506918"/>
              <a:gd name="connsiteY17" fmla="*/ 819150 h 1095682"/>
              <a:gd name="connsiteX18" fmla="*/ 478633 w 506918"/>
              <a:gd name="connsiteY18" fmla="*/ 882650 h 1095682"/>
              <a:gd name="connsiteX19" fmla="*/ 500858 w 506918"/>
              <a:gd name="connsiteY19" fmla="*/ 962025 h 1095682"/>
              <a:gd name="connsiteX20" fmla="*/ 380208 w 506918"/>
              <a:gd name="connsiteY20" fmla="*/ 981075 h 1095682"/>
              <a:gd name="connsiteX21" fmla="*/ 326233 w 506918"/>
              <a:gd name="connsiteY21" fmla="*/ 996950 h 1095682"/>
              <a:gd name="connsiteX22" fmla="*/ 411958 w 506918"/>
              <a:gd name="connsiteY22" fmla="*/ 1079500 h 1095682"/>
              <a:gd name="connsiteX23" fmla="*/ 424658 w 506918"/>
              <a:gd name="connsiteY23" fmla="*/ 1095375 h 1095682"/>
              <a:gd name="connsiteX24" fmla="*/ 0 w 506918"/>
              <a:gd name="connsiteY24" fmla="*/ 1073586 h 1095682"/>
              <a:gd name="connsiteX25" fmla="*/ 34924 w 506918"/>
              <a:gd name="connsiteY25" fmla="*/ 51236 h 1095682"/>
              <a:gd name="connsiteX26" fmla="*/ 40483 w 506918"/>
              <a:gd name="connsiteY26" fmla="*/ 0 h 1095682"/>
              <a:gd name="connsiteX0" fmla="*/ 421483 w 506918"/>
              <a:gd name="connsiteY0" fmla="*/ 15875 h 1095682"/>
              <a:gd name="connsiteX1" fmla="*/ 399258 w 506918"/>
              <a:gd name="connsiteY1" fmla="*/ 66675 h 1095682"/>
              <a:gd name="connsiteX2" fmla="*/ 418308 w 506918"/>
              <a:gd name="connsiteY2" fmla="*/ 149225 h 1095682"/>
              <a:gd name="connsiteX3" fmla="*/ 392908 w 506918"/>
              <a:gd name="connsiteY3" fmla="*/ 193675 h 1095682"/>
              <a:gd name="connsiteX4" fmla="*/ 357983 w 506918"/>
              <a:gd name="connsiteY4" fmla="*/ 209550 h 1095682"/>
              <a:gd name="connsiteX5" fmla="*/ 370683 w 506918"/>
              <a:gd name="connsiteY5" fmla="*/ 254000 h 1095682"/>
              <a:gd name="connsiteX6" fmla="*/ 418308 w 506918"/>
              <a:gd name="connsiteY6" fmla="*/ 276225 h 1095682"/>
              <a:gd name="connsiteX7" fmla="*/ 446883 w 506918"/>
              <a:gd name="connsiteY7" fmla="*/ 330200 h 1095682"/>
              <a:gd name="connsiteX8" fmla="*/ 459583 w 506918"/>
              <a:gd name="connsiteY8" fmla="*/ 412750 h 1095682"/>
              <a:gd name="connsiteX9" fmla="*/ 402433 w 506918"/>
              <a:gd name="connsiteY9" fmla="*/ 450850 h 1095682"/>
              <a:gd name="connsiteX10" fmla="*/ 392908 w 506918"/>
              <a:gd name="connsiteY10" fmla="*/ 482600 h 1095682"/>
              <a:gd name="connsiteX11" fmla="*/ 446883 w 506918"/>
              <a:gd name="connsiteY11" fmla="*/ 520700 h 1095682"/>
              <a:gd name="connsiteX12" fmla="*/ 367508 w 506918"/>
              <a:gd name="connsiteY12" fmla="*/ 568325 h 1095682"/>
              <a:gd name="connsiteX13" fmla="*/ 494508 w 506918"/>
              <a:gd name="connsiteY13" fmla="*/ 650875 h 1095682"/>
              <a:gd name="connsiteX14" fmla="*/ 475458 w 506918"/>
              <a:gd name="connsiteY14" fmla="*/ 698500 h 1095682"/>
              <a:gd name="connsiteX15" fmla="*/ 434183 w 506918"/>
              <a:gd name="connsiteY15" fmla="*/ 733425 h 1095682"/>
              <a:gd name="connsiteX16" fmla="*/ 450058 w 506918"/>
              <a:gd name="connsiteY16" fmla="*/ 793750 h 1095682"/>
              <a:gd name="connsiteX17" fmla="*/ 389733 w 506918"/>
              <a:gd name="connsiteY17" fmla="*/ 819150 h 1095682"/>
              <a:gd name="connsiteX18" fmla="*/ 478633 w 506918"/>
              <a:gd name="connsiteY18" fmla="*/ 882650 h 1095682"/>
              <a:gd name="connsiteX19" fmla="*/ 500858 w 506918"/>
              <a:gd name="connsiteY19" fmla="*/ 962025 h 1095682"/>
              <a:gd name="connsiteX20" fmla="*/ 380208 w 506918"/>
              <a:gd name="connsiteY20" fmla="*/ 981075 h 1095682"/>
              <a:gd name="connsiteX21" fmla="*/ 326233 w 506918"/>
              <a:gd name="connsiteY21" fmla="*/ 996950 h 1095682"/>
              <a:gd name="connsiteX22" fmla="*/ 411958 w 506918"/>
              <a:gd name="connsiteY22" fmla="*/ 1079500 h 1095682"/>
              <a:gd name="connsiteX23" fmla="*/ 424658 w 506918"/>
              <a:gd name="connsiteY23" fmla="*/ 1095375 h 1095682"/>
              <a:gd name="connsiteX24" fmla="*/ 0 w 506918"/>
              <a:gd name="connsiteY24" fmla="*/ 1073586 h 1095682"/>
              <a:gd name="connsiteX25" fmla="*/ 38099 w 506918"/>
              <a:gd name="connsiteY25" fmla="*/ 32186 h 1095682"/>
              <a:gd name="connsiteX26" fmla="*/ 40483 w 506918"/>
              <a:gd name="connsiteY26" fmla="*/ 0 h 1095682"/>
              <a:gd name="connsiteX0" fmla="*/ 421483 w 506918"/>
              <a:gd name="connsiteY0" fmla="*/ 0 h 1079807"/>
              <a:gd name="connsiteX1" fmla="*/ 399258 w 506918"/>
              <a:gd name="connsiteY1" fmla="*/ 50800 h 1079807"/>
              <a:gd name="connsiteX2" fmla="*/ 418308 w 506918"/>
              <a:gd name="connsiteY2" fmla="*/ 133350 h 1079807"/>
              <a:gd name="connsiteX3" fmla="*/ 392908 w 506918"/>
              <a:gd name="connsiteY3" fmla="*/ 177800 h 1079807"/>
              <a:gd name="connsiteX4" fmla="*/ 357983 w 506918"/>
              <a:gd name="connsiteY4" fmla="*/ 193675 h 1079807"/>
              <a:gd name="connsiteX5" fmla="*/ 370683 w 506918"/>
              <a:gd name="connsiteY5" fmla="*/ 238125 h 1079807"/>
              <a:gd name="connsiteX6" fmla="*/ 418308 w 506918"/>
              <a:gd name="connsiteY6" fmla="*/ 260350 h 1079807"/>
              <a:gd name="connsiteX7" fmla="*/ 446883 w 506918"/>
              <a:gd name="connsiteY7" fmla="*/ 314325 h 1079807"/>
              <a:gd name="connsiteX8" fmla="*/ 459583 w 506918"/>
              <a:gd name="connsiteY8" fmla="*/ 396875 h 1079807"/>
              <a:gd name="connsiteX9" fmla="*/ 402433 w 506918"/>
              <a:gd name="connsiteY9" fmla="*/ 434975 h 1079807"/>
              <a:gd name="connsiteX10" fmla="*/ 392908 w 506918"/>
              <a:gd name="connsiteY10" fmla="*/ 466725 h 1079807"/>
              <a:gd name="connsiteX11" fmla="*/ 446883 w 506918"/>
              <a:gd name="connsiteY11" fmla="*/ 504825 h 1079807"/>
              <a:gd name="connsiteX12" fmla="*/ 367508 w 506918"/>
              <a:gd name="connsiteY12" fmla="*/ 552450 h 1079807"/>
              <a:gd name="connsiteX13" fmla="*/ 494508 w 506918"/>
              <a:gd name="connsiteY13" fmla="*/ 635000 h 1079807"/>
              <a:gd name="connsiteX14" fmla="*/ 475458 w 506918"/>
              <a:gd name="connsiteY14" fmla="*/ 682625 h 1079807"/>
              <a:gd name="connsiteX15" fmla="*/ 434183 w 506918"/>
              <a:gd name="connsiteY15" fmla="*/ 717550 h 1079807"/>
              <a:gd name="connsiteX16" fmla="*/ 450058 w 506918"/>
              <a:gd name="connsiteY16" fmla="*/ 777875 h 1079807"/>
              <a:gd name="connsiteX17" fmla="*/ 389733 w 506918"/>
              <a:gd name="connsiteY17" fmla="*/ 803275 h 1079807"/>
              <a:gd name="connsiteX18" fmla="*/ 478633 w 506918"/>
              <a:gd name="connsiteY18" fmla="*/ 866775 h 1079807"/>
              <a:gd name="connsiteX19" fmla="*/ 500858 w 506918"/>
              <a:gd name="connsiteY19" fmla="*/ 946150 h 1079807"/>
              <a:gd name="connsiteX20" fmla="*/ 380208 w 506918"/>
              <a:gd name="connsiteY20" fmla="*/ 965200 h 1079807"/>
              <a:gd name="connsiteX21" fmla="*/ 326233 w 506918"/>
              <a:gd name="connsiteY21" fmla="*/ 981075 h 1079807"/>
              <a:gd name="connsiteX22" fmla="*/ 411958 w 506918"/>
              <a:gd name="connsiteY22" fmla="*/ 1063625 h 1079807"/>
              <a:gd name="connsiteX23" fmla="*/ 424658 w 506918"/>
              <a:gd name="connsiteY23" fmla="*/ 1079500 h 1079807"/>
              <a:gd name="connsiteX24" fmla="*/ 0 w 506918"/>
              <a:gd name="connsiteY24" fmla="*/ 1057711 h 1079807"/>
              <a:gd name="connsiteX25" fmla="*/ 38099 w 506918"/>
              <a:gd name="connsiteY25" fmla="*/ 16311 h 1079807"/>
              <a:gd name="connsiteX26" fmla="*/ 421483 w 506918"/>
              <a:gd name="connsiteY26" fmla="*/ 3175 h 1079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06918" h="1079807">
                <a:moveTo>
                  <a:pt x="421483" y="0"/>
                </a:moveTo>
                <a:cubicBezTo>
                  <a:pt x="410635" y="14287"/>
                  <a:pt x="399787" y="28575"/>
                  <a:pt x="399258" y="50800"/>
                </a:cubicBezTo>
                <a:cubicBezTo>
                  <a:pt x="398729" y="73025"/>
                  <a:pt x="419366" y="112183"/>
                  <a:pt x="418308" y="133350"/>
                </a:cubicBezTo>
                <a:cubicBezTo>
                  <a:pt x="417250" y="154517"/>
                  <a:pt x="402962" y="167746"/>
                  <a:pt x="392908" y="177800"/>
                </a:cubicBezTo>
                <a:cubicBezTo>
                  <a:pt x="382854" y="187854"/>
                  <a:pt x="361687" y="183621"/>
                  <a:pt x="357983" y="193675"/>
                </a:cubicBezTo>
                <a:cubicBezTo>
                  <a:pt x="354279" y="203729"/>
                  <a:pt x="360629" y="227013"/>
                  <a:pt x="370683" y="238125"/>
                </a:cubicBezTo>
                <a:cubicBezTo>
                  <a:pt x="380737" y="249237"/>
                  <a:pt x="405608" y="247650"/>
                  <a:pt x="418308" y="260350"/>
                </a:cubicBezTo>
                <a:cubicBezTo>
                  <a:pt x="431008" y="273050"/>
                  <a:pt x="440004" y="291571"/>
                  <a:pt x="446883" y="314325"/>
                </a:cubicBezTo>
                <a:cubicBezTo>
                  <a:pt x="453762" y="337079"/>
                  <a:pt x="466991" y="376767"/>
                  <a:pt x="459583" y="396875"/>
                </a:cubicBezTo>
                <a:cubicBezTo>
                  <a:pt x="452175" y="416983"/>
                  <a:pt x="413545" y="423333"/>
                  <a:pt x="402433" y="434975"/>
                </a:cubicBezTo>
                <a:cubicBezTo>
                  <a:pt x="391320" y="446617"/>
                  <a:pt x="385500" y="455083"/>
                  <a:pt x="392908" y="466725"/>
                </a:cubicBezTo>
                <a:cubicBezTo>
                  <a:pt x="400316" y="478367"/>
                  <a:pt x="451116" y="490538"/>
                  <a:pt x="446883" y="504825"/>
                </a:cubicBezTo>
                <a:cubicBezTo>
                  <a:pt x="442650" y="519112"/>
                  <a:pt x="359571" y="530754"/>
                  <a:pt x="367508" y="552450"/>
                </a:cubicBezTo>
                <a:cubicBezTo>
                  <a:pt x="375445" y="574146"/>
                  <a:pt x="476516" y="613304"/>
                  <a:pt x="494508" y="635000"/>
                </a:cubicBezTo>
                <a:cubicBezTo>
                  <a:pt x="512500" y="656696"/>
                  <a:pt x="485512" y="668867"/>
                  <a:pt x="475458" y="682625"/>
                </a:cubicBezTo>
                <a:cubicBezTo>
                  <a:pt x="465404" y="696383"/>
                  <a:pt x="438416" y="701675"/>
                  <a:pt x="434183" y="717550"/>
                </a:cubicBezTo>
                <a:cubicBezTo>
                  <a:pt x="429950" y="733425"/>
                  <a:pt x="457466" y="763588"/>
                  <a:pt x="450058" y="777875"/>
                </a:cubicBezTo>
                <a:cubicBezTo>
                  <a:pt x="442650" y="792162"/>
                  <a:pt x="384970" y="788458"/>
                  <a:pt x="389733" y="803275"/>
                </a:cubicBezTo>
                <a:cubicBezTo>
                  <a:pt x="394496" y="818092"/>
                  <a:pt x="460112" y="842963"/>
                  <a:pt x="478633" y="866775"/>
                </a:cubicBezTo>
                <a:cubicBezTo>
                  <a:pt x="497154" y="890587"/>
                  <a:pt x="517262" y="929746"/>
                  <a:pt x="500858" y="946150"/>
                </a:cubicBezTo>
                <a:cubicBezTo>
                  <a:pt x="484454" y="962554"/>
                  <a:pt x="409312" y="959379"/>
                  <a:pt x="380208" y="965200"/>
                </a:cubicBezTo>
                <a:cubicBezTo>
                  <a:pt x="351104" y="971021"/>
                  <a:pt x="320941" y="964671"/>
                  <a:pt x="326233" y="981075"/>
                </a:cubicBezTo>
                <a:cubicBezTo>
                  <a:pt x="331525" y="997479"/>
                  <a:pt x="395554" y="1047221"/>
                  <a:pt x="411958" y="1063625"/>
                </a:cubicBezTo>
                <a:cubicBezTo>
                  <a:pt x="428362" y="1080029"/>
                  <a:pt x="493318" y="1080486"/>
                  <a:pt x="424658" y="1079500"/>
                </a:cubicBezTo>
                <a:lnTo>
                  <a:pt x="0" y="1057711"/>
                </a:lnTo>
                <a:lnTo>
                  <a:pt x="38099" y="16311"/>
                </a:lnTo>
                <a:lnTo>
                  <a:pt x="421483" y="3175"/>
                </a:ln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F5DBAC-5872-6B07-6633-10AC51439C53}"/>
              </a:ext>
            </a:extLst>
          </p:cNvPr>
          <p:cNvSpPr/>
          <p:nvPr/>
        </p:nvSpPr>
        <p:spPr>
          <a:xfrm>
            <a:off x="149086" y="1238898"/>
            <a:ext cx="228600" cy="228600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590AEC-5C2D-C84B-15CA-983139FDE736}"/>
              </a:ext>
            </a:extLst>
          </p:cNvPr>
          <p:cNvSpPr/>
          <p:nvPr/>
        </p:nvSpPr>
        <p:spPr>
          <a:xfrm>
            <a:off x="589117" y="139743"/>
            <a:ext cx="534404" cy="1099159"/>
          </a:xfrm>
          <a:prstGeom prst="rect">
            <a:avLst/>
          </a:prstGeom>
          <a:gradFill>
            <a:gsLst>
              <a:gs pos="0">
                <a:srgbClr val="D2292A"/>
              </a:gs>
              <a:gs pos="100000">
                <a:srgbClr val="A21F2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801776-BA6E-7D2A-F5DC-51F18FF5A324}"/>
              </a:ext>
            </a:extLst>
          </p:cNvPr>
          <p:cNvSpPr/>
          <p:nvPr/>
        </p:nvSpPr>
        <p:spPr>
          <a:xfrm>
            <a:off x="572956" y="139743"/>
            <a:ext cx="1099159" cy="1099159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9C23B6E5-CDE3-78EB-EF07-F5DC5F028F7B}"/>
              </a:ext>
            </a:extLst>
          </p:cNvPr>
          <p:cNvSpPr/>
          <p:nvPr/>
        </p:nvSpPr>
        <p:spPr>
          <a:xfrm>
            <a:off x="1985391" y="139739"/>
            <a:ext cx="200418" cy="2690878"/>
          </a:xfrm>
          <a:custGeom>
            <a:avLst/>
            <a:gdLst>
              <a:gd name="connsiteX0" fmla="*/ 0 w 200418"/>
              <a:gd name="connsiteY0" fmla="*/ 0 h 2690878"/>
              <a:gd name="connsiteX1" fmla="*/ 200417 w 200418"/>
              <a:gd name="connsiteY1" fmla="*/ 0 h 2690878"/>
              <a:gd name="connsiteX2" fmla="*/ 200417 w 200418"/>
              <a:gd name="connsiteY2" fmla="*/ 2654146 h 2690878"/>
              <a:gd name="connsiteX3" fmla="*/ 200418 w 200418"/>
              <a:gd name="connsiteY3" fmla="*/ 2654148 h 2690878"/>
              <a:gd name="connsiteX4" fmla="*/ 200417 w 200418"/>
              <a:gd name="connsiteY4" fmla="*/ 2654150 h 2690878"/>
              <a:gd name="connsiteX5" fmla="*/ 200417 w 200418"/>
              <a:gd name="connsiteY5" fmla="*/ 2655518 h 2690878"/>
              <a:gd name="connsiteX6" fmla="*/ 199664 w 200418"/>
              <a:gd name="connsiteY6" fmla="*/ 2655518 h 2690878"/>
              <a:gd name="connsiteX7" fmla="*/ 192543 w 200418"/>
              <a:gd name="connsiteY7" fmla="*/ 2668445 h 2690878"/>
              <a:gd name="connsiteX8" fmla="*/ 100209 w 200418"/>
              <a:gd name="connsiteY8" fmla="*/ 2690878 h 2690878"/>
              <a:gd name="connsiteX9" fmla="*/ 7875 w 200418"/>
              <a:gd name="connsiteY9" fmla="*/ 2668445 h 2690878"/>
              <a:gd name="connsiteX10" fmla="*/ 755 w 200418"/>
              <a:gd name="connsiteY10" fmla="*/ 2655518 h 2690878"/>
              <a:gd name="connsiteX11" fmla="*/ 0 w 200418"/>
              <a:gd name="connsiteY11" fmla="*/ 2655518 h 2690878"/>
              <a:gd name="connsiteX12" fmla="*/ 0 w 200418"/>
              <a:gd name="connsiteY12" fmla="*/ 2654148 h 269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0418" h="2690878">
                <a:moveTo>
                  <a:pt x="0" y="0"/>
                </a:moveTo>
                <a:lnTo>
                  <a:pt x="200417" y="0"/>
                </a:lnTo>
                <a:lnTo>
                  <a:pt x="200417" y="2654146"/>
                </a:lnTo>
                <a:lnTo>
                  <a:pt x="200418" y="2654148"/>
                </a:lnTo>
                <a:lnTo>
                  <a:pt x="200417" y="2654150"/>
                </a:lnTo>
                <a:lnTo>
                  <a:pt x="200417" y="2655518"/>
                </a:lnTo>
                <a:lnTo>
                  <a:pt x="199664" y="2655518"/>
                </a:lnTo>
                <a:lnTo>
                  <a:pt x="192543" y="2668445"/>
                </a:lnTo>
                <a:cubicBezTo>
                  <a:pt x="177331" y="2681628"/>
                  <a:pt x="141717" y="2690878"/>
                  <a:pt x="100209" y="2690878"/>
                </a:cubicBezTo>
                <a:cubicBezTo>
                  <a:pt x="58701" y="2690878"/>
                  <a:pt x="23088" y="2681628"/>
                  <a:pt x="7875" y="2668445"/>
                </a:cubicBezTo>
                <a:lnTo>
                  <a:pt x="755" y="2655518"/>
                </a:lnTo>
                <a:lnTo>
                  <a:pt x="0" y="2655518"/>
                </a:lnTo>
                <a:lnTo>
                  <a:pt x="0" y="2654148"/>
                </a:lnTo>
                <a:close/>
              </a:path>
            </a:pathLst>
          </a:custGeom>
          <a:gradFill>
            <a:gsLst>
              <a:gs pos="13000">
                <a:srgbClr val="385DCA"/>
              </a:gs>
              <a:gs pos="100000">
                <a:schemeClr val="bg1"/>
              </a:gs>
              <a:gs pos="50000">
                <a:srgbClr val="4471FD"/>
              </a:gs>
              <a:gs pos="0">
                <a:schemeClr val="bg1"/>
              </a:gs>
              <a:gs pos="85000">
                <a:srgbClr val="385DCA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C4A37B-33F6-D77C-8277-FCC4F1EC9D41}"/>
              </a:ext>
            </a:extLst>
          </p:cNvPr>
          <p:cNvSpPr/>
          <p:nvPr/>
        </p:nvSpPr>
        <p:spPr>
          <a:xfrm>
            <a:off x="1855270" y="1467498"/>
            <a:ext cx="228600" cy="228600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D5F12F-B767-91AB-FE11-06F4C72D0E3B}"/>
              </a:ext>
            </a:extLst>
          </p:cNvPr>
          <p:cNvSpPr/>
          <p:nvPr/>
        </p:nvSpPr>
        <p:spPr>
          <a:xfrm>
            <a:off x="572956" y="1696102"/>
            <a:ext cx="1099159" cy="1099159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C2E346F-D68E-48E8-7C91-149A3FC20154}"/>
              </a:ext>
            </a:extLst>
          </p:cNvPr>
          <p:cNvCxnSpPr>
            <a:cxnSpLocks/>
          </p:cNvCxnSpPr>
          <p:nvPr/>
        </p:nvCxnSpPr>
        <p:spPr>
          <a:xfrm flipH="1">
            <a:off x="572952" y="1467498"/>
            <a:ext cx="1282318" cy="22860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43991ED-C6C7-5228-5DCB-5859C7E955A3}"/>
              </a:ext>
            </a:extLst>
          </p:cNvPr>
          <p:cNvCxnSpPr>
            <a:cxnSpLocks/>
          </p:cNvCxnSpPr>
          <p:nvPr/>
        </p:nvCxnSpPr>
        <p:spPr>
          <a:xfrm flipH="1">
            <a:off x="1675290" y="1696102"/>
            <a:ext cx="411759" cy="1099159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E454BF5-77ED-87EB-7434-B9A5FF399B14}"/>
              </a:ext>
            </a:extLst>
          </p:cNvPr>
          <p:cNvCxnSpPr>
            <a:cxnSpLocks/>
          </p:cNvCxnSpPr>
          <p:nvPr/>
        </p:nvCxnSpPr>
        <p:spPr>
          <a:xfrm flipH="1">
            <a:off x="371515" y="1238898"/>
            <a:ext cx="1300596" cy="22860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A5EC885-566A-07F3-A8BF-45F5F8F9359A}"/>
              </a:ext>
            </a:extLst>
          </p:cNvPr>
          <p:cNvCxnSpPr>
            <a:cxnSpLocks/>
          </p:cNvCxnSpPr>
          <p:nvPr/>
        </p:nvCxnSpPr>
        <p:spPr>
          <a:xfrm flipH="1">
            <a:off x="149086" y="139738"/>
            <a:ext cx="428308" cy="109916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B20CF7-E370-3F87-77F7-D7FF2A8435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71"/>
          <a:stretch>
            <a:fillRect/>
          </a:stretch>
        </p:blipFill>
        <p:spPr bwMode="auto">
          <a:xfrm>
            <a:off x="2499085" y="280305"/>
            <a:ext cx="2445587" cy="2409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Oval 48">
            <a:extLst>
              <a:ext uri="{FF2B5EF4-FFF2-40B4-BE49-F238E27FC236}">
                <a16:creationId xmlns:a16="http://schemas.microsoft.com/office/drawing/2014/main" id="{95BA0821-E30D-BE0D-CB8A-26CBAA090D38}"/>
              </a:ext>
            </a:extLst>
          </p:cNvPr>
          <p:cNvSpPr/>
          <p:nvPr/>
        </p:nvSpPr>
        <p:spPr>
          <a:xfrm>
            <a:off x="80141" y="103008"/>
            <a:ext cx="200417" cy="73460"/>
          </a:xfrm>
          <a:prstGeom prst="ellipse">
            <a:avLst/>
          </a:prstGeom>
          <a:solidFill>
            <a:srgbClr val="D229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850E662-F988-8521-2950-4AE3B10E9908}"/>
              </a:ext>
            </a:extLst>
          </p:cNvPr>
          <p:cNvSpPr/>
          <p:nvPr/>
        </p:nvSpPr>
        <p:spPr>
          <a:xfrm>
            <a:off x="1985396" y="103008"/>
            <a:ext cx="200417" cy="73460"/>
          </a:xfrm>
          <a:prstGeom prst="ellipse">
            <a:avLst/>
          </a:prstGeom>
          <a:gradFill>
            <a:gsLst>
              <a:gs pos="12000">
                <a:srgbClr val="4169E2"/>
              </a:gs>
              <a:gs pos="100000">
                <a:schemeClr val="bg1"/>
              </a:gs>
              <a:gs pos="50000">
                <a:srgbClr val="4471FD"/>
              </a:gs>
              <a:gs pos="0">
                <a:schemeClr val="bg1"/>
              </a:gs>
              <a:gs pos="85000">
                <a:srgbClr val="4471FD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71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Andreas Haahr Larsen</dc:creator>
  <cp:lastModifiedBy>Andreas Haahr Larsen</cp:lastModifiedBy>
  <cp:revision>7</cp:revision>
  <dcterms:created xsi:type="dcterms:W3CDTF">2025-09-11T10:11:22Z</dcterms:created>
  <dcterms:modified xsi:type="dcterms:W3CDTF">2025-09-11T12:12:56Z</dcterms:modified>
</cp:coreProperties>
</file>