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351" d="100"/>
          <a:sy n="351" d="100"/>
        </p:scale>
        <p:origin x="1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36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4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1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5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8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5FA8-960D-7949-9DC9-B1EB8ABCE0A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47EB-C53C-934C-B13E-2C95AB013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666A81-5E38-E8D7-FF19-1CC3E85935BC}"/>
              </a:ext>
            </a:extLst>
          </p:cNvPr>
          <p:cNvSpPr/>
          <p:nvPr/>
        </p:nvSpPr>
        <p:spPr>
          <a:xfrm>
            <a:off x="262615" y="329378"/>
            <a:ext cx="3061252" cy="18586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BFA850-60AD-633C-F686-4702D06BD14B}"/>
              </a:ext>
            </a:extLst>
          </p:cNvPr>
          <p:cNvSpPr/>
          <p:nvPr/>
        </p:nvSpPr>
        <p:spPr>
          <a:xfrm>
            <a:off x="716860" y="647433"/>
            <a:ext cx="2249199" cy="11926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9336F-3490-40BF-2319-53DEBE6ED463}"/>
              </a:ext>
            </a:extLst>
          </p:cNvPr>
          <p:cNvSpPr/>
          <p:nvPr/>
        </p:nvSpPr>
        <p:spPr>
          <a:xfrm>
            <a:off x="997036" y="120657"/>
            <a:ext cx="1606378" cy="21866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7910C-BA04-6194-66D2-3537198AA463}"/>
              </a:ext>
            </a:extLst>
          </p:cNvPr>
          <p:cNvSpPr txBox="1"/>
          <p:nvPr/>
        </p:nvSpPr>
        <p:spPr>
          <a:xfrm>
            <a:off x="1111059" y="118206"/>
            <a:ext cx="1562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model protein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CD0E6-7154-8492-B3D1-4E53AAFE8286}"/>
              </a:ext>
            </a:extLst>
          </p:cNvPr>
          <p:cNvSpPr txBox="1"/>
          <p:nvPr/>
        </p:nvSpPr>
        <p:spPr>
          <a:xfrm>
            <a:off x="2647324" y="26812"/>
            <a:ext cx="113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detergent </a:t>
            </a:r>
          </a:p>
          <a:p>
            <a:r>
              <a:rPr lang="en-GB" sz="1600" dirty="0"/>
              <a:t>micelle</a:t>
            </a:r>
          </a:p>
        </p:txBody>
      </p:sp>
    </p:spTree>
    <p:extLst>
      <p:ext uri="{BB962C8B-B14F-4D97-AF65-F5344CB8AC3E}">
        <p14:creationId xmlns:p14="http://schemas.microsoft.com/office/powerpoint/2010/main" val="246437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807</TotalTime>
  <Words>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Haahr Larsen</dc:creator>
  <cp:lastModifiedBy>Andreas Haahr Larsen</cp:lastModifiedBy>
  <cp:revision>4</cp:revision>
  <dcterms:created xsi:type="dcterms:W3CDTF">2023-02-16T20:15:13Z</dcterms:created>
  <dcterms:modified xsi:type="dcterms:W3CDTF">2023-02-17T09:42:50Z</dcterms:modified>
</cp:coreProperties>
</file>