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77193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59" d="100"/>
          <a:sy n="59" d="100"/>
        </p:scale>
        <p:origin x="29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917" y="1767462"/>
            <a:ext cx="2078950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917" y="5672376"/>
            <a:ext cx="2078950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36651" y="574987"/>
            <a:ext cx="5976982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705" y="574987"/>
            <a:ext cx="17584455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267" y="2692442"/>
            <a:ext cx="2390792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267" y="7227343"/>
            <a:ext cx="2390792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4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704" y="2874937"/>
            <a:ext cx="1178071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2915" y="2874937"/>
            <a:ext cx="1178071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5" y="574988"/>
            <a:ext cx="23907929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9316" y="2647443"/>
            <a:ext cx="1172657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9316" y="3944914"/>
            <a:ext cx="1172657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32915" y="2647443"/>
            <a:ext cx="1178432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32915" y="3944914"/>
            <a:ext cx="11784329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6" y="719984"/>
            <a:ext cx="894020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4329" y="1554966"/>
            <a:ext cx="14032915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6" y="3239929"/>
            <a:ext cx="894020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6" y="719984"/>
            <a:ext cx="894020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84329" y="1554966"/>
            <a:ext cx="14032915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9316" y="3239929"/>
            <a:ext cx="894020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705" y="574988"/>
            <a:ext cx="2390792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705" y="2874937"/>
            <a:ext cx="2390792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5705" y="10009781"/>
            <a:ext cx="62368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D904-A4EF-FC46-9664-B378F8F4F909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2031" y="10009781"/>
            <a:ext cx="935527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76782" y="10009781"/>
            <a:ext cx="62368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FF27-A370-C64C-AE56-D4B7947B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B878C-4925-BD06-E29E-CF447921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81" y="-27708"/>
            <a:ext cx="14325793" cy="10744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D5747-B8F6-26C0-6D0B-E33C19FF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3217" y="55417"/>
            <a:ext cx="14401798" cy="108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Haahr Larsen</dc:creator>
  <cp:lastModifiedBy>Andreas Haahr Larsen</cp:lastModifiedBy>
  <cp:revision>4</cp:revision>
  <dcterms:created xsi:type="dcterms:W3CDTF">2023-01-24T08:31:25Z</dcterms:created>
  <dcterms:modified xsi:type="dcterms:W3CDTF">2023-02-20T13:22:37Z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2023-01-24T08:32:35Z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157a9e46-f82d-496b-80a6-21b1ca7225e2</vt:lpwstr>
  </property>
  <property fmtid="{D5CDD505-2E9C-101B-9397-08002B2CF9AE}" pid="8" name="MSIP_Label_6a2630e2-1ac5-455e-8217-0156b1936a76_ContentBits">
    <vt:lpwstr>0</vt:lpwstr>
  </property>
</Properties>
</file>