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0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  <a:ln>
            <a:solidFill>
              <a:srgbClr val="FFFFFF"/>
            </a:solidFill>
          </a:ln>
          <a:effectLst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146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10</cp:revision>
  <dcterms:created xsi:type="dcterms:W3CDTF">2022-07-16T15:59:08Z</dcterms:created>
  <dcterms:modified xsi:type="dcterms:W3CDTF">2022-07-19T00:19:32Z</dcterms:modified>
</cp:coreProperties>
</file>