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10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7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0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6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87E6-4688-457D-A8B1-6FFD959F420C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5E26-3F5B-4BF8-B2B6-C5DF7AF5C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0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2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38100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  <a:ln>
            <a:solidFill>
              <a:srgbClr val="FFFFFF"/>
            </a:solidFill>
          </a:ln>
          <a:effectLst>
            <a:softEdge rad="127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146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9</cp:revision>
  <dcterms:created xsi:type="dcterms:W3CDTF">2022-07-16T15:59:08Z</dcterms:created>
  <dcterms:modified xsi:type="dcterms:W3CDTF">2022-07-18T19:25:56Z</dcterms:modified>
</cp:coreProperties>
</file>