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ECB-FEFA-46FE-AA9A-B6C788F8122D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449-EAAF-45E1-B341-DAE1271C0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5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7ECB-FEFA-46FE-AA9A-B6C788F8122D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8449-EAAF-45E1-B341-DAE1271C0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0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2</cp:revision>
  <dcterms:created xsi:type="dcterms:W3CDTF">2022-07-21T12:31:33Z</dcterms:created>
  <dcterms:modified xsi:type="dcterms:W3CDTF">2022-07-21T12:44:47Z</dcterms:modified>
</cp:coreProperties>
</file>