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6" r:id="rId1"/>
    <p:sldMasterId id="2147483747" r:id="rId2"/>
  </p:sldMasterIdLst>
  <p:notesMasterIdLst>
    <p:notesMasterId r:id="rId13"/>
  </p:notesMasterIdLst>
  <p:handoutMasterIdLst>
    <p:handoutMasterId r:id="rId14"/>
  </p:handoutMasterIdLst>
  <p:sldIdLst>
    <p:sldId id="432" r:id="rId3"/>
    <p:sldId id="413" r:id="rId4"/>
    <p:sldId id="433" r:id="rId5"/>
    <p:sldId id="419" r:id="rId6"/>
    <p:sldId id="434" r:id="rId7"/>
    <p:sldId id="428" r:id="rId8"/>
    <p:sldId id="418" r:id="rId9"/>
    <p:sldId id="421" r:id="rId10"/>
    <p:sldId id="422" r:id="rId11"/>
    <p:sldId id="298" r:id="rId12"/>
  </p:sldIdLst>
  <p:sldSz cx="12192000" cy="6858000"/>
  <p:notesSz cx="6797675" cy="99282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7287" userDrawn="1">
          <p15:clr>
            <a:srgbClr val="A4A3A4"/>
          </p15:clr>
        </p15:guide>
        <p15:guide id="4" pos="3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D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C587C-A006-4B3E-A52C-4CA9095F60F5}" v="8" dt="2022-12-07T08:48:36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522" autoAdjust="0"/>
  </p:normalViewPr>
  <p:slideViewPr>
    <p:cSldViewPr snapToGrid="0">
      <p:cViewPr varScale="1">
        <p:scale>
          <a:sx n="149" d="100"/>
          <a:sy n="149" d="100"/>
        </p:scale>
        <p:origin x="144" y="378"/>
      </p:cViewPr>
      <p:guideLst>
        <p:guide orient="horz" pos="1003"/>
        <p:guide orient="horz" pos="3861"/>
        <p:guide pos="7287"/>
        <p:guide pos="37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918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Jordan" userId="3a8e560e-43e0-4eb7-bd6b-954e2545b1b6" providerId="ADAL" clId="{A390F10B-A158-4BA4-9A82-A0325FAE623A}"/>
    <pc:docChg chg="undo redo custSel addSld delSld modSld modMainMaster">
      <pc:chgData name="Andreas Jordan" userId="3a8e560e-43e0-4eb7-bd6b-954e2545b1b6" providerId="ADAL" clId="{A390F10B-A158-4BA4-9A82-A0325FAE623A}" dt="2022-09-08T06:31:24.888" v="920" actId="20577"/>
      <pc:docMkLst>
        <pc:docMk/>
      </pc:docMkLst>
      <pc:sldChg chg="addSp delSp modSp mod">
        <pc:chgData name="Andreas Jordan" userId="3a8e560e-43e0-4eb7-bd6b-954e2545b1b6" providerId="ADAL" clId="{A390F10B-A158-4BA4-9A82-A0325FAE623A}" dt="2022-09-08T06:31:24.888" v="920" actId="20577"/>
        <pc:sldMkLst>
          <pc:docMk/>
          <pc:sldMk cId="1903370816" sldId="406"/>
        </pc:sldMkLst>
        <pc:spChg chg="mod">
          <ac:chgData name="Andreas Jordan" userId="3a8e560e-43e0-4eb7-bd6b-954e2545b1b6" providerId="ADAL" clId="{A390F10B-A158-4BA4-9A82-A0325FAE623A}" dt="2022-09-08T06:31:24.888" v="920" actId="20577"/>
          <ac:spMkLst>
            <pc:docMk/>
            <pc:sldMk cId="1903370816" sldId="406"/>
            <ac:spMk id="2" creationId="{00000000-0000-0000-0000-000000000000}"/>
          </ac:spMkLst>
        </pc:spChg>
        <pc:spChg chg="add del">
          <ac:chgData name="Andreas Jordan" userId="3a8e560e-43e0-4eb7-bd6b-954e2545b1b6" providerId="ADAL" clId="{A390F10B-A158-4BA4-9A82-A0325FAE623A}" dt="2022-09-05T10:08:56.466" v="89"/>
          <ac:spMkLst>
            <pc:docMk/>
            <pc:sldMk cId="1903370816" sldId="406"/>
            <ac:spMk id="7" creationId="{30D10816-6332-EE5D-C296-A5E7C3444A92}"/>
          </ac:spMkLst>
        </pc:spChg>
      </pc:sldChg>
      <pc:sldChg chg="modSp mod">
        <pc:chgData name="Andreas Jordan" userId="3a8e560e-43e0-4eb7-bd6b-954e2545b1b6" providerId="ADAL" clId="{A390F10B-A158-4BA4-9A82-A0325FAE623A}" dt="2022-09-07T15:57:16.536" v="577" actId="6549"/>
        <pc:sldMkLst>
          <pc:docMk/>
          <pc:sldMk cId="1226858951" sldId="411"/>
        </pc:sldMkLst>
        <pc:spChg chg="mod">
          <ac:chgData name="Andreas Jordan" userId="3a8e560e-43e0-4eb7-bd6b-954e2545b1b6" providerId="ADAL" clId="{A390F10B-A158-4BA4-9A82-A0325FAE623A}" dt="2022-09-07T15:57:16.536" v="577" actId="6549"/>
          <ac:spMkLst>
            <pc:docMk/>
            <pc:sldMk cId="1226858951" sldId="411"/>
            <ac:spMk id="2" creationId="{00000000-0000-0000-0000-000000000000}"/>
          </ac:spMkLst>
        </pc:spChg>
      </pc:sldChg>
      <pc:sldChg chg="modSp mod">
        <pc:chgData name="Andreas Jordan" userId="3a8e560e-43e0-4eb7-bd6b-954e2545b1b6" providerId="ADAL" clId="{A390F10B-A158-4BA4-9A82-A0325FAE623A}" dt="2022-09-08T06:28:25.084" v="849" actId="113"/>
        <pc:sldMkLst>
          <pc:docMk/>
          <pc:sldMk cId="2156604119" sldId="413"/>
        </pc:sldMkLst>
        <pc:spChg chg="mod">
          <ac:chgData name="Andreas Jordan" userId="3a8e560e-43e0-4eb7-bd6b-954e2545b1b6" providerId="ADAL" clId="{A390F10B-A158-4BA4-9A82-A0325FAE623A}" dt="2022-09-08T06:28:25.084" v="849" actId="113"/>
          <ac:spMkLst>
            <pc:docMk/>
            <pc:sldMk cId="2156604119" sldId="413"/>
            <ac:spMk id="2" creationId="{00000000-0000-0000-0000-000000000000}"/>
          </ac:spMkLst>
        </pc:spChg>
      </pc:sldChg>
      <pc:sldChg chg="modSp mod">
        <pc:chgData name="Andreas Jordan" userId="3a8e560e-43e0-4eb7-bd6b-954e2545b1b6" providerId="ADAL" clId="{A390F10B-A158-4BA4-9A82-A0325FAE623A}" dt="2022-09-08T06:31:10.114" v="900" actId="20577"/>
        <pc:sldMkLst>
          <pc:docMk/>
          <pc:sldMk cId="3089833155" sldId="419"/>
        </pc:sldMkLst>
        <pc:spChg chg="mod">
          <ac:chgData name="Andreas Jordan" userId="3a8e560e-43e0-4eb7-bd6b-954e2545b1b6" providerId="ADAL" clId="{A390F10B-A158-4BA4-9A82-A0325FAE623A}" dt="2022-09-08T06:31:10.114" v="900" actId="20577"/>
          <ac:spMkLst>
            <pc:docMk/>
            <pc:sldMk cId="3089833155" sldId="419"/>
            <ac:spMk id="2" creationId="{00000000-0000-0000-0000-000000000000}"/>
          </ac:spMkLst>
        </pc:spChg>
      </pc:sldChg>
      <pc:sldChg chg="addSp modSp del">
        <pc:chgData name="Andreas Jordan" userId="3a8e560e-43e0-4eb7-bd6b-954e2545b1b6" providerId="ADAL" clId="{A390F10B-A158-4BA4-9A82-A0325FAE623A}" dt="2022-09-07T15:36:25.922" v="565" actId="47"/>
        <pc:sldMkLst>
          <pc:docMk/>
          <pc:sldMk cId="1538823244" sldId="430"/>
        </pc:sldMkLst>
        <pc:spChg chg="mod">
          <ac:chgData name="Andreas Jordan" userId="3a8e560e-43e0-4eb7-bd6b-954e2545b1b6" providerId="ADAL" clId="{A390F10B-A158-4BA4-9A82-A0325FAE623A}" dt="2022-09-07T15:35:28.948" v="520" actId="164"/>
          <ac:spMkLst>
            <pc:docMk/>
            <pc:sldMk cId="1538823244" sldId="430"/>
            <ac:spMk id="6" creationId="{311EA1E0-CC61-435A-873E-7D87247AA07B}"/>
          </ac:spMkLst>
        </pc:spChg>
        <pc:spChg chg="mod">
          <ac:chgData name="Andreas Jordan" userId="3a8e560e-43e0-4eb7-bd6b-954e2545b1b6" providerId="ADAL" clId="{A390F10B-A158-4BA4-9A82-A0325FAE623A}" dt="2022-09-07T15:35:28.948" v="520" actId="164"/>
          <ac:spMkLst>
            <pc:docMk/>
            <pc:sldMk cId="1538823244" sldId="430"/>
            <ac:spMk id="7" creationId="{CA63101C-99E3-48BE-8207-C3AA7D4EF07A}"/>
          </ac:spMkLst>
        </pc:spChg>
        <pc:spChg chg="mod">
          <ac:chgData name="Andreas Jordan" userId="3a8e560e-43e0-4eb7-bd6b-954e2545b1b6" providerId="ADAL" clId="{A390F10B-A158-4BA4-9A82-A0325FAE623A}" dt="2022-09-07T15:35:28.948" v="520" actId="164"/>
          <ac:spMkLst>
            <pc:docMk/>
            <pc:sldMk cId="1538823244" sldId="430"/>
            <ac:spMk id="12" creationId="{0E46EF68-A190-4B8E-817A-A1996893D5AF}"/>
          </ac:spMkLst>
        </pc:spChg>
        <pc:grpChg chg="add mod">
          <ac:chgData name="Andreas Jordan" userId="3a8e560e-43e0-4eb7-bd6b-954e2545b1b6" providerId="ADAL" clId="{A390F10B-A158-4BA4-9A82-A0325FAE623A}" dt="2022-09-07T15:35:28.948" v="520" actId="164"/>
          <ac:grpSpMkLst>
            <pc:docMk/>
            <pc:sldMk cId="1538823244" sldId="430"/>
            <ac:grpSpMk id="4" creationId="{5984ECD6-B767-FCB2-693F-2FC8FC784507}"/>
          </ac:grpSpMkLst>
        </pc:grpChg>
        <pc:picChg chg="mod">
          <ac:chgData name="Andreas Jordan" userId="3a8e560e-43e0-4eb7-bd6b-954e2545b1b6" providerId="ADAL" clId="{A390F10B-A158-4BA4-9A82-A0325FAE623A}" dt="2022-09-07T15:35:28.948" v="520" actId="164"/>
          <ac:picMkLst>
            <pc:docMk/>
            <pc:sldMk cId="1538823244" sldId="430"/>
            <ac:picMk id="8" creationId="{A39F27D2-841B-4C30-B133-D48C4A2CF221}"/>
          </ac:picMkLst>
        </pc:picChg>
        <pc:picChg chg="mod">
          <ac:chgData name="Andreas Jordan" userId="3a8e560e-43e0-4eb7-bd6b-954e2545b1b6" providerId="ADAL" clId="{A390F10B-A158-4BA4-9A82-A0325FAE623A}" dt="2022-09-07T15:35:28.948" v="520" actId="164"/>
          <ac:picMkLst>
            <pc:docMk/>
            <pc:sldMk cId="1538823244" sldId="430"/>
            <ac:picMk id="9" creationId="{838CA6DB-8666-4ED4-B2E7-19A0D819AAC5}"/>
          </ac:picMkLst>
        </pc:picChg>
      </pc:sldChg>
      <pc:sldChg chg="addSp delSp modSp add mod">
        <pc:chgData name="Andreas Jordan" userId="3a8e560e-43e0-4eb7-bd6b-954e2545b1b6" providerId="ADAL" clId="{A390F10B-A158-4BA4-9A82-A0325FAE623A}" dt="2022-09-07T15:40:41.061" v="572" actId="1037"/>
        <pc:sldMkLst>
          <pc:docMk/>
          <pc:sldMk cId="1927383925" sldId="431"/>
        </pc:sldMkLst>
        <pc:spChg chg="del">
          <ac:chgData name="Andreas Jordan" userId="3a8e560e-43e0-4eb7-bd6b-954e2545b1b6" providerId="ADAL" clId="{A390F10B-A158-4BA4-9A82-A0325FAE623A}" dt="2022-09-07T15:35:46.456" v="521" actId="478"/>
          <ac:spMkLst>
            <pc:docMk/>
            <pc:sldMk cId="1927383925" sldId="431"/>
            <ac:spMk id="2" creationId="{00000000-0000-0000-0000-000000000000}"/>
          </ac:spMkLst>
        </pc:spChg>
        <pc:spChg chg="mod">
          <ac:chgData name="Andreas Jordan" userId="3a8e560e-43e0-4eb7-bd6b-954e2545b1b6" providerId="ADAL" clId="{A390F10B-A158-4BA4-9A82-A0325FAE623A}" dt="2022-09-07T15:36:21.892" v="564" actId="5793"/>
          <ac:spMkLst>
            <pc:docMk/>
            <pc:sldMk cId="1927383925" sldId="431"/>
            <ac:spMk id="3" creationId="{00000000-0000-0000-0000-000000000000}"/>
          </ac:spMkLst>
        </pc:spChg>
        <pc:spChg chg="del">
          <ac:chgData name="Andreas Jordan" userId="3a8e560e-43e0-4eb7-bd6b-954e2545b1b6" providerId="ADAL" clId="{A390F10B-A158-4BA4-9A82-A0325FAE623A}" dt="2022-09-07T15:35:46.456" v="521" actId="478"/>
          <ac:spMkLst>
            <pc:docMk/>
            <pc:sldMk cId="1927383925" sldId="431"/>
            <ac:spMk id="6" creationId="{7B703119-408C-A888-D93C-F77AE993DB9F}"/>
          </ac:spMkLst>
        </pc:spChg>
        <pc:spChg chg="add mod">
          <ac:chgData name="Andreas Jordan" userId="3a8e560e-43e0-4eb7-bd6b-954e2545b1b6" providerId="ADAL" clId="{A390F10B-A158-4BA4-9A82-A0325FAE623A}" dt="2022-09-07T15:35:46.456" v="521" actId="478"/>
          <ac:spMkLst>
            <pc:docMk/>
            <pc:sldMk cId="1927383925" sldId="431"/>
            <ac:spMk id="11" creationId="{FB55F663-896F-166E-FB54-895FDE7A3555}"/>
          </ac:spMkLst>
        </pc:spChg>
        <pc:spChg chg="add del mod">
          <ac:chgData name="Andreas Jordan" userId="3a8e560e-43e0-4eb7-bd6b-954e2545b1b6" providerId="ADAL" clId="{A390F10B-A158-4BA4-9A82-A0325FAE623A}" dt="2022-09-07T15:40:30.409" v="566" actId="478"/>
          <ac:spMkLst>
            <pc:docMk/>
            <pc:sldMk cId="1927383925" sldId="431"/>
            <ac:spMk id="12" creationId="{40CF550C-BC65-4EA0-2655-44C6CA761751}"/>
          </ac:spMkLst>
        </pc:spChg>
        <pc:spChg chg="add del mod">
          <ac:chgData name="Andreas Jordan" userId="3a8e560e-43e0-4eb7-bd6b-954e2545b1b6" providerId="ADAL" clId="{A390F10B-A158-4BA4-9A82-A0325FAE623A}" dt="2022-09-07T15:40:30.409" v="566" actId="478"/>
          <ac:spMkLst>
            <pc:docMk/>
            <pc:sldMk cId="1927383925" sldId="431"/>
            <ac:spMk id="13" creationId="{BD2C2BE9-3838-D906-7519-774C6CFF22A4}"/>
          </ac:spMkLst>
        </pc:spChg>
        <pc:spChg chg="add del mod">
          <ac:chgData name="Andreas Jordan" userId="3a8e560e-43e0-4eb7-bd6b-954e2545b1b6" providerId="ADAL" clId="{A390F10B-A158-4BA4-9A82-A0325FAE623A}" dt="2022-09-07T15:40:30.409" v="566" actId="478"/>
          <ac:spMkLst>
            <pc:docMk/>
            <pc:sldMk cId="1927383925" sldId="431"/>
            <ac:spMk id="16" creationId="{E3F75FE4-ABC0-F311-5D03-8836900B71D7}"/>
          </ac:spMkLst>
        </pc:spChg>
        <pc:spChg chg="add mod">
          <ac:chgData name="Andreas Jordan" userId="3a8e560e-43e0-4eb7-bd6b-954e2545b1b6" providerId="ADAL" clId="{A390F10B-A158-4BA4-9A82-A0325FAE623A}" dt="2022-09-07T15:40:41.061" v="572" actId="1037"/>
          <ac:spMkLst>
            <pc:docMk/>
            <pc:sldMk cId="1927383925" sldId="431"/>
            <ac:spMk id="17" creationId="{A79B0A3D-77E6-DCDF-CEE6-CFC300AC469C}"/>
          </ac:spMkLst>
        </pc:spChg>
        <pc:spChg chg="add mod">
          <ac:chgData name="Andreas Jordan" userId="3a8e560e-43e0-4eb7-bd6b-954e2545b1b6" providerId="ADAL" clId="{A390F10B-A158-4BA4-9A82-A0325FAE623A}" dt="2022-09-07T15:40:41.061" v="572" actId="1037"/>
          <ac:spMkLst>
            <pc:docMk/>
            <pc:sldMk cId="1927383925" sldId="431"/>
            <ac:spMk id="18" creationId="{55F4749E-9E06-16A3-C9FA-03DA147EA5EB}"/>
          </ac:spMkLst>
        </pc:spChg>
        <pc:spChg chg="add mod">
          <ac:chgData name="Andreas Jordan" userId="3a8e560e-43e0-4eb7-bd6b-954e2545b1b6" providerId="ADAL" clId="{A390F10B-A158-4BA4-9A82-A0325FAE623A}" dt="2022-09-07T15:40:41.061" v="572" actId="1037"/>
          <ac:spMkLst>
            <pc:docMk/>
            <pc:sldMk cId="1927383925" sldId="431"/>
            <ac:spMk id="21" creationId="{EF00AD98-5547-A740-C850-2354FE152C72}"/>
          </ac:spMkLst>
        </pc:spChg>
        <pc:spChg chg="add mod">
          <ac:chgData name="Andreas Jordan" userId="3a8e560e-43e0-4eb7-bd6b-954e2545b1b6" providerId="ADAL" clId="{A390F10B-A158-4BA4-9A82-A0325FAE623A}" dt="2022-09-07T15:40:41.061" v="572" actId="1037"/>
          <ac:spMkLst>
            <pc:docMk/>
            <pc:sldMk cId="1927383925" sldId="431"/>
            <ac:spMk id="22" creationId="{1BD535E4-8690-CCAE-0D7B-D26AE47375D3}"/>
          </ac:spMkLst>
        </pc:spChg>
        <pc:grpChg chg="del">
          <ac:chgData name="Andreas Jordan" userId="3a8e560e-43e0-4eb7-bd6b-954e2545b1b6" providerId="ADAL" clId="{A390F10B-A158-4BA4-9A82-A0325FAE623A}" dt="2022-09-07T15:35:46.456" v="521" actId="478"/>
          <ac:grpSpMkLst>
            <pc:docMk/>
            <pc:sldMk cId="1927383925" sldId="431"/>
            <ac:grpSpMk id="7" creationId="{2C44A412-02DC-EE66-A305-40E201C77704}"/>
          </ac:grpSpMkLst>
        </pc:grpChg>
        <pc:picChg chg="add del mod">
          <ac:chgData name="Andreas Jordan" userId="3a8e560e-43e0-4eb7-bd6b-954e2545b1b6" providerId="ADAL" clId="{A390F10B-A158-4BA4-9A82-A0325FAE623A}" dt="2022-09-07T15:40:30.409" v="566" actId="478"/>
          <ac:picMkLst>
            <pc:docMk/>
            <pc:sldMk cId="1927383925" sldId="431"/>
            <ac:picMk id="14" creationId="{79338F89-59D3-6604-E6AA-27638BBC97F2}"/>
          </ac:picMkLst>
        </pc:picChg>
        <pc:picChg chg="add del mod">
          <ac:chgData name="Andreas Jordan" userId="3a8e560e-43e0-4eb7-bd6b-954e2545b1b6" providerId="ADAL" clId="{A390F10B-A158-4BA4-9A82-A0325FAE623A}" dt="2022-09-07T15:40:30.409" v="566" actId="478"/>
          <ac:picMkLst>
            <pc:docMk/>
            <pc:sldMk cId="1927383925" sldId="431"/>
            <ac:picMk id="15" creationId="{B15AF51C-78A1-C10E-5A69-F844EF3E694C}"/>
          </ac:picMkLst>
        </pc:picChg>
        <pc:picChg chg="add mod">
          <ac:chgData name="Andreas Jordan" userId="3a8e560e-43e0-4eb7-bd6b-954e2545b1b6" providerId="ADAL" clId="{A390F10B-A158-4BA4-9A82-A0325FAE623A}" dt="2022-09-07T15:40:41.061" v="572" actId="1037"/>
          <ac:picMkLst>
            <pc:docMk/>
            <pc:sldMk cId="1927383925" sldId="431"/>
            <ac:picMk id="19" creationId="{BD78E336-65BB-4A63-2B09-C8A011B2B31F}"/>
          </ac:picMkLst>
        </pc:picChg>
        <pc:picChg chg="add mod">
          <ac:chgData name="Andreas Jordan" userId="3a8e560e-43e0-4eb7-bd6b-954e2545b1b6" providerId="ADAL" clId="{A390F10B-A158-4BA4-9A82-A0325FAE623A}" dt="2022-09-07T15:40:41.061" v="572" actId="1037"/>
          <ac:picMkLst>
            <pc:docMk/>
            <pc:sldMk cId="1927383925" sldId="431"/>
            <ac:picMk id="20" creationId="{05B4E2DB-FE29-F5E1-603B-F646ECABEDF4}"/>
          </ac:picMkLst>
        </pc:picChg>
      </pc:sldChg>
      <pc:sldMasterChg chg="modSldLayout">
        <pc:chgData name="Andreas Jordan" userId="3a8e560e-43e0-4eb7-bd6b-954e2545b1b6" providerId="ADAL" clId="{A390F10B-A158-4BA4-9A82-A0325FAE623A}" dt="2022-09-01T08:12:08.748" v="86" actId="6549"/>
        <pc:sldMasterMkLst>
          <pc:docMk/>
          <pc:sldMasterMk cId="0" sldId="2147483696"/>
        </pc:sldMasterMkLst>
        <pc:sldLayoutChg chg="addSp delSp modSp mod">
          <pc:chgData name="Andreas Jordan" userId="3a8e560e-43e0-4eb7-bd6b-954e2545b1b6" providerId="ADAL" clId="{A390F10B-A158-4BA4-9A82-A0325FAE623A}" dt="2022-09-01T08:12:08.748" v="86" actId="6549"/>
          <pc:sldLayoutMkLst>
            <pc:docMk/>
            <pc:sldMasterMk cId="0" sldId="2147483696"/>
            <pc:sldLayoutMk cId="0" sldId="2147483742"/>
          </pc:sldLayoutMkLst>
          <pc:spChg chg="mod">
            <ac:chgData name="Andreas Jordan" userId="3a8e560e-43e0-4eb7-bd6b-954e2545b1b6" providerId="ADAL" clId="{A390F10B-A158-4BA4-9A82-A0325FAE623A}" dt="2022-09-01T08:12:08.748" v="86" actId="6549"/>
            <ac:spMkLst>
              <pc:docMk/>
              <pc:sldMasterMk cId="0" sldId="2147483696"/>
              <pc:sldLayoutMk cId="0" sldId="2147483742"/>
              <ac:spMk id="3" creationId="{2B653D3E-0A8A-45D8-B8E1-6110DA6A624D}"/>
            </ac:spMkLst>
          </pc:spChg>
          <pc:spChg chg="add mod">
            <ac:chgData name="Andreas Jordan" userId="3a8e560e-43e0-4eb7-bd6b-954e2545b1b6" providerId="ADAL" clId="{A390F10B-A158-4BA4-9A82-A0325FAE623A}" dt="2022-09-01T08:11:55.954" v="85" actId="14100"/>
            <ac:spMkLst>
              <pc:docMk/>
              <pc:sldMasterMk cId="0" sldId="2147483696"/>
              <pc:sldLayoutMk cId="0" sldId="2147483742"/>
              <ac:spMk id="7" creationId="{826D4CD4-7872-82CA-9B8C-925CEB7362F4}"/>
            </ac:spMkLst>
          </pc:spChg>
          <pc:picChg chg="add mod">
            <ac:chgData name="Andreas Jordan" userId="3a8e560e-43e0-4eb7-bd6b-954e2545b1b6" providerId="ADAL" clId="{A390F10B-A158-4BA4-9A82-A0325FAE623A}" dt="2022-09-01T08:10:02.786" v="68" actId="1035"/>
            <ac:picMkLst>
              <pc:docMk/>
              <pc:sldMasterMk cId="0" sldId="2147483696"/>
              <pc:sldLayoutMk cId="0" sldId="2147483742"/>
              <ac:picMk id="4" creationId="{FB898DC6-E044-1232-A815-54DD42EDFECA}"/>
            </ac:picMkLst>
          </pc:picChg>
          <pc:picChg chg="add del mod">
            <ac:chgData name="Andreas Jordan" userId="3a8e560e-43e0-4eb7-bd6b-954e2545b1b6" providerId="ADAL" clId="{A390F10B-A158-4BA4-9A82-A0325FAE623A}" dt="2022-09-01T08:10:31.516" v="70" actId="478"/>
            <ac:picMkLst>
              <pc:docMk/>
              <pc:sldMasterMk cId="0" sldId="2147483696"/>
              <pc:sldLayoutMk cId="0" sldId="2147483742"/>
              <ac:picMk id="6" creationId="{A052DD2D-5ED1-76AC-11DD-D14E70F19CFE}"/>
            </ac:picMkLst>
          </pc:picChg>
          <pc:picChg chg="mod">
            <ac:chgData name="Andreas Jordan" userId="3a8e560e-43e0-4eb7-bd6b-954e2545b1b6" providerId="ADAL" clId="{A390F10B-A158-4BA4-9A82-A0325FAE623A}" dt="2022-09-01T08:09:25.774" v="61" actId="14100"/>
            <ac:picMkLst>
              <pc:docMk/>
              <pc:sldMasterMk cId="0" sldId="2147483696"/>
              <pc:sldLayoutMk cId="0" sldId="2147483742"/>
              <ac:picMk id="16" creationId="{FFEE670A-3458-41C6-8C3B-EDA147CE0E8B}"/>
            </ac:picMkLst>
          </pc:picChg>
        </pc:sldLayoutChg>
      </pc:sldMasterChg>
    </pc:docChg>
  </pc:docChgLst>
  <pc:docChgLst>
    <pc:chgData name="Andreas Jordan" userId="3a8e560e-43e0-4eb7-bd6b-954e2545b1b6" providerId="ADAL" clId="{C7A9E375-79EC-410A-9DA2-F007A7A75A40}"/>
    <pc:docChg chg="undo redo custSel addSld delSld modSld sldOrd">
      <pc:chgData name="Andreas Jordan" userId="3a8e560e-43e0-4eb7-bd6b-954e2545b1b6" providerId="ADAL" clId="{C7A9E375-79EC-410A-9DA2-F007A7A75A40}" dt="2022-09-19T08:53:41.178" v="262" actId="47"/>
      <pc:docMkLst>
        <pc:docMk/>
      </pc:docMkLst>
      <pc:sldChg chg="delSp mod">
        <pc:chgData name="Andreas Jordan" userId="3a8e560e-43e0-4eb7-bd6b-954e2545b1b6" providerId="ADAL" clId="{C7A9E375-79EC-410A-9DA2-F007A7A75A40}" dt="2022-09-19T08:15:53.394" v="0" actId="478"/>
        <pc:sldMkLst>
          <pc:docMk/>
          <pc:sldMk cId="1927383925" sldId="431"/>
        </pc:sldMkLst>
        <pc:spChg chg="del">
          <ac:chgData name="Andreas Jordan" userId="3a8e560e-43e0-4eb7-bd6b-954e2545b1b6" providerId="ADAL" clId="{C7A9E375-79EC-410A-9DA2-F007A7A75A40}" dt="2022-09-19T08:15:53.394" v="0" actId="478"/>
          <ac:spMkLst>
            <pc:docMk/>
            <pc:sldMk cId="1927383925" sldId="431"/>
            <ac:spMk id="11" creationId="{FB55F663-896F-166E-FB54-895FDE7A3555}"/>
          </ac:spMkLst>
        </pc:spChg>
      </pc:sldChg>
      <pc:sldChg chg="modSp add del mod ord">
        <pc:chgData name="Andreas Jordan" userId="3a8e560e-43e0-4eb7-bd6b-954e2545b1b6" providerId="ADAL" clId="{C7A9E375-79EC-410A-9DA2-F007A7A75A40}" dt="2022-09-19T08:53:41.178" v="262" actId="47"/>
        <pc:sldMkLst>
          <pc:docMk/>
          <pc:sldMk cId="833836843" sldId="432"/>
        </pc:sldMkLst>
        <pc:spChg chg="mod">
          <ac:chgData name="Andreas Jordan" userId="3a8e560e-43e0-4eb7-bd6b-954e2545b1b6" providerId="ADAL" clId="{C7A9E375-79EC-410A-9DA2-F007A7A75A40}" dt="2022-09-19T08:17:46.108" v="11"/>
          <ac:spMkLst>
            <pc:docMk/>
            <pc:sldMk cId="833836843" sldId="432"/>
            <ac:spMk id="3" creationId="{00000000-0000-0000-0000-000000000000}"/>
          </ac:spMkLst>
        </pc:spChg>
        <pc:spChg chg="mod">
          <ac:chgData name="Andreas Jordan" userId="3a8e560e-43e0-4eb7-bd6b-954e2545b1b6" providerId="ADAL" clId="{C7A9E375-79EC-410A-9DA2-F007A7A75A40}" dt="2022-09-19T08:21:36.474" v="74" actId="6549"/>
          <ac:spMkLst>
            <pc:docMk/>
            <pc:sldMk cId="833836843" sldId="432"/>
            <ac:spMk id="6" creationId="{00000000-0000-0000-0000-000000000000}"/>
          </ac:spMkLst>
        </pc:spChg>
      </pc:sldChg>
      <pc:sldChg chg="modSp add del mod">
        <pc:chgData name="Andreas Jordan" userId="3a8e560e-43e0-4eb7-bd6b-954e2545b1b6" providerId="ADAL" clId="{C7A9E375-79EC-410A-9DA2-F007A7A75A40}" dt="2022-09-19T08:53:41.178" v="262" actId="47"/>
        <pc:sldMkLst>
          <pc:docMk/>
          <pc:sldMk cId="2981889723" sldId="433"/>
        </pc:sldMkLst>
        <pc:spChg chg="mod">
          <ac:chgData name="Andreas Jordan" userId="3a8e560e-43e0-4eb7-bd6b-954e2545b1b6" providerId="ADAL" clId="{C7A9E375-79EC-410A-9DA2-F007A7A75A40}" dt="2022-09-19T08:19:40.764" v="47"/>
          <ac:spMkLst>
            <pc:docMk/>
            <pc:sldMk cId="2981889723" sldId="433"/>
            <ac:spMk id="3" creationId="{00000000-0000-0000-0000-000000000000}"/>
          </ac:spMkLst>
        </pc:spChg>
        <pc:spChg chg="mod">
          <ac:chgData name="Andreas Jordan" userId="3a8e560e-43e0-4eb7-bd6b-954e2545b1b6" providerId="ADAL" clId="{C7A9E375-79EC-410A-9DA2-F007A7A75A40}" dt="2022-09-19T08:45:29.225" v="179" actId="20577"/>
          <ac:spMkLst>
            <pc:docMk/>
            <pc:sldMk cId="2981889723" sldId="433"/>
            <ac:spMk id="6" creationId="{00000000-0000-0000-0000-000000000000}"/>
          </ac:spMkLst>
        </pc:spChg>
      </pc:sldChg>
      <pc:sldChg chg="modSp add del mod">
        <pc:chgData name="Andreas Jordan" userId="3a8e560e-43e0-4eb7-bd6b-954e2545b1b6" providerId="ADAL" clId="{C7A9E375-79EC-410A-9DA2-F007A7A75A40}" dt="2022-09-19T08:53:41.178" v="262" actId="47"/>
        <pc:sldMkLst>
          <pc:docMk/>
          <pc:sldMk cId="1328679052" sldId="434"/>
        </pc:sldMkLst>
        <pc:spChg chg="mod">
          <ac:chgData name="Andreas Jordan" userId="3a8e560e-43e0-4eb7-bd6b-954e2545b1b6" providerId="ADAL" clId="{C7A9E375-79EC-410A-9DA2-F007A7A75A40}" dt="2022-09-19T08:22:09.196" v="78"/>
          <ac:spMkLst>
            <pc:docMk/>
            <pc:sldMk cId="1328679052" sldId="434"/>
            <ac:spMk id="3" creationId="{00000000-0000-0000-0000-000000000000}"/>
          </ac:spMkLst>
        </pc:spChg>
        <pc:spChg chg="mod">
          <ac:chgData name="Andreas Jordan" userId="3a8e560e-43e0-4eb7-bd6b-954e2545b1b6" providerId="ADAL" clId="{C7A9E375-79EC-410A-9DA2-F007A7A75A40}" dt="2022-09-19T08:22:42.959" v="81"/>
          <ac:spMkLst>
            <pc:docMk/>
            <pc:sldMk cId="1328679052" sldId="434"/>
            <ac:spMk id="6" creationId="{00000000-0000-0000-0000-000000000000}"/>
          </ac:spMkLst>
        </pc:spChg>
      </pc:sldChg>
      <pc:sldChg chg="modSp add del mod">
        <pc:chgData name="Andreas Jordan" userId="3a8e560e-43e0-4eb7-bd6b-954e2545b1b6" providerId="ADAL" clId="{C7A9E375-79EC-410A-9DA2-F007A7A75A40}" dt="2022-09-19T08:53:41.178" v="262" actId="47"/>
        <pc:sldMkLst>
          <pc:docMk/>
          <pc:sldMk cId="383751813" sldId="435"/>
        </pc:sldMkLst>
        <pc:spChg chg="mod">
          <ac:chgData name="Andreas Jordan" userId="3a8e560e-43e0-4eb7-bd6b-954e2545b1b6" providerId="ADAL" clId="{C7A9E375-79EC-410A-9DA2-F007A7A75A40}" dt="2022-09-19T08:25:12.568" v="116" actId="20577"/>
          <ac:spMkLst>
            <pc:docMk/>
            <pc:sldMk cId="383751813" sldId="435"/>
            <ac:spMk id="3" creationId="{00000000-0000-0000-0000-000000000000}"/>
          </ac:spMkLst>
        </pc:spChg>
        <pc:spChg chg="mod">
          <ac:chgData name="Andreas Jordan" userId="3a8e560e-43e0-4eb7-bd6b-954e2545b1b6" providerId="ADAL" clId="{C7A9E375-79EC-410A-9DA2-F007A7A75A40}" dt="2022-09-19T08:44:55.847" v="163" actId="6549"/>
          <ac:spMkLst>
            <pc:docMk/>
            <pc:sldMk cId="383751813" sldId="435"/>
            <ac:spMk id="6" creationId="{00000000-0000-0000-0000-000000000000}"/>
          </ac:spMkLst>
        </pc:spChg>
      </pc:sldChg>
      <pc:sldChg chg="modSp add del mod">
        <pc:chgData name="Andreas Jordan" userId="3a8e560e-43e0-4eb7-bd6b-954e2545b1b6" providerId="ADAL" clId="{C7A9E375-79EC-410A-9DA2-F007A7A75A40}" dt="2022-09-19T08:53:41.178" v="262" actId="47"/>
        <pc:sldMkLst>
          <pc:docMk/>
          <pc:sldMk cId="1084602518" sldId="436"/>
        </pc:sldMkLst>
        <pc:spChg chg="mod">
          <ac:chgData name="Andreas Jordan" userId="3a8e560e-43e0-4eb7-bd6b-954e2545b1b6" providerId="ADAL" clId="{C7A9E375-79EC-410A-9DA2-F007A7A75A40}" dt="2022-09-19T08:48:03.866" v="197" actId="20577"/>
          <ac:spMkLst>
            <pc:docMk/>
            <pc:sldMk cId="1084602518" sldId="436"/>
            <ac:spMk id="3" creationId="{00000000-0000-0000-0000-000000000000}"/>
          </ac:spMkLst>
        </pc:spChg>
        <pc:spChg chg="mod">
          <ac:chgData name="Andreas Jordan" userId="3a8e560e-43e0-4eb7-bd6b-954e2545b1b6" providerId="ADAL" clId="{C7A9E375-79EC-410A-9DA2-F007A7A75A40}" dt="2022-09-19T08:48:08.822" v="198"/>
          <ac:spMkLst>
            <pc:docMk/>
            <pc:sldMk cId="1084602518" sldId="436"/>
            <ac:spMk id="6" creationId="{00000000-0000-0000-0000-000000000000}"/>
          </ac:spMkLst>
        </pc:spChg>
      </pc:sldChg>
      <pc:sldChg chg="modSp add del mod">
        <pc:chgData name="Andreas Jordan" userId="3a8e560e-43e0-4eb7-bd6b-954e2545b1b6" providerId="ADAL" clId="{C7A9E375-79EC-410A-9DA2-F007A7A75A40}" dt="2022-09-19T08:53:41.178" v="262" actId="47"/>
        <pc:sldMkLst>
          <pc:docMk/>
          <pc:sldMk cId="1089842242" sldId="437"/>
        </pc:sldMkLst>
        <pc:spChg chg="mod">
          <ac:chgData name="Andreas Jordan" userId="3a8e560e-43e0-4eb7-bd6b-954e2545b1b6" providerId="ADAL" clId="{C7A9E375-79EC-410A-9DA2-F007A7A75A40}" dt="2022-09-19T08:48:54.150" v="227" actId="20577"/>
          <ac:spMkLst>
            <pc:docMk/>
            <pc:sldMk cId="1089842242" sldId="437"/>
            <ac:spMk id="3" creationId="{00000000-0000-0000-0000-000000000000}"/>
          </ac:spMkLst>
        </pc:spChg>
        <pc:spChg chg="mod">
          <ac:chgData name="Andreas Jordan" userId="3a8e560e-43e0-4eb7-bd6b-954e2545b1b6" providerId="ADAL" clId="{C7A9E375-79EC-410A-9DA2-F007A7A75A40}" dt="2022-09-19T08:49:59.565" v="245" actId="20577"/>
          <ac:spMkLst>
            <pc:docMk/>
            <pc:sldMk cId="1089842242" sldId="437"/>
            <ac:spMk id="6" creationId="{00000000-0000-0000-0000-000000000000}"/>
          </ac:spMkLst>
        </pc:spChg>
      </pc:sldChg>
      <pc:sldChg chg="modSp add del mod">
        <pc:chgData name="Andreas Jordan" userId="3a8e560e-43e0-4eb7-bd6b-954e2545b1b6" providerId="ADAL" clId="{C7A9E375-79EC-410A-9DA2-F007A7A75A40}" dt="2022-09-19T08:53:41.178" v="262" actId="47"/>
        <pc:sldMkLst>
          <pc:docMk/>
          <pc:sldMk cId="1303379552" sldId="438"/>
        </pc:sldMkLst>
        <pc:spChg chg="mod">
          <ac:chgData name="Andreas Jordan" userId="3a8e560e-43e0-4eb7-bd6b-954e2545b1b6" providerId="ADAL" clId="{C7A9E375-79EC-410A-9DA2-F007A7A75A40}" dt="2022-09-19T08:51:08.727" v="261" actId="6549"/>
          <ac:spMkLst>
            <pc:docMk/>
            <pc:sldMk cId="1303379552" sldId="438"/>
            <ac:spMk id="3" creationId="{00000000-0000-0000-0000-000000000000}"/>
          </ac:spMkLst>
        </pc:spChg>
      </pc:sldChg>
    </pc:docChg>
  </pc:docChgLst>
  <pc:docChgLst>
    <pc:chgData name="Andreas Jordan" userId="3a8e560e-43e0-4eb7-bd6b-954e2545b1b6" providerId="ADAL" clId="{AFBC587C-A006-4B3E-A52C-4CA9095F60F5}"/>
    <pc:docChg chg="undo custSel addSld delSld modSld sldOrd modMainMaster">
      <pc:chgData name="Andreas Jordan" userId="3a8e560e-43e0-4eb7-bd6b-954e2545b1b6" providerId="ADAL" clId="{AFBC587C-A006-4B3E-A52C-4CA9095F60F5}" dt="2022-12-07T13:39:15.256" v="1004" actId="6549"/>
      <pc:docMkLst>
        <pc:docMk/>
      </pc:docMkLst>
      <pc:sldChg chg="modSp del mod">
        <pc:chgData name="Andreas Jordan" userId="3a8e560e-43e0-4eb7-bd6b-954e2545b1b6" providerId="ADAL" clId="{AFBC587C-A006-4B3E-A52C-4CA9095F60F5}" dt="2022-11-25T13:18:07.895" v="37" actId="47"/>
        <pc:sldMkLst>
          <pc:docMk/>
          <pc:sldMk cId="0" sldId="256"/>
        </pc:sldMkLst>
        <pc:spChg chg="mod">
          <ac:chgData name="Andreas Jordan" userId="3a8e560e-43e0-4eb7-bd6b-954e2545b1b6" providerId="ADAL" clId="{AFBC587C-A006-4B3E-A52C-4CA9095F60F5}" dt="2022-11-25T13:14:08.267" v="1" actId="20577"/>
          <ac:spMkLst>
            <pc:docMk/>
            <pc:sldMk cId="0" sldId="256"/>
            <ac:spMk id="5123" creationId="{00000000-0000-0000-0000-000000000000}"/>
          </ac:spMkLst>
        </pc:spChg>
      </pc:sldChg>
      <pc:sldChg chg="add del">
        <pc:chgData name="Andreas Jordan" userId="3a8e560e-43e0-4eb7-bd6b-954e2545b1b6" providerId="ADAL" clId="{AFBC587C-A006-4B3E-A52C-4CA9095F60F5}" dt="2022-12-07T08:45:51.861" v="938" actId="47"/>
        <pc:sldMkLst>
          <pc:docMk/>
          <pc:sldMk cId="1903370816" sldId="406"/>
        </pc:sldMkLst>
      </pc:sldChg>
      <pc:sldChg chg="add del">
        <pc:chgData name="Andreas Jordan" userId="3a8e560e-43e0-4eb7-bd6b-954e2545b1b6" providerId="ADAL" clId="{AFBC587C-A006-4B3E-A52C-4CA9095F60F5}" dt="2022-12-07T08:45:51.861" v="938" actId="47"/>
        <pc:sldMkLst>
          <pc:docMk/>
          <pc:sldMk cId="3759209839" sldId="407"/>
        </pc:sldMkLst>
      </pc:sldChg>
      <pc:sldChg chg="add del">
        <pc:chgData name="Andreas Jordan" userId="3a8e560e-43e0-4eb7-bd6b-954e2545b1b6" providerId="ADAL" clId="{AFBC587C-A006-4B3E-A52C-4CA9095F60F5}" dt="2022-12-07T08:45:51.861" v="938" actId="47"/>
        <pc:sldMkLst>
          <pc:docMk/>
          <pc:sldMk cId="1226858951" sldId="411"/>
        </pc:sldMkLst>
      </pc:sldChg>
      <pc:sldChg chg="modSp mod ord">
        <pc:chgData name="Andreas Jordan" userId="3a8e560e-43e0-4eb7-bd6b-954e2545b1b6" providerId="ADAL" clId="{AFBC587C-A006-4B3E-A52C-4CA9095F60F5}" dt="2022-11-25T13:26:04.731" v="303" actId="20577"/>
        <pc:sldMkLst>
          <pc:docMk/>
          <pc:sldMk cId="2156604119" sldId="413"/>
        </pc:sldMkLst>
        <pc:spChg chg="mod">
          <ac:chgData name="Andreas Jordan" userId="3a8e560e-43e0-4eb7-bd6b-954e2545b1b6" providerId="ADAL" clId="{AFBC587C-A006-4B3E-A52C-4CA9095F60F5}" dt="2022-11-25T13:26:04.731" v="303" actId="20577"/>
          <ac:spMkLst>
            <pc:docMk/>
            <pc:sldMk cId="2156604119" sldId="413"/>
            <ac:spMk id="2" creationId="{00000000-0000-0000-0000-000000000000}"/>
          </ac:spMkLst>
        </pc:spChg>
        <pc:spChg chg="mod">
          <ac:chgData name="Andreas Jordan" userId="3a8e560e-43e0-4eb7-bd6b-954e2545b1b6" providerId="ADAL" clId="{AFBC587C-A006-4B3E-A52C-4CA9095F60F5}" dt="2022-11-25T13:22:11.563" v="74" actId="20577"/>
          <ac:spMkLst>
            <pc:docMk/>
            <pc:sldMk cId="2156604119" sldId="413"/>
            <ac:spMk id="3" creationId="{00000000-0000-0000-0000-000000000000}"/>
          </ac:spMkLst>
        </pc:spChg>
        <pc:spChg chg="mod">
          <ac:chgData name="Andreas Jordan" userId="3a8e560e-43e0-4eb7-bd6b-954e2545b1b6" providerId="ADAL" clId="{AFBC587C-A006-4B3E-A52C-4CA9095F60F5}" dt="2022-11-25T13:19:03.890" v="52" actId="20577"/>
          <ac:spMkLst>
            <pc:docMk/>
            <pc:sldMk cId="2156604119" sldId="413"/>
            <ac:spMk id="4" creationId="{00000000-0000-0000-0000-000000000000}"/>
          </ac:spMkLst>
        </pc:spChg>
      </pc:sldChg>
      <pc:sldChg chg="modSp mod">
        <pc:chgData name="Andreas Jordan" userId="3a8e560e-43e0-4eb7-bd6b-954e2545b1b6" providerId="ADAL" clId="{AFBC587C-A006-4B3E-A52C-4CA9095F60F5}" dt="2022-12-07T08:51:39.973" v="986"/>
        <pc:sldMkLst>
          <pc:docMk/>
          <pc:sldMk cId="1017992956" sldId="418"/>
        </pc:sldMkLst>
        <pc:spChg chg="mod">
          <ac:chgData name="Andreas Jordan" userId="3a8e560e-43e0-4eb7-bd6b-954e2545b1b6" providerId="ADAL" clId="{AFBC587C-A006-4B3E-A52C-4CA9095F60F5}" dt="2022-12-07T08:51:39.973" v="986"/>
          <ac:spMkLst>
            <pc:docMk/>
            <pc:sldMk cId="1017992956" sldId="418"/>
            <ac:spMk id="4" creationId="{00000000-0000-0000-0000-000000000000}"/>
          </ac:spMkLst>
        </pc:spChg>
      </pc:sldChg>
      <pc:sldChg chg="modSp mod">
        <pc:chgData name="Andreas Jordan" userId="3a8e560e-43e0-4eb7-bd6b-954e2545b1b6" providerId="ADAL" clId="{AFBC587C-A006-4B3E-A52C-4CA9095F60F5}" dt="2022-12-07T08:44:35.991" v="903"/>
        <pc:sldMkLst>
          <pc:docMk/>
          <pc:sldMk cId="3089833155" sldId="419"/>
        </pc:sldMkLst>
        <pc:spChg chg="mod">
          <ac:chgData name="Andreas Jordan" userId="3a8e560e-43e0-4eb7-bd6b-954e2545b1b6" providerId="ADAL" clId="{AFBC587C-A006-4B3E-A52C-4CA9095F60F5}" dt="2022-12-07T08:44:35.991" v="903"/>
          <ac:spMkLst>
            <pc:docMk/>
            <pc:sldMk cId="3089833155" sldId="419"/>
            <ac:spMk id="3" creationId="{00000000-0000-0000-0000-000000000000}"/>
          </ac:spMkLst>
        </pc:spChg>
        <pc:spChg chg="mod">
          <ac:chgData name="Andreas Jordan" userId="3a8e560e-43e0-4eb7-bd6b-954e2545b1b6" providerId="ADAL" clId="{AFBC587C-A006-4B3E-A52C-4CA9095F60F5}" dt="2022-11-25T13:19:16.013" v="53"/>
          <ac:spMkLst>
            <pc:docMk/>
            <pc:sldMk cId="3089833155" sldId="419"/>
            <ac:spMk id="4" creationId="{00000000-0000-0000-0000-000000000000}"/>
          </ac:spMkLst>
        </pc:spChg>
      </pc:sldChg>
      <pc:sldChg chg="add del">
        <pc:chgData name="Andreas Jordan" userId="3a8e560e-43e0-4eb7-bd6b-954e2545b1b6" providerId="ADAL" clId="{AFBC587C-A006-4B3E-A52C-4CA9095F60F5}" dt="2022-12-07T08:45:51.861" v="938" actId="47"/>
        <pc:sldMkLst>
          <pc:docMk/>
          <pc:sldMk cId="963158822" sldId="420"/>
        </pc:sldMkLst>
      </pc:sldChg>
      <pc:sldChg chg="modSp mod">
        <pc:chgData name="Andreas Jordan" userId="3a8e560e-43e0-4eb7-bd6b-954e2545b1b6" providerId="ADAL" clId="{AFBC587C-A006-4B3E-A52C-4CA9095F60F5}" dt="2022-12-07T08:51:43.719" v="987"/>
        <pc:sldMkLst>
          <pc:docMk/>
          <pc:sldMk cId="3947889202" sldId="421"/>
        </pc:sldMkLst>
        <pc:spChg chg="mod">
          <ac:chgData name="Andreas Jordan" userId="3a8e560e-43e0-4eb7-bd6b-954e2545b1b6" providerId="ADAL" clId="{AFBC587C-A006-4B3E-A52C-4CA9095F60F5}" dt="2022-12-07T08:51:43.719" v="987"/>
          <ac:spMkLst>
            <pc:docMk/>
            <pc:sldMk cId="3947889202" sldId="421"/>
            <ac:spMk id="4" creationId="{00000000-0000-0000-0000-000000000000}"/>
          </ac:spMkLst>
        </pc:spChg>
      </pc:sldChg>
      <pc:sldChg chg="modSp mod">
        <pc:chgData name="Andreas Jordan" userId="3a8e560e-43e0-4eb7-bd6b-954e2545b1b6" providerId="ADAL" clId="{AFBC587C-A006-4B3E-A52C-4CA9095F60F5}" dt="2022-12-07T08:51:47.422" v="988"/>
        <pc:sldMkLst>
          <pc:docMk/>
          <pc:sldMk cId="486341580" sldId="422"/>
        </pc:sldMkLst>
        <pc:spChg chg="mod">
          <ac:chgData name="Andreas Jordan" userId="3a8e560e-43e0-4eb7-bd6b-954e2545b1b6" providerId="ADAL" clId="{AFBC587C-A006-4B3E-A52C-4CA9095F60F5}" dt="2022-12-07T08:51:47.422" v="988"/>
          <ac:spMkLst>
            <pc:docMk/>
            <pc:sldMk cId="486341580" sldId="422"/>
            <ac:spMk id="4" creationId="{00000000-0000-0000-0000-000000000000}"/>
          </ac:spMkLst>
        </pc:spChg>
      </pc:sldChg>
      <pc:sldChg chg="add del">
        <pc:chgData name="Andreas Jordan" userId="3a8e560e-43e0-4eb7-bd6b-954e2545b1b6" providerId="ADAL" clId="{AFBC587C-A006-4B3E-A52C-4CA9095F60F5}" dt="2022-12-07T08:45:51.861" v="938" actId="47"/>
        <pc:sldMkLst>
          <pc:docMk/>
          <pc:sldMk cId="332067068" sldId="424"/>
        </pc:sldMkLst>
      </pc:sldChg>
      <pc:sldChg chg="add del">
        <pc:chgData name="Andreas Jordan" userId="3a8e560e-43e0-4eb7-bd6b-954e2545b1b6" providerId="ADAL" clId="{AFBC587C-A006-4B3E-A52C-4CA9095F60F5}" dt="2022-12-07T08:45:51.861" v="938" actId="47"/>
        <pc:sldMkLst>
          <pc:docMk/>
          <pc:sldMk cId="1948679680" sldId="425"/>
        </pc:sldMkLst>
      </pc:sldChg>
      <pc:sldChg chg="add del">
        <pc:chgData name="Andreas Jordan" userId="3a8e560e-43e0-4eb7-bd6b-954e2545b1b6" providerId="ADAL" clId="{AFBC587C-A006-4B3E-A52C-4CA9095F60F5}" dt="2022-12-07T08:45:51.861" v="938" actId="47"/>
        <pc:sldMkLst>
          <pc:docMk/>
          <pc:sldMk cId="3158346968" sldId="426"/>
        </pc:sldMkLst>
      </pc:sldChg>
      <pc:sldChg chg="add del">
        <pc:chgData name="Andreas Jordan" userId="3a8e560e-43e0-4eb7-bd6b-954e2545b1b6" providerId="ADAL" clId="{AFBC587C-A006-4B3E-A52C-4CA9095F60F5}" dt="2022-12-07T08:45:51.861" v="938" actId="47"/>
        <pc:sldMkLst>
          <pc:docMk/>
          <pc:sldMk cId="4241516711" sldId="427"/>
        </pc:sldMkLst>
      </pc:sldChg>
      <pc:sldChg chg="modSp add del mod">
        <pc:chgData name="Andreas Jordan" userId="3a8e560e-43e0-4eb7-bd6b-954e2545b1b6" providerId="ADAL" clId="{AFBC587C-A006-4B3E-A52C-4CA9095F60F5}" dt="2022-12-07T08:51:36.223" v="985"/>
        <pc:sldMkLst>
          <pc:docMk/>
          <pc:sldMk cId="2361182512" sldId="428"/>
        </pc:sldMkLst>
        <pc:spChg chg="mod">
          <ac:chgData name="Andreas Jordan" userId="3a8e560e-43e0-4eb7-bd6b-954e2545b1b6" providerId="ADAL" clId="{AFBC587C-A006-4B3E-A52C-4CA9095F60F5}" dt="2022-12-07T08:51:36.223" v="985"/>
          <ac:spMkLst>
            <pc:docMk/>
            <pc:sldMk cId="2361182512" sldId="428"/>
            <ac:spMk id="4" creationId="{00000000-0000-0000-0000-000000000000}"/>
          </ac:spMkLst>
        </pc:spChg>
      </pc:sldChg>
      <pc:sldChg chg="del">
        <pc:chgData name="Andreas Jordan" userId="3a8e560e-43e0-4eb7-bd6b-954e2545b1b6" providerId="ADAL" clId="{AFBC587C-A006-4B3E-A52C-4CA9095F60F5}" dt="2022-12-07T08:46:17.789" v="941" actId="47"/>
        <pc:sldMkLst>
          <pc:docMk/>
          <pc:sldMk cId="3832967646" sldId="429"/>
        </pc:sldMkLst>
      </pc:sldChg>
      <pc:sldChg chg="del">
        <pc:chgData name="Andreas Jordan" userId="3a8e560e-43e0-4eb7-bd6b-954e2545b1b6" providerId="ADAL" clId="{AFBC587C-A006-4B3E-A52C-4CA9095F60F5}" dt="2022-11-25T13:21:19.916" v="54" actId="2696"/>
        <pc:sldMkLst>
          <pc:docMk/>
          <pc:sldMk cId="1927383925" sldId="431"/>
        </pc:sldMkLst>
      </pc:sldChg>
      <pc:sldChg chg="modSp add del mod">
        <pc:chgData name="Andreas Jordan" userId="3a8e560e-43e0-4eb7-bd6b-954e2545b1b6" providerId="ADAL" clId="{AFBC587C-A006-4B3E-A52C-4CA9095F60F5}" dt="2022-11-25T13:17:27.251" v="36" actId="20577"/>
        <pc:sldMkLst>
          <pc:docMk/>
          <pc:sldMk cId="0" sldId="432"/>
        </pc:sldMkLst>
        <pc:spChg chg="mod">
          <ac:chgData name="Andreas Jordan" userId="3a8e560e-43e0-4eb7-bd6b-954e2545b1b6" providerId="ADAL" clId="{AFBC587C-A006-4B3E-A52C-4CA9095F60F5}" dt="2022-11-25T13:17:17.680" v="28" actId="14100"/>
          <ac:spMkLst>
            <pc:docMk/>
            <pc:sldMk cId="0" sldId="432"/>
            <ac:spMk id="12" creationId="{CCAF4C5B-DAF4-9648-9623-34546EDCD1C8}"/>
          </ac:spMkLst>
        </pc:spChg>
        <pc:spChg chg="mod">
          <ac:chgData name="Andreas Jordan" userId="3a8e560e-43e0-4eb7-bd6b-954e2545b1b6" providerId="ADAL" clId="{AFBC587C-A006-4B3E-A52C-4CA9095F60F5}" dt="2022-11-25T13:16:38.452" v="22" actId="6549"/>
          <ac:spMkLst>
            <pc:docMk/>
            <pc:sldMk cId="0" sldId="432"/>
            <ac:spMk id="13" creationId="{7C4B1164-C570-7242-9C6E-37EC3ED1E6A8}"/>
          </ac:spMkLst>
        </pc:spChg>
        <pc:spChg chg="mod">
          <ac:chgData name="Andreas Jordan" userId="3a8e560e-43e0-4eb7-bd6b-954e2545b1b6" providerId="ADAL" clId="{AFBC587C-A006-4B3E-A52C-4CA9095F60F5}" dt="2022-11-25T13:17:27.251" v="36" actId="20577"/>
          <ac:spMkLst>
            <pc:docMk/>
            <pc:sldMk cId="0" sldId="432"/>
            <ac:spMk id="14" creationId="{E2C790FD-7575-8948-BB0C-D519C412339B}"/>
          </ac:spMkLst>
        </pc:spChg>
      </pc:sldChg>
      <pc:sldChg chg="modSp add mod">
        <pc:chgData name="Andreas Jordan" userId="3a8e560e-43e0-4eb7-bd6b-954e2545b1b6" providerId="ADAL" clId="{AFBC587C-A006-4B3E-A52C-4CA9095F60F5}" dt="2022-12-07T13:39:15.256" v="1004" actId="6549"/>
        <pc:sldMkLst>
          <pc:docMk/>
          <pc:sldMk cId="1290319148" sldId="433"/>
        </pc:sldMkLst>
        <pc:spChg chg="mod">
          <ac:chgData name="Andreas Jordan" userId="3a8e560e-43e0-4eb7-bd6b-954e2545b1b6" providerId="ADAL" clId="{AFBC587C-A006-4B3E-A52C-4CA9095F60F5}" dt="2022-12-07T13:39:15.256" v="1004" actId="6549"/>
          <ac:spMkLst>
            <pc:docMk/>
            <pc:sldMk cId="1290319148" sldId="433"/>
            <ac:spMk id="2" creationId="{00000000-0000-0000-0000-000000000000}"/>
          </ac:spMkLst>
        </pc:spChg>
      </pc:sldChg>
      <pc:sldChg chg="modSp new mod">
        <pc:chgData name="Andreas Jordan" userId="3a8e560e-43e0-4eb7-bd6b-954e2545b1b6" providerId="ADAL" clId="{AFBC587C-A006-4B3E-A52C-4CA9095F60F5}" dt="2022-12-07T08:51:31.921" v="984"/>
        <pc:sldMkLst>
          <pc:docMk/>
          <pc:sldMk cId="3720308208" sldId="434"/>
        </pc:sldMkLst>
        <pc:spChg chg="mod">
          <ac:chgData name="Andreas Jordan" userId="3a8e560e-43e0-4eb7-bd6b-954e2545b1b6" providerId="ADAL" clId="{AFBC587C-A006-4B3E-A52C-4CA9095F60F5}" dt="2022-12-07T08:44:53.591" v="935" actId="20577"/>
          <ac:spMkLst>
            <pc:docMk/>
            <pc:sldMk cId="3720308208" sldId="434"/>
            <ac:spMk id="2" creationId="{EED56C0B-DA0F-F2C7-D498-E564789F3942}"/>
          </ac:spMkLst>
        </pc:spChg>
        <pc:spChg chg="mod">
          <ac:chgData name="Andreas Jordan" userId="3a8e560e-43e0-4eb7-bd6b-954e2545b1b6" providerId="ADAL" clId="{AFBC587C-A006-4B3E-A52C-4CA9095F60F5}" dt="2022-12-07T08:44:44.333" v="905" actId="20577"/>
          <ac:spMkLst>
            <pc:docMk/>
            <pc:sldMk cId="3720308208" sldId="434"/>
            <ac:spMk id="3" creationId="{99670432-5B91-17EA-C1B4-8BE8855E8F12}"/>
          </ac:spMkLst>
        </pc:spChg>
        <pc:spChg chg="mod">
          <ac:chgData name="Andreas Jordan" userId="3a8e560e-43e0-4eb7-bd6b-954e2545b1b6" providerId="ADAL" clId="{AFBC587C-A006-4B3E-A52C-4CA9095F60F5}" dt="2022-12-07T08:51:31.921" v="984"/>
          <ac:spMkLst>
            <pc:docMk/>
            <pc:sldMk cId="3720308208" sldId="434"/>
            <ac:spMk id="4" creationId="{08299C51-D384-0001-29D6-4E3EC8F6681F}"/>
          </ac:spMkLst>
        </pc:spChg>
      </pc:sldChg>
      <pc:sldChg chg="new del">
        <pc:chgData name="Andreas Jordan" userId="3a8e560e-43e0-4eb7-bd6b-954e2545b1b6" providerId="ADAL" clId="{AFBC587C-A006-4B3E-A52C-4CA9095F60F5}" dt="2022-12-07T08:45:53.682" v="939" actId="47"/>
        <pc:sldMkLst>
          <pc:docMk/>
          <pc:sldMk cId="3914350351" sldId="435"/>
        </pc:sldMkLst>
      </pc:sldChg>
      <pc:sldChg chg="new del">
        <pc:chgData name="Andreas Jordan" userId="3a8e560e-43e0-4eb7-bd6b-954e2545b1b6" providerId="ADAL" clId="{AFBC587C-A006-4B3E-A52C-4CA9095F60F5}" dt="2022-12-07T08:45:54.134" v="940" actId="47"/>
        <pc:sldMkLst>
          <pc:docMk/>
          <pc:sldMk cId="1286986367" sldId="436"/>
        </pc:sldMkLst>
      </pc:sldChg>
      <pc:sldMasterChg chg="delSldLayout modSldLayout">
        <pc:chgData name="Andreas Jordan" userId="3a8e560e-43e0-4eb7-bd6b-954e2545b1b6" providerId="ADAL" clId="{AFBC587C-A006-4B3E-A52C-4CA9095F60F5}" dt="2022-12-07T08:50:12.292" v="983" actId="20577"/>
        <pc:sldMasterMkLst>
          <pc:docMk/>
          <pc:sldMasterMk cId="0" sldId="2147483696"/>
        </pc:sldMasterMkLst>
        <pc:sldLayoutChg chg="addSp delSp modSp mod">
          <pc:chgData name="Andreas Jordan" userId="3a8e560e-43e0-4eb7-bd6b-954e2545b1b6" providerId="ADAL" clId="{AFBC587C-A006-4B3E-A52C-4CA9095F60F5}" dt="2022-12-07T08:50:12.292" v="983" actId="20577"/>
          <pc:sldLayoutMkLst>
            <pc:docMk/>
            <pc:sldMasterMk cId="0" sldId="2147483696"/>
            <pc:sldLayoutMk cId="0" sldId="2147483742"/>
          </pc:sldLayoutMkLst>
          <pc:spChg chg="mod">
            <ac:chgData name="Andreas Jordan" userId="3a8e560e-43e0-4eb7-bd6b-954e2545b1b6" providerId="ADAL" clId="{AFBC587C-A006-4B3E-A52C-4CA9095F60F5}" dt="2022-12-07T08:50:12.292" v="983" actId="20577"/>
            <ac:spMkLst>
              <pc:docMk/>
              <pc:sldMasterMk cId="0" sldId="2147483696"/>
              <pc:sldLayoutMk cId="0" sldId="2147483742"/>
              <ac:spMk id="3" creationId="{2B653D3E-0A8A-45D8-B8E1-6110DA6A624D}"/>
            </ac:spMkLst>
          </pc:spChg>
          <pc:spChg chg="mod">
            <ac:chgData name="Andreas Jordan" userId="3a8e560e-43e0-4eb7-bd6b-954e2545b1b6" providerId="ADAL" clId="{AFBC587C-A006-4B3E-A52C-4CA9095F60F5}" dt="2022-12-07T08:48:38.711" v="981" actId="6549"/>
            <ac:spMkLst>
              <pc:docMk/>
              <pc:sldMasterMk cId="0" sldId="2147483696"/>
              <pc:sldLayoutMk cId="0" sldId="2147483742"/>
              <ac:spMk id="7" creationId="{826D4CD4-7872-82CA-9B8C-925CEB7362F4}"/>
            </ac:spMkLst>
          </pc:spChg>
          <pc:picChg chg="del">
            <ac:chgData name="Andreas Jordan" userId="3a8e560e-43e0-4eb7-bd6b-954e2545b1b6" providerId="ADAL" clId="{AFBC587C-A006-4B3E-A52C-4CA9095F60F5}" dt="2022-12-07T08:47:32.196" v="947" actId="478"/>
            <ac:picMkLst>
              <pc:docMk/>
              <pc:sldMasterMk cId="0" sldId="2147483696"/>
              <pc:sldLayoutMk cId="0" sldId="2147483742"/>
              <ac:picMk id="4" creationId="{FB898DC6-E044-1232-A815-54DD42EDFECA}"/>
            </ac:picMkLst>
          </pc:picChg>
          <pc:picChg chg="add mod">
            <ac:chgData name="Andreas Jordan" userId="3a8e560e-43e0-4eb7-bd6b-954e2545b1b6" providerId="ADAL" clId="{AFBC587C-A006-4B3E-A52C-4CA9095F60F5}" dt="2022-12-07T08:47:38.665" v="948" actId="1076"/>
            <ac:picMkLst>
              <pc:docMk/>
              <pc:sldMasterMk cId="0" sldId="2147483696"/>
              <pc:sldLayoutMk cId="0" sldId="2147483742"/>
              <ac:picMk id="5" creationId="{7780D9B3-2A12-60C2-C766-7B86E5D46EF5}"/>
            </ac:picMkLst>
          </pc:picChg>
        </pc:sldLayoutChg>
        <pc:sldLayoutChg chg="del">
          <pc:chgData name="Andreas Jordan" userId="3a8e560e-43e0-4eb7-bd6b-954e2545b1b6" providerId="ADAL" clId="{AFBC587C-A006-4B3E-A52C-4CA9095F60F5}" dt="2022-11-25T13:15:28.616" v="3" actId="47"/>
          <pc:sldLayoutMkLst>
            <pc:docMk/>
            <pc:sldMasterMk cId="0" sldId="2147483696"/>
            <pc:sldLayoutMk cId="1974952905" sldId="214748374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fld id="{03BD602E-76A3-4357-9F94-C79269E6B022}" type="datetimeFigureOut">
              <a:rPr lang="de-DE"/>
              <a:pPr>
                <a:defRPr/>
              </a:pPr>
              <a:t>07.12.2022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fld id="{777F528D-2106-4E21-A5DF-73952354FF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493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46050" y="739775"/>
            <a:ext cx="6565900" cy="36941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59600" y="4730750"/>
            <a:ext cx="5338800" cy="4433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6841" tIns="45157" rIns="86841" bIns="45157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8349990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5112" cy="3722687"/>
          </a:xfrm>
          <a:solidFill>
            <a:srgbClr val="FFFFFF"/>
          </a:solidFill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dix.de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blog.ordix.de/andreas-jordan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6CEBBE5D-6CFE-4462-B319-2894851FE266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H="1" flipV="1">
            <a:off x="-1" y="3197226"/>
            <a:ext cx="5294205" cy="36607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de-DE" altLang="de-DE" sz="2400">
              <a:latin typeface="Arial" panose="020B0604020202020204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0A3351F-83D1-4AA4-946A-0FCA368D78BF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H="1" flipV="1">
            <a:off x="1" y="3197226"/>
            <a:ext cx="5243091" cy="366713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de-DE" altLang="de-DE" sz="2400">
              <a:latin typeface="Arial" panose="020B0604020202020204" pitchFamily="34" charset="0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E8CD5E4E-6932-4730-868B-2FB4AA7AAE1B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H="1" flipV="1">
            <a:off x="3672702" y="3197226"/>
            <a:ext cx="835978" cy="366713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de-DE" altLang="de-DE" sz="2400">
              <a:latin typeface="Arial" panose="020B0604020202020204" pitchFamily="34" charset="0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5DD67E18-366A-418A-BD7F-21F400DB8C0E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H="1" flipV="1">
            <a:off x="4512588" y="3197226"/>
            <a:ext cx="730504" cy="3667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de-DE" altLang="de-DE" sz="2400">
              <a:latin typeface="Arial" panose="020B0604020202020204" pitchFamily="34" charset="0"/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285CA523-D49F-425B-973D-BCCA697EC76F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H="1" flipV="1">
            <a:off x="2836724" y="3197226"/>
            <a:ext cx="835978" cy="3667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de-DE" altLang="de-DE" sz="2400">
              <a:latin typeface="Arial" panose="020B0604020202020204" pitchFamily="34" charset="0"/>
            </a:endParaRP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328142" y="6353066"/>
            <a:ext cx="4539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88000">
            <a:spAutoFit/>
          </a:bodyPr>
          <a:lstStyle/>
          <a:p>
            <a:pPr algn="l">
              <a:spcBef>
                <a:spcPct val="2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de-DE" sz="1200" dirty="0">
                <a:latin typeface="Arial" pitchFamily="34" charset="0"/>
                <a:cs typeface="+mn-cs"/>
              </a:rPr>
              <a:t>anj@ordix.de               		www.ordix.de </a:t>
            </a:r>
          </a:p>
        </p:txBody>
      </p:sp>
      <p:sp>
        <p:nvSpPr>
          <p:cNvPr id="18" name="Titel 4"/>
          <p:cNvSpPr>
            <a:spLocks noGrp="1"/>
          </p:cNvSpPr>
          <p:nvPr>
            <p:ph type="ctrTitle" hasCustomPrompt="1"/>
          </p:nvPr>
        </p:nvSpPr>
        <p:spPr>
          <a:xfrm>
            <a:off x="616626" y="3924001"/>
            <a:ext cx="4077919" cy="1470025"/>
          </a:xfrm>
        </p:spPr>
        <p:txBody>
          <a:bodyPr anchor="t" anchorCtr="0"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9" name="Inhaltsplatzhalter 12"/>
          <p:cNvSpPr>
            <a:spLocks noGrp="1"/>
          </p:cNvSpPr>
          <p:nvPr>
            <p:ph sz="quarter" idx="10"/>
          </p:nvPr>
        </p:nvSpPr>
        <p:spPr>
          <a:xfrm>
            <a:off x="622669" y="1176390"/>
            <a:ext cx="4071878" cy="77076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e-DE" sz="2400" b="0" baseline="0" smtClean="0">
                <a:solidFill>
                  <a:srgbClr val="00405C"/>
                </a:solidFill>
              </a:defRPr>
            </a:lvl1pPr>
          </a:lstStyle>
          <a:p>
            <a:pPr marL="0" lvl="0" indent="0">
              <a:buNone/>
            </a:pPr>
            <a:r>
              <a:rPr lang="de-DE" dirty="0"/>
              <a:t>Mastertextformat bearbeiten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59A18303-BC9E-486F-A7A0-76BA16E2A4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92" r="11227"/>
          <a:stretch/>
        </p:blipFill>
        <p:spPr bwMode="auto">
          <a:xfrm>
            <a:off x="5260021" y="0"/>
            <a:ext cx="693197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D:\09-ORDIX-Daten\SVN\Vorlagen\Konfiguration\ORDIX\IMAGES\20151024\Logo_BEST-P_Slogan_prasei.png">
            <a:extLst>
              <a:ext uri="{FF2B5EF4-FFF2-40B4-BE49-F238E27FC236}">
                <a16:creationId xmlns:a16="http://schemas.microsoft.com/office/drawing/2014/main" id="{BB8CFDB2-0217-4ABA-AD40-9D95BFA12D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685" y="456313"/>
            <a:ext cx="2977610" cy="67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2416971" y="1151931"/>
            <a:ext cx="7358063" cy="2321719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2416971" y="3536158"/>
            <a:ext cx="7358063" cy="7947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0" algn="ctr">
              <a:spcBef>
                <a:spcPts val="0"/>
              </a:spcBef>
              <a:buSzTx/>
              <a:buNone/>
              <a:defRPr sz="2200"/>
            </a:lvl2pPr>
            <a:lvl3pPr marL="0" indent="0" algn="ctr">
              <a:spcBef>
                <a:spcPts val="0"/>
              </a:spcBef>
              <a:buSzTx/>
              <a:buNone/>
              <a:defRPr sz="2200"/>
            </a:lvl3pPr>
            <a:lvl4pPr marL="0" indent="0" algn="ctr">
              <a:spcBef>
                <a:spcPts val="0"/>
              </a:spcBef>
              <a:buSzTx/>
              <a:buNone/>
              <a:defRPr sz="2200"/>
            </a:lvl4pPr>
            <a:lvl5pPr marL="0" indent="0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5832921" y="6505280"/>
            <a:ext cx="517236" cy="3770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609945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2653607" y="446484"/>
            <a:ext cx="6875860" cy="4161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416971" y="4723806"/>
            <a:ext cx="7358063" cy="1000125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2416971" y="5759650"/>
            <a:ext cx="7358063" cy="7947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0" algn="ctr">
              <a:spcBef>
                <a:spcPts val="0"/>
              </a:spcBef>
              <a:buSzTx/>
              <a:buNone/>
              <a:defRPr sz="2200"/>
            </a:lvl2pPr>
            <a:lvl3pPr marL="0" indent="0" algn="ctr">
              <a:spcBef>
                <a:spcPts val="0"/>
              </a:spcBef>
              <a:buSzTx/>
              <a:buNone/>
              <a:defRPr sz="2200"/>
            </a:lvl3pPr>
            <a:lvl4pPr marL="0" indent="0" algn="ctr">
              <a:spcBef>
                <a:spcPts val="0"/>
              </a:spcBef>
              <a:buSzTx/>
              <a:buNone/>
              <a:defRPr sz="2200"/>
            </a:lvl4pPr>
            <a:lvl5pPr marL="0" indent="0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5832921" y="6500814"/>
            <a:ext cx="517236" cy="3770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195832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416971" y="2268143"/>
            <a:ext cx="7358063" cy="2321719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5832921" y="6505280"/>
            <a:ext cx="517236" cy="3770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178283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247804" y="446486"/>
            <a:ext cx="3750469" cy="57864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193727" y="446484"/>
            <a:ext cx="3750469" cy="2803923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t>Titeltext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193727" y="3348636"/>
            <a:ext cx="3750469" cy="2884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/>
            </a:lvl1pPr>
            <a:lvl2pPr marL="0" indent="0" algn="ctr">
              <a:spcBef>
                <a:spcPts val="0"/>
              </a:spcBef>
              <a:buSzTx/>
              <a:buNone/>
              <a:defRPr sz="2200"/>
            </a:lvl2pPr>
            <a:lvl3pPr marL="0" indent="0" algn="ctr">
              <a:spcBef>
                <a:spcPts val="0"/>
              </a:spcBef>
              <a:buSzTx/>
              <a:buNone/>
              <a:defRPr sz="2200"/>
            </a:lvl3pPr>
            <a:lvl4pPr marL="0" indent="0" algn="ctr">
              <a:spcBef>
                <a:spcPts val="0"/>
              </a:spcBef>
              <a:buSzTx/>
              <a:buNone/>
              <a:defRPr sz="2200"/>
            </a:lvl4pPr>
            <a:lvl5pPr marL="0" indent="0" algn="ctr">
              <a:spcBef>
                <a:spcPts val="0"/>
              </a:spcBef>
              <a:buSzTx/>
              <a:buNone/>
              <a:defRPr sz="2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5832921" y="6505280"/>
            <a:ext cx="517236" cy="3770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4891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5832921" y="6505280"/>
            <a:ext cx="517236" cy="3770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602666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2193727" y="1830587"/>
            <a:ext cx="7804547" cy="44201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5832921" y="6505280"/>
            <a:ext cx="517236" cy="3770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912934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6247804" y="1830587"/>
            <a:ext cx="3750469" cy="44201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2193727" y="1830587"/>
            <a:ext cx="3750469" cy="44201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marL="232680" indent="-232680">
              <a:spcBef>
                <a:spcPts val="2251"/>
              </a:spcBef>
              <a:defRPr sz="1900"/>
            </a:lvl1pPr>
            <a:lvl2pPr marL="404127" indent="-232680">
              <a:spcBef>
                <a:spcPts val="2251"/>
              </a:spcBef>
              <a:defRPr sz="1900"/>
            </a:lvl2pPr>
            <a:lvl3pPr marL="575576" indent="-232680">
              <a:spcBef>
                <a:spcPts val="2251"/>
              </a:spcBef>
              <a:defRPr sz="1900"/>
            </a:lvl3pPr>
            <a:lvl4pPr marL="747023" indent="-232680">
              <a:spcBef>
                <a:spcPts val="2251"/>
              </a:spcBef>
              <a:defRPr sz="1900"/>
            </a:lvl4pPr>
            <a:lvl5pPr marL="918472" indent="-232680">
              <a:spcBef>
                <a:spcPts val="2251"/>
              </a:spcBef>
              <a:defRPr sz="19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xfrm>
            <a:off x="5832921" y="6505280"/>
            <a:ext cx="517236" cy="3770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903834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193727" y="892971"/>
            <a:ext cx="7804547" cy="50720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xfrm>
            <a:off x="5832921" y="6505280"/>
            <a:ext cx="517236" cy="3770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799353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247804" y="3580806"/>
            <a:ext cx="3750469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252178" y="625079"/>
            <a:ext cx="3750471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2193727" y="625081"/>
            <a:ext cx="3750469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5832921" y="6505280"/>
            <a:ext cx="517236" cy="3770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92882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2416971" y="4473775"/>
            <a:ext cx="7358063" cy="3303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00"/>
            </a:lvl1pPr>
          </a:lstStyle>
          <a:p>
            <a:r>
              <a:t>–Christian Bauer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416971" y="3000377"/>
            <a:ext cx="7358063" cy="48220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pPr marL="0" indent="0" algn="ctr">
              <a:spcBef>
                <a:spcPts val="0"/>
              </a:spcBef>
              <a:buSzTx/>
              <a:buNone/>
              <a:defRPr sz="5200"/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xfrm>
            <a:off x="5832921" y="6505280"/>
            <a:ext cx="517236" cy="3770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1888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C05D8EDB-FF2A-4D3F-9426-B2DBEBF85D85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H="1" flipV="1">
            <a:off x="0" y="3197227"/>
            <a:ext cx="6898773" cy="36607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de-DE" altLang="de-DE" sz="2400" dirty="0"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41E5B2C-8540-4B18-8376-73D106645943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H="1" flipV="1">
            <a:off x="1" y="3197226"/>
            <a:ext cx="6889008" cy="366713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de-DE" altLang="de-DE" sz="2400"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9C193FA9-BD08-47BD-BCC8-C19C88DDFB5A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H="1" flipV="1">
            <a:off x="5318619" y="3197226"/>
            <a:ext cx="835978" cy="366713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de-DE" altLang="de-DE" sz="2400">
              <a:latin typeface="Arial" panose="020B060402020202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078F1B9-001D-4671-99C0-72B6A2610B5A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H="1" flipV="1">
            <a:off x="6158504" y="3197226"/>
            <a:ext cx="730504" cy="3667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de-DE" altLang="de-DE" sz="2400">
              <a:latin typeface="Arial" panose="020B0604020202020204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BDE73E28-4130-48AD-B054-B638246C95CB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 flipH="1" flipV="1">
            <a:off x="4482641" y="3197226"/>
            <a:ext cx="835978" cy="3667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none" anchor="ctr"/>
          <a:lstStyle/>
          <a:p>
            <a:pPr eaLnBrk="1" hangingPunct="1"/>
            <a:endParaRPr lang="de-DE" altLang="de-DE" sz="2400"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B653D3E-0A8A-45D8-B8E1-6110DA6A624D}"/>
              </a:ext>
            </a:extLst>
          </p:cNvPr>
          <p:cNvSpPr txBox="1"/>
          <p:nvPr userDrawn="1"/>
        </p:nvSpPr>
        <p:spPr>
          <a:xfrm>
            <a:off x="0" y="3878624"/>
            <a:ext cx="6096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Vielen Dank für </a:t>
            </a:r>
          </a:p>
          <a:p>
            <a:pPr algn="r"/>
            <a:r>
              <a:rPr lang="de-DE" sz="20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Ihre Aufmerksamkeit</a:t>
            </a:r>
          </a:p>
        </p:txBody>
      </p:sp>
      <p:pic>
        <p:nvPicPr>
          <p:cNvPr id="16" name="Picture 3" descr="D:\09-ORDIX-Daten\SVN\Vorlagen\Konfiguration\ORDIX\IMAGES\20151024\Logo_BEST-P_Slogan_prasei.png">
            <a:extLst>
              <a:ext uri="{FF2B5EF4-FFF2-40B4-BE49-F238E27FC236}">
                <a16:creationId xmlns:a16="http://schemas.microsoft.com/office/drawing/2014/main" id="{FFEE670A-3458-41C6-8C3B-EDA147CE0E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685" y="456313"/>
            <a:ext cx="2977610" cy="67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40">
            <a:extLst>
              <a:ext uri="{FF2B5EF4-FFF2-40B4-BE49-F238E27FC236}">
                <a16:creationId xmlns:a16="http://schemas.microsoft.com/office/drawing/2014/main" id="{0B46A25B-1488-4799-BD1C-0F0DE2D853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4359" y="1606553"/>
            <a:ext cx="2751372" cy="270843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de-DE" sz="1000" dirty="0">
                <a:solidFill>
                  <a:schemeClr val="bg2"/>
                </a:solidFill>
                <a:latin typeface="+mj-lt"/>
                <a:cs typeface="+mn-cs"/>
              </a:rPr>
              <a:t>ORDIX</a:t>
            </a:r>
            <a:r>
              <a:rPr lang="de-DE" sz="1000" baseline="0" dirty="0">
                <a:solidFill>
                  <a:schemeClr val="bg2"/>
                </a:solidFill>
                <a:latin typeface="+mj-lt"/>
                <a:cs typeface="+mn-cs"/>
              </a:rPr>
              <a:t> AG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de-DE" sz="1000" dirty="0">
                <a:solidFill>
                  <a:schemeClr val="bg2"/>
                </a:solidFill>
                <a:latin typeface="+mj-lt"/>
                <a:cs typeface="+mn-cs"/>
              </a:rPr>
              <a:t>Aktiengesellschaft für </a:t>
            </a:r>
            <a:r>
              <a:rPr lang="de-DE" sz="1000" kern="120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Softwareentwicklung, Schulung, Beratung und Systemintegration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de-DE" sz="1000" kern="1200" dirty="0">
              <a:solidFill>
                <a:schemeClr val="bg2"/>
              </a:solidFill>
              <a:latin typeface="+mj-lt"/>
              <a:ea typeface="+mn-ea"/>
              <a:cs typeface="+mn-cs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de-DE" sz="1000" kern="120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Zentrale Paderborn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de-DE" sz="1000" kern="120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Karl-Schurz-Straße 19a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de-DE" sz="1000" kern="120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33100 Paderborn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de-DE" sz="1000" kern="120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Tel.: 05251 1063-0</a:t>
            </a:r>
          </a:p>
          <a:p>
            <a:pPr marL="0" marR="0" indent="0" algn="l" defTabSz="4493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de-DE" sz="1000" kern="120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Fax: 0180 1 67349 0</a:t>
            </a:r>
          </a:p>
          <a:p>
            <a:pPr marL="0" marR="0" indent="0" algn="l" defTabSz="4493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de-DE" sz="1000" kern="1200" dirty="0">
              <a:solidFill>
                <a:schemeClr val="bg2"/>
              </a:solidFill>
              <a:latin typeface="+mj-lt"/>
              <a:ea typeface="+mn-ea"/>
              <a:cs typeface="+mn-cs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de-DE" sz="1000" kern="120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Seminarzentrum Wiesbaden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de-DE" sz="1000" kern="120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Kreuzberger Ring 13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de-DE" sz="1000" kern="120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65205 Wiesbaden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de-DE" sz="1000" kern="120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Tel.: 0611 77840-00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de-DE" sz="1000" kern="1200" dirty="0">
              <a:solidFill>
                <a:schemeClr val="bg2"/>
              </a:solidFill>
              <a:latin typeface="+mj-lt"/>
              <a:ea typeface="+mn-ea"/>
              <a:cs typeface="+mn-cs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de-DE" sz="1000" kern="1200" dirty="0">
                <a:solidFill>
                  <a:schemeClr val="bg2"/>
                </a:solidFill>
                <a:latin typeface="+mj-lt"/>
                <a:ea typeface="+mn-ea"/>
                <a:cs typeface="+mn-cs"/>
              </a:rPr>
              <a:t>info@ordix.de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de-DE" sz="1000" kern="1200" dirty="0">
                <a:solidFill>
                  <a:schemeClr val="bg2"/>
                </a:solidFill>
                <a:latin typeface="+mj-lt"/>
                <a:ea typeface="+mn-ea"/>
                <a:cs typeface="+mn-cs"/>
                <a:hlinkClick r:id="rId3"/>
              </a:rPr>
              <a:t>https://www.ordix.de/</a:t>
            </a:r>
            <a:endParaRPr lang="de-DE" sz="1000" kern="1200" dirty="0">
              <a:solidFill>
                <a:schemeClr val="bg2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" name="Text Box 40">
            <a:extLst>
              <a:ext uri="{FF2B5EF4-FFF2-40B4-BE49-F238E27FC236}">
                <a16:creationId xmlns:a16="http://schemas.microsoft.com/office/drawing/2014/main" id="{826D4CD4-7872-82CA-9B8C-925CEB7362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3217" y="2656777"/>
            <a:ext cx="4135867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de-DE" sz="800" dirty="0">
                <a:solidFill>
                  <a:schemeClr val="bg2"/>
                </a:solidFill>
                <a:latin typeface="+mj-lt"/>
                <a:cs typeface="+mn-cs"/>
                <a:hlinkClick r:id="rId4"/>
              </a:rPr>
              <a:t>https://blog.ordix.de/andreas-jordan</a:t>
            </a:r>
            <a:endParaRPr lang="de-DE" sz="800" dirty="0">
              <a:solidFill>
                <a:schemeClr val="bg2"/>
              </a:solidFill>
              <a:latin typeface="+mj-lt"/>
              <a:cs typeface="+mn-cs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de-DE" sz="1000" kern="1200" dirty="0">
              <a:solidFill>
                <a:schemeClr val="bg2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80D9B3-2A12-60C2-C766-7B86E5D46E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41" y="415413"/>
            <a:ext cx="2624470" cy="26244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1524000" y="0"/>
            <a:ext cx="9144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5832921" y="6505280"/>
            <a:ext cx="517236" cy="3770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301928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5832921" y="6505280"/>
            <a:ext cx="517236" cy="3770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09130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en nu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799" y="1591200"/>
            <a:ext cx="10980000" cy="45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2"/>
                </a:solidFill>
              </a:defRPr>
            </a:lvl1pPr>
            <a:lvl2pPr>
              <a:defRPr lang="de-DE" smtClean="0">
                <a:solidFill>
                  <a:schemeClr val="bg2"/>
                </a:solidFill>
              </a:defRPr>
            </a:lvl2pPr>
            <a:lvl3pPr>
              <a:defRPr lang="de-DE" smtClean="0">
                <a:solidFill>
                  <a:schemeClr val="bg2"/>
                </a:solidFill>
              </a:defRPr>
            </a:lvl3pPr>
            <a:lvl4pPr>
              <a:defRPr lang="de-DE" smtClean="0">
                <a:solidFill>
                  <a:schemeClr val="bg2"/>
                </a:solidFill>
              </a:defRPr>
            </a:lvl4pPr>
            <a:lvl5pPr>
              <a:defRPr lang="de-DE" dirty="0" smtClean="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86800" y="273050"/>
            <a:ext cx="9180000" cy="684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DOAG Konferenz + Ausstellung, Andreas Jordan: PowerShell für Oracle DBAs</a:t>
            </a:r>
            <a:endParaRPr lang="de-DE" dirty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8F923-F90D-48B3-9282-E38D0773680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800" y="1591200"/>
            <a:ext cx="5328000" cy="45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2"/>
                </a:solidFill>
              </a:defRPr>
            </a:lvl1pPr>
            <a:lvl2pPr>
              <a:defRPr lang="de-DE" smtClean="0">
                <a:solidFill>
                  <a:schemeClr val="bg2"/>
                </a:solidFill>
              </a:defRPr>
            </a:lvl2pPr>
            <a:lvl3pPr>
              <a:defRPr lang="de-DE" smtClean="0">
                <a:solidFill>
                  <a:schemeClr val="bg2"/>
                </a:solidFill>
              </a:defRPr>
            </a:lvl3pPr>
            <a:lvl4pPr>
              <a:defRPr lang="de-DE" smtClean="0">
                <a:solidFill>
                  <a:schemeClr val="bg2"/>
                </a:solidFill>
              </a:defRPr>
            </a:lvl4pPr>
            <a:lvl5pPr>
              <a:defRPr lang="de-DE" dirty="0" smtClean="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/>
          </p:nvPr>
        </p:nvSpPr>
        <p:spPr>
          <a:xfrm>
            <a:off x="6238799" y="1591200"/>
            <a:ext cx="5328000" cy="45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e-DE" smtClean="0">
                <a:solidFill>
                  <a:schemeClr val="bg2"/>
                </a:solidFill>
              </a:defRPr>
            </a:lvl1pPr>
            <a:lvl2pPr>
              <a:defRPr lang="de-DE" smtClean="0">
                <a:solidFill>
                  <a:schemeClr val="bg2"/>
                </a:solidFill>
              </a:defRPr>
            </a:lvl2pPr>
            <a:lvl3pPr>
              <a:defRPr lang="de-DE" smtClean="0">
                <a:solidFill>
                  <a:schemeClr val="bg2"/>
                </a:solidFill>
              </a:defRPr>
            </a:lvl3pPr>
            <a:lvl4pPr>
              <a:defRPr lang="de-DE" smtClean="0">
                <a:solidFill>
                  <a:schemeClr val="bg2"/>
                </a:solidFill>
              </a:defRPr>
            </a:lvl4pPr>
            <a:lvl5pPr>
              <a:defRPr lang="de-DE" dirty="0" smtClean="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DOAG Konferenz + Ausstellung, Andreas Jordan: PowerShell für Oracle DBAs</a:t>
            </a:r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AB4B1-CFDE-4141-8CD5-77CC225A96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9" name="Titel 6"/>
          <p:cNvSpPr>
            <a:spLocks noGrp="1"/>
          </p:cNvSpPr>
          <p:nvPr>
            <p:ph type="title"/>
          </p:nvPr>
        </p:nvSpPr>
        <p:spPr>
          <a:xfrm>
            <a:off x="586800" y="273050"/>
            <a:ext cx="9180000" cy="684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Texct links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800" y="1591200"/>
            <a:ext cx="5328000" cy="45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 dirty="0" smtClean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DOAG Konferenz + Ausstellung, Andreas Jordan: PowerShell für Oracle DBAs</a:t>
            </a:r>
            <a:endParaRPr lang="de-DE" dirty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82A28-49C5-405D-8926-6DE61D31033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86800" y="273050"/>
            <a:ext cx="9180000" cy="684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ohne al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DOAG Konferenz + Ausstellung, Andreas Jordan: PowerShell für Oracle DBAs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22CD7-4DE0-47E0-8833-39017CA9F1FE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Titel 6"/>
          <p:cNvSpPr>
            <a:spLocks noGrp="1"/>
          </p:cNvSpPr>
          <p:nvPr>
            <p:ph type="title"/>
          </p:nvPr>
        </p:nvSpPr>
        <p:spPr>
          <a:xfrm>
            <a:off x="586800" y="273050"/>
            <a:ext cx="9180000" cy="684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 nur mit Text - ABST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DOAG Konferenz + Ausstellung, Andreas Jordan: PowerShell für Oracle DBAs</a:t>
            </a:r>
            <a:endParaRPr lang="de-DE" dirty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8F923-F90D-48B3-9282-E38D0773680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Titel 6"/>
          <p:cNvSpPr>
            <a:spLocks noGrp="1"/>
          </p:cNvSpPr>
          <p:nvPr>
            <p:ph type="title"/>
          </p:nvPr>
        </p:nvSpPr>
        <p:spPr>
          <a:xfrm>
            <a:off x="586800" y="273050"/>
            <a:ext cx="9180000" cy="684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B7477BA-69F6-48D4-9FFF-761A3099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99" y="1591200"/>
            <a:ext cx="10980000" cy="45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800"/>
              </a:spcAft>
              <a:defRPr lang="de-DE" dirty="0" smtClean="0"/>
            </a:lvl1pPr>
            <a:lvl2pPr>
              <a:spcAft>
                <a:spcPts val="1800"/>
              </a:spcAft>
              <a:defRPr lang="de-DE" dirty="0" smtClean="0"/>
            </a:lvl2pPr>
            <a:lvl3pPr>
              <a:spcAft>
                <a:spcPts val="1800"/>
              </a:spcAft>
              <a:defRPr lang="de-DE" dirty="0" smtClean="0"/>
            </a:lvl3pPr>
            <a:lvl4pPr>
              <a:spcAft>
                <a:spcPts val="1800"/>
              </a:spcAft>
              <a:defRPr lang="de-DE" dirty="0" smtClean="0"/>
            </a:lvl4pPr>
            <a:lvl5pPr>
              <a:spcAft>
                <a:spcPts val="1800"/>
              </a:spcAft>
              <a:defRPr lang="de-DE" dirty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3989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Text zweispaltig - ABS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800" y="1591200"/>
            <a:ext cx="5328000" cy="45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25"/>
              </a:spcBef>
              <a:spcAft>
                <a:spcPts val="1800"/>
              </a:spcAft>
              <a:buClr>
                <a:srgbClr val="00405C"/>
              </a:buClr>
              <a:buFont typeface="Wingdings" panose="05000000000000000000" pitchFamily="2" charset="2"/>
              <a:buChar char="§"/>
              <a:defRPr kumimoji="1" lang="de-DE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25"/>
              </a:spcBef>
              <a:spcAft>
                <a:spcPts val="1800"/>
              </a:spcAft>
              <a:buClr>
                <a:srgbClr val="00405C"/>
              </a:buClr>
              <a:buFont typeface="Wingdings" panose="05000000000000000000" pitchFamily="2" charset="2"/>
              <a:buChar char="§"/>
              <a:defRPr kumimoji="1" lang="de-DE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ts val="25"/>
              </a:spcBef>
              <a:spcAft>
                <a:spcPts val="1800"/>
              </a:spcAft>
              <a:buClr>
                <a:srgbClr val="00405C"/>
              </a:buClr>
              <a:buFont typeface="Wingdings" panose="05000000000000000000" pitchFamily="2" charset="2"/>
              <a:buChar char="§"/>
              <a:defRPr kumimoji="1" lang="de-DE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25"/>
              </a:spcBef>
              <a:spcAft>
                <a:spcPts val="1800"/>
              </a:spcAft>
              <a:buClr>
                <a:srgbClr val="00405C"/>
              </a:buClr>
              <a:buFont typeface="Wingdings" panose="05000000000000000000" pitchFamily="2" charset="2"/>
              <a:buChar char="§"/>
              <a:defRPr kumimoji="1" lang="de-DE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ts val="25"/>
              </a:spcBef>
              <a:spcAft>
                <a:spcPts val="1800"/>
              </a:spcAft>
              <a:buClr>
                <a:srgbClr val="00405C"/>
              </a:buClr>
              <a:buFont typeface="Wingdings" panose="05000000000000000000" pitchFamily="2" charset="2"/>
              <a:buChar char="§"/>
              <a:defRPr kumimoji="1" lang="de-DE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Aft>
                <a:spcPts val="1800"/>
              </a:spcAft>
            </a:pPr>
            <a:r>
              <a:rPr lang="de-DE" dirty="0"/>
              <a:t>Mastertextformat bearbeiten</a:t>
            </a:r>
          </a:p>
          <a:p>
            <a:pPr lvl="1">
              <a:spcAft>
                <a:spcPts val="1800"/>
              </a:spcAft>
            </a:pPr>
            <a:r>
              <a:rPr lang="de-DE" dirty="0"/>
              <a:t>Zweite Ebene</a:t>
            </a:r>
          </a:p>
          <a:p>
            <a:pPr lvl="2">
              <a:spcAft>
                <a:spcPts val="1800"/>
              </a:spcAft>
            </a:pPr>
            <a:r>
              <a:rPr lang="de-DE" dirty="0"/>
              <a:t>Dritte Ebene</a:t>
            </a:r>
          </a:p>
          <a:p>
            <a:pPr lvl="3">
              <a:spcAft>
                <a:spcPts val="1800"/>
              </a:spcAft>
            </a:pPr>
            <a:r>
              <a:rPr lang="de-DE" dirty="0"/>
              <a:t>Vierte Ebene</a:t>
            </a:r>
          </a:p>
          <a:p>
            <a:pPr lvl="4">
              <a:spcAft>
                <a:spcPts val="1800"/>
              </a:spcAft>
            </a:pPr>
            <a:r>
              <a:rPr lang="de-DE" dirty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/>
          </p:nvPr>
        </p:nvSpPr>
        <p:spPr>
          <a:xfrm>
            <a:off x="6238800" y="1591200"/>
            <a:ext cx="5328000" cy="45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25"/>
              </a:spcBef>
              <a:spcAft>
                <a:spcPts val="1800"/>
              </a:spcAft>
              <a:buClr>
                <a:srgbClr val="00405C"/>
              </a:buClr>
              <a:buFont typeface="Wingdings" panose="05000000000000000000" pitchFamily="2" charset="2"/>
              <a:buChar char="§"/>
              <a:defRPr kumimoji="1" lang="de-DE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25"/>
              </a:spcBef>
              <a:spcAft>
                <a:spcPts val="1800"/>
              </a:spcAft>
              <a:buClr>
                <a:srgbClr val="00405C"/>
              </a:buClr>
              <a:buFont typeface="Wingdings" panose="05000000000000000000" pitchFamily="2" charset="2"/>
              <a:buChar char="§"/>
              <a:defRPr kumimoji="1" lang="de-DE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ts val="25"/>
              </a:spcBef>
              <a:spcAft>
                <a:spcPts val="1800"/>
              </a:spcAft>
              <a:buClr>
                <a:srgbClr val="00405C"/>
              </a:buClr>
              <a:buFont typeface="Wingdings" panose="05000000000000000000" pitchFamily="2" charset="2"/>
              <a:buChar char="§"/>
              <a:defRPr kumimoji="1" lang="de-DE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25"/>
              </a:spcBef>
              <a:spcAft>
                <a:spcPts val="1800"/>
              </a:spcAft>
              <a:buClr>
                <a:srgbClr val="00405C"/>
              </a:buClr>
              <a:buFont typeface="Wingdings" panose="05000000000000000000" pitchFamily="2" charset="2"/>
              <a:buChar char="§"/>
              <a:defRPr kumimoji="1" lang="de-DE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ts val="25"/>
              </a:spcBef>
              <a:spcAft>
                <a:spcPts val="1800"/>
              </a:spcAft>
              <a:buClr>
                <a:srgbClr val="00405C"/>
              </a:buClr>
              <a:buFont typeface="Wingdings" panose="05000000000000000000" pitchFamily="2" charset="2"/>
              <a:buChar char="§"/>
              <a:defRPr kumimoji="1" lang="de-DE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Aft>
                <a:spcPts val="1800"/>
              </a:spcAft>
            </a:pPr>
            <a:r>
              <a:rPr lang="de-DE" dirty="0"/>
              <a:t>Mastertextformat bearbeiten</a:t>
            </a:r>
          </a:p>
          <a:p>
            <a:pPr lvl="1">
              <a:spcAft>
                <a:spcPts val="1800"/>
              </a:spcAft>
            </a:pPr>
            <a:r>
              <a:rPr lang="de-DE" dirty="0"/>
              <a:t>Zweite Ebene</a:t>
            </a:r>
          </a:p>
          <a:p>
            <a:pPr lvl="2">
              <a:spcAft>
                <a:spcPts val="1800"/>
              </a:spcAft>
            </a:pPr>
            <a:r>
              <a:rPr lang="de-DE" dirty="0"/>
              <a:t>Dritte Ebene</a:t>
            </a:r>
          </a:p>
          <a:p>
            <a:pPr lvl="3">
              <a:spcAft>
                <a:spcPts val="1800"/>
              </a:spcAft>
            </a:pPr>
            <a:r>
              <a:rPr lang="de-DE" dirty="0"/>
              <a:t>Vierte Ebene</a:t>
            </a:r>
          </a:p>
          <a:p>
            <a:pPr lvl="4">
              <a:spcAft>
                <a:spcPts val="1800"/>
              </a:spcAft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DOAG Konferenz + Ausstellung, Andreas Jordan: PowerShell für Oracle DBAs</a:t>
            </a:r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AB4B1-CFDE-4141-8CD5-77CC225A96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9" name="Titel 6"/>
          <p:cNvSpPr>
            <a:spLocks noGrp="1"/>
          </p:cNvSpPr>
          <p:nvPr>
            <p:ph type="title"/>
          </p:nvPr>
        </p:nvSpPr>
        <p:spPr>
          <a:xfrm>
            <a:off x="586800" y="273050"/>
            <a:ext cx="9180000" cy="684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50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Texct links und Bild rechts - ABS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800" y="1591200"/>
            <a:ext cx="5328000" cy="45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25"/>
              </a:spcBef>
              <a:spcAft>
                <a:spcPts val="1800"/>
              </a:spcAft>
              <a:buClr>
                <a:srgbClr val="00405C"/>
              </a:buClr>
              <a:buFont typeface="Wingdings" panose="05000000000000000000" pitchFamily="2" charset="2"/>
              <a:buChar char="§"/>
              <a:defRPr kumimoji="1" lang="de-DE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25"/>
              </a:spcBef>
              <a:spcAft>
                <a:spcPts val="1800"/>
              </a:spcAft>
              <a:buClr>
                <a:srgbClr val="00405C"/>
              </a:buClr>
              <a:buFont typeface="Wingdings" panose="05000000000000000000" pitchFamily="2" charset="2"/>
              <a:buChar char="§"/>
              <a:defRPr kumimoji="1" lang="de-DE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ts val="25"/>
              </a:spcBef>
              <a:spcAft>
                <a:spcPts val="1800"/>
              </a:spcAft>
              <a:buClr>
                <a:srgbClr val="00405C"/>
              </a:buClr>
              <a:buFont typeface="Wingdings" panose="05000000000000000000" pitchFamily="2" charset="2"/>
              <a:buChar char="§"/>
              <a:defRPr kumimoji="1" lang="de-DE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25"/>
              </a:spcBef>
              <a:spcAft>
                <a:spcPts val="1800"/>
              </a:spcAft>
              <a:buClr>
                <a:srgbClr val="00405C"/>
              </a:buClr>
              <a:buFont typeface="Wingdings" panose="05000000000000000000" pitchFamily="2" charset="2"/>
              <a:buChar char="§"/>
              <a:defRPr kumimoji="1" lang="de-DE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ts val="25"/>
              </a:spcBef>
              <a:spcAft>
                <a:spcPts val="1800"/>
              </a:spcAft>
              <a:buClr>
                <a:srgbClr val="00405C"/>
              </a:buClr>
              <a:buFont typeface="Wingdings" panose="05000000000000000000" pitchFamily="2" charset="2"/>
              <a:buChar char="§"/>
              <a:defRPr kumimoji="1" lang="de-DE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Aft>
                <a:spcPts val="1800"/>
              </a:spcAft>
            </a:pPr>
            <a:r>
              <a:rPr lang="de-DE" dirty="0"/>
              <a:t>Mastertextformat bearbeiten</a:t>
            </a:r>
          </a:p>
          <a:p>
            <a:pPr lvl="1">
              <a:spcAft>
                <a:spcPts val="1800"/>
              </a:spcAft>
            </a:pPr>
            <a:r>
              <a:rPr lang="de-DE" dirty="0"/>
              <a:t>Zweite Ebene</a:t>
            </a:r>
          </a:p>
          <a:p>
            <a:pPr lvl="2">
              <a:spcAft>
                <a:spcPts val="1800"/>
              </a:spcAft>
            </a:pPr>
            <a:r>
              <a:rPr lang="de-DE" dirty="0"/>
              <a:t>Dritte Ebene</a:t>
            </a:r>
          </a:p>
          <a:p>
            <a:pPr lvl="3">
              <a:spcAft>
                <a:spcPts val="1800"/>
              </a:spcAft>
            </a:pPr>
            <a:r>
              <a:rPr lang="de-DE" dirty="0"/>
              <a:t>Vierte Ebene</a:t>
            </a:r>
          </a:p>
          <a:p>
            <a:pPr lvl="4">
              <a:spcAft>
                <a:spcPts val="1800"/>
              </a:spcAft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DOAG Konferenz + Ausstellung, Andreas Jordan: PowerShell für Oracle DBAs</a:t>
            </a:r>
            <a:endParaRPr lang="de-DE" dirty="0"/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82A28-49C5-405D-8926-6DE61D31033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86800" y="273050"/>
            <a:ext cx="9180000" cy="684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9937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7" name="Titelplatzhalter 10"/>
          <p:cNvSpPr>
            <a:spLocks noGrp="1"/>
          </p:cNvSpPr>
          <p:nvPr>
            <p:ph type="title"/>
          </p:nvPr>
        </p:nvSpPr>
        <p:spPr bwMode="auto">
          <a:xfrm>
            <a:off x="586800" y="273050"/>
            <a:ext cx="9180000" cy="684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8" name="Textplatzhalter 11"/>
          <p:cNvSpPr>
            <a:spLocks noGrp="1"/>
          </p:cNvSpPr>
          <p:nvPr>
            <p:ph type="body" idx="1"/>
          </p:nvPr>
        </p:nvSpPr>
        <p:spPr bwMode="auto">
          <a:xfrm>
            <a:off x="586800" y="1591200"/>
            <a:ext cx="10980000" cy="45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6800" y="6424613"/>
            <a:ext cx="10187504" cy="2524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kumimoji="1" lang="de-DE" sz="1000" kern="1200" smtClean="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DE"/>
              <a:t>DOAG Konferenz + Ausstellung, Andreas Jordan: PowerShell für Oracle DBAs</a:t>
            </a:r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11088000" y="6426000"/>
            <a:ext cx="596514" cy="252412"/>
          </a:xfrm>
          <a:prstGeom prst="rect">
            <a:avLst/>
          </a:prstGeom>
        </p:spPr>
        <p:txBody>
          <a:bodyPr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chemeClr val="bg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4572A75-4D79-4D1A-9AAD-337DF53E835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593E9DE-CD51-4F13-B55B-6705398474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60523" y="497881"/>
            <a:ext cx="1622072" cy="35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37" r:id="rId3"/>
    <p:sldLayoutId id="2147483738" r:id="rId4"/>
    <p:sldLayoutId id="2147483739" r:id="rId5"/>
    <p:sldLayoutId id="2147483740" r:id="rId6"/>
    <p:sldLayoutId id="2147483744" r:id="rId7"/>
    <p:sldLayoutId id="2147483745" r:id="rId8"/>
    <p:sldLayoutId id="2147483746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25"/>
        </a:spcBef>
        <a:spcAft>
          <a:spcPts val="600"/>
        </a:spcAft>
        <a:buClr>
          <a:srgbClr val="00405C"/>
        </a:buClr>
        <a:buFont typeface="Wingdings" panose="05000000000000000000" pitchFamily="2" charset="2"/>
        <a:buChar char="§"/>
        <a:defRPr kumimoji="1" lang="de-DE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25"/>
        </a:spcBef>
        <a:spcAft>
          <a:spcPts val="600"/>
        </a:spcAft>
        <a:buClr>
          <a:srgbClr val="00405C"/>
        </a:buClr>
        <a:buFont typeface="Wingdings" panose="05000000000000000000" pitchFamily="2" charset="2"/>
        <a:buChar char="§"/>
        <a:defRPr kumimoji="1" lang="de-DE" sz="160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ts val="25"/>
        </a:spcBef>
        <a:spcAft>
          <a:spcPts val="600"/>
        </a:spcAft>
        <a:buClr>
          <a:srgbClr val="00405C"/>
        </a:buClr>
        <a:buFont typeface="Wingdings" panose="05000000000000000000" pitchFamily="2" charset="2"/>
        <a:buChar char="§"/>
        <a:defRPr kumimoji="1" lang="de-DE" sz="1400" dirty="0" smtClean="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ts val="25"/>
        </a:spcBef>
        <a:spcAft>
          <a:spcPts val="600"/>
        </a:spcAft>
        <a:buClr>
          <a:srgbClr val="00405C"/>
        </a:buClr>
        <a:buSzPct val="100000"/>
        <a:buFont typeface="Wingdings" panose="05000000000000000000" pitchFamily="2" charset="2"/>
        <a:buChar char="§"/>
        <a:defRPr kumimoji="1" lang="de-DE" sz="1200" dirty="0" smtClean="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ts val="25"/>
        </a:spcBef>
        <a:spcAft>
          <a:spcPct val="0"/>
        </a:spcAft>
        <a:buClr>
          <a:srgbClr val="00405C"/>
        </a:buClr>
        <a:buSzPct val="100000"/>
        <a:buFont typeface="Wingdings" panose="05000000000000000000" pitchFamily="2" charset="2"/>
        <a:buChar char="§"/>
        <a:defRPr kumimoji="1" lang="de-DE" sz="1000" dirty="0" smtClean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0000"/>
        <a:buChar char="•"/>
        <a:defRPr kumimoji="1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0000"/>
        <a:buChar char="•"/>
        <a:defRPr kumimoji="1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0000"/>
        <a:buChar char="•"/>
        <a:defRPr kumimoji="1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0000"/>
        <a:buChar char="•"/>
        <a:defRPr kumimoji="1">
          <a:solidFill>
            <a:schemeClr val="bg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93727" y="312541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Titeltext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95F41FA-24C7-A1E6-60DC-64E9023355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12191999" cy="6858001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BA93F9-D1BA-FA67-E452-D2D48A74B711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665" y="684531"/>
            <a:ext cx="2985311" cy="130540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6DCBFE7-1F02-C201-7EB3-F68EF53F43C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1426" y="1586445"/>
            <a:ext cx="1231213" cy="647632"/>
          </a:xfrm>
          <a:prstGeom prst="rect">
            <a:avLst/>
          </a:prstGeom>
        </p:spPr>
      </p:pic>
      <p:sp>
        <p:nvSpPr>
          <p:cNvPr id="12" name="Shape 119">
            <a:extLst>
              <a:ext uri="{FF2B5EF4-FFF2-40B4-BE49-F238E27FC236}">
                <a16:creationId xmlns:a16="http://schemas.microsoft.com/office/drawing/2014/main" id="{21D34205-0077-EDD4-318B-A987251DAF5E}"/>
              </a:ext>
            </a:extLst>
          </p:cNvPr>
          <p:cNvSpPr txBox="1">
            <a:spLocks/>
          </p:cNvSpPr>
          <p:nvPr userDrawn="1"/>
        </p:nvSpPr>
        <p:spPr>
          <a:xfrm>
            <a:off x="10242113" y="5458378"/>
            <a:ext cx="2616544" cy="977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5249" tIns="95249" rIns="95249" bIns="95249" anchor="b">
            <a:noAutofit/>
          </a:bodyPr>
          <a:lstStyle>
            <a:lvl1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defTabSz="303963" hangingPunct="1">
              <a:defRPr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de-DE" sz="32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ittage</a:t>
            </a:r>
            <a:endParaRPr lang="de-DE" sz="32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hape 119">
            <a:extLst>
              <a:ext uri="{FF2B5EF4-FFF2-40B4-BE49-F238E27FC236}">
                <a16:creationId xmlns:a16="http://schemas.microsoft.com/office/drawing/2014/main" id="{D5FB2F39-19EF-E7B1-1EED-9E4F3013ADE8}"/>
              </a:ext>
            </a:extLst>
          </p:cNvPr>
          <p:cNvSpPr txBox="1">
            <a:spLocks/>
          </p:cNvSpPr>
          <p:nvPr userDrawn="1"/>
        </p:nvSpPr>
        <p:spPr>
          <a:xfrm>
            <a:off x="519273" y="1965596"/>
            <a:ext cx="2616544" cy="589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5249" tIns="95249" rIns="95249" bIns="95249" anchor="b">
            <a:noAutofit/>
          </a:bodyPr>
          <a:lstStyle>
            <a:lvl1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defTabSz="303963" hangingPunct="1">
              <a:defRPr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2400" dirty="0">
                <a:solidFill>
                  <a:schemeClr val="bg1"/>
                </a:solidFill>
                <a:latin typeface="Neo Sans Std" panose="020B0504030504040204" pitchFamily="34" charset="0"/>
                <a:ea typeface="Arial"/>
                <a:cs typeface="Arial"/>
                <a:sym typeface="Arial"/>
              </a:rPr>
              <a:t>12. – 15.12.2022</a:t>
            </a:r>
          </a:p>
        </p:txBody>
      </p:sp>
    </p:spTree>
    <p:extLst>
      <p:ext uri="{BB962C8B-B14F-4D97-AF65-F5344CB8AC3E}">
        <p14:creationId xmlns:p14="http://schemas.microsoft.com/office/powerpoint/2010/main" val="298679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ransition spd="med"/>
  <p:txStyles>
    <p:titleStyle>
      <a:lvl1pPr marL="0" marR="0" indent="0" algn="ctr" defTabSz="410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410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410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410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410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410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410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410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410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08676" marR="0" indent="-308676" algn="l" defTabSz="41076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530924" marR="0" indent="-308676" algn="l" defTabSz="41076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753171" marR="0" indent="-308676" algn="l" defTabSz="41076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975418" marR="0" indent="-308676" algn="l" defTabSz="41076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1197665" marR="0" indent="-308676" algn="l" defTabSz="41076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1419913" marR="0" indent="-308676" algn="l" defTabSz="41076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1642159" marR="0" indent="-308676" algn="l" defTabSz="41076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1864408" marR="0" indent="-308676" algn="l" defTabSz="41076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2086654" marR="0" indent="-308676" algn="l" defTabSz="410760" rtl="0" latinLnBrk="0">
        <a:lnSpc>
          <a:spcPct val="100000"/>
        </a:lnSpc>
        <a:spcBef>
          <a:spcPts val="2951"/>
        </a:spcBef>
        <a:spcAft>
          <a:spcPts val="0"/>
        </a:spcAft>
        <a:buClrTx/>
        <a:buSzPct val="75000"/>
        <a:buFontTx/>
        <a:buChar char="•"/>
        <a:tabLst/>
        <a:defRPr sz="25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410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410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410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410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410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410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410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410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410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finke/ImportExce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19">
            <a:extLst>
              <a:ext uri="{FF2B5EF4-FFF2-40B4-BE49-F238E27FC236}">
                <a16:creationId xmlns:a16="http://schemas.microsoft.com/office/drawing/2014/main" id="{CCAF4C5B-DAF4-9648-9623-34546EDCD1C8}"/>
              </a:ext>
            </a:extLst>
          </p:cNvPr>
          <p:cNvSpPr txBox="1">
            <a:spLocks/>
          </p:cNvSpPr>
          <p:nvPr/>
        </p:nvSpPr>
        <p:spPr>
          <a:xfrm>
            <a:off x="643557" y="4421447"/>
            <a:ext cx="9772930" cy="135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5249" tIns="95249" rIns="95249" bIns="95249" anchor="b">
            <a:noAutofit/>
          </a:bodyPr>
          <a:lstStyle>
            <a:lvl1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41076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algn="l" defTabSz="303963" fontAlgn="auto">
              <a:defRPr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e-DE" sz="48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Oracle und SQL Server: PowerShell für Datenbank-Admins</a:t>
            </a:r>
          </a:p>
        </p:txBody>
      </p:sp>
      <p:sp>
        <p:nvSpPr>
          <p:cNvPr id="13" name="Shape 120">
            <a:extLst>
              <a:ext uri="{FF2B5EF4-FFF2-40B4-BE49-F238E27FC236}">
                <a16:creationId xmlns:a16="http://schemas.microsoft.com/office/drawing/2014/main" id="{7C4B1164-C570-7242-9C6E-37EC3ED1E6A8}"/>
              </a:ext>
            </a:extLst>
          </p:cNvPr>
          <p:cNvSpPr/>
          <p:nvPr/>
        </p:nvSpPr>
        <p:spPr>
          <a:xfrm>
            <a:off x="725937" y="3456336"/>
            <a:ext cx="2491068" cy="482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410744" fontAlgn="auto" hangingPunct="0">
              <a:spcBef>
                <a:spcPts val="0"/>
              </a:spcBef>
              <a:spcAft>
                <a:spcPts val="0"/>
              </a:spcAft>
            </a:pPr>
            <a:r>
              <a:rPr lang="de-DE" sz="2667" kern="0" dirty="0"/>
              <a:t>Andreas Jordan</a:t>
            </a:r>
            <a:endParaRPr sz="2667" kern="0" dirty="0"/>
          </a:p>
        </p:txBody>
      </p:sp>
      <p:sp>
        <p:nvSpPr>
          <p:cNvPr id="14" name="Shape 121">
            <a:extLst>
              <a:ext uri="{FF2B5EF4-FFF2-40B4-BE49-F238E27FC236}">
                <a16:creationId xmlns:a16="http://schemas.microsoft.com/office/drawing/2014/main" id="{E2C790FD-7575-8948-BB0C-D519C412339B}"/>
              </a:ext>
            </a:extLst>
          </p:cNvPr>
          <p:cNvSpPr/>
          <p:nvPr/>
        </p:nvSpPr>
        <p:spPr>
          <a:xfrm>
            <a:off x="725936" y="5804167"/>
            <a:ext cx="1614224" cy="482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410744" fontAlgn="auto" hangingPunct="0">
              <a:spcBef>
                <a:spcPts val="0"/>
              </a:spcBef>
              <a:spcAft>
                <a:spcPts val="0"/>
              </a:spcAft>
            </a:pPr>
            <a:r>
              <a:rPr lang="de-DE" sz="2667" kern="0" dirty="0"/>
              <a:t>Workshop</a:t>
            </a:r>
            <a:endParaRPr sz="2667" kern="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86800" y="1592263"/>
            <a:ext cx="10981313" cy="4537075"/>
          </a:xfrm>
        </p:spPr>
        <p:txBody>
          <a:bodyPr/>
          <a:lstStyle/>
          <a:p>
            <a:r>
              <a:rPr lang="de-DE" altLang="de-DE" dirty="0"/>
              <a:t>Vier Blöcke:</a:t>
            </a:r>
          </a:p>
          <a:p>
            <a:pPr lvl="1"/>
            <a:r>
              <a:rPr lang="de-DE" altLang="de-DE" dirty="0"/>
              <a:t>9:00 Uhr – 10:30 Uhr</a:t>
            </a:r>
          </a:p>
          <a:p>
            <a:pPr lvl="1"/>
            <a:r>
              <a:rPr lang="de-DE" altLang="de-DE" dirty="0"/>
              <a:t>10:45 Uhr – 12:00 Uhr</a:t>
            </a:r>
          </a:p>
          <a:p>
            <a:pPr lvl="1"/>
            <a:r>
              <a:rPr lang="de-DE" altLang="de-DE" dirty="0"/>
              <a:t>13:00 Uhr – 14:30 Uhr</a:t>
            </a:r>
          </a:p>
          <a:p>
            <a:pPr lvl="1"/>
            <a:r>
              <a:rPr lang="de-DE" altLang="de-DE" dirty="0"/>
              <a:t>14:45 Uhr – 16:00 Uhr</a:t>
            </a:r>
          </a:p>
          <a:p>
            <a:pPr lvl="1"/>
            <a:endParaRPr lang="de-DE" altLang="de-DE" dirty="0"/>
          </a:p>
          <a:p>
            <a:r>
              <a:rPr lang="de-DE" altLang="de-DE" dirty="0"/>
              <a:t>Bei Kommunikationsproblemen:</a:t>
            </a:r>
          </a:p>
          <a:p>
            <a:pPr lvl="1"/>
            <a:r>
              <a:rPr lang="de-DE" altLang="de-DE" dirty="0"/>
              <a:t>anj@ordix.de</a:t>
            </a:r>
          </a:p>
          <a:p>
            <a:pPr lvl="1"/>
            <a:endParaRPr lang="de-DE" altLang="de-DE" dirty="0"/>
          </a:p>
          <a:p>
            <a:r>
              <a:rPr lang="de-DE" altLang="de-DE" dirty="0"/>
              <a:t>Bitte mitmachen und nachfragen!</a:t>
            </a:r>
          </a:p>
          <a:p>
            <a:endParaRPr lang="de-DE" alt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b="0" dirty="0"/>
              <a:t>IT-Tage 2022, Andreas Jordan: Oracle und SQL Server: PowerShell für Datenbank-Admins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8F923-F90D-48B3-9282-E38D0773680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60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86800" y="1592263"/>
            <a:ext cx="10981313" cy="4537075"/>
          </a:xfrm>
        </p:spPr>
        <p:txBody>
          <a:bodyPr/>
          <a:lstStyle/>
          <a:p>
            <a:r>
              <a:rPr lang="de-DE" altLang="de-DE" dirty="0"/>
              <a:t>Warum PowerShell? Welche Version?</a:t>
            </a:r>
          </a:p>
          <a:p>
            <a:r>
              <a:rPr lang="de-DE" altLang="de-DE" dirty="0"/>
              <a:t>Datenverarbeitung in PowerShell</a:t>
            </a:r>
          </a:p>
          <a:p>
            <a:r>
              <a:rPr lang="de-DE" altLang="de-DE" dirty="0"/>
              <a:t>Integration von .NET</a:t>
            </a:r>
          </a:p>
          <a:p>
            <a:endParaRPr lang="de-DE" altLang="de-DE" dirty="0"/>
          </a:p>
          <a:p>
            <a:r>
              <a:rPr lang="de-DE" altLang="de-DE" dirty="0"/>
              <a:t>Einrichtung einer Verbindung zur Datenbank</a:t>
            </a:r>
          </a:p>
          <a:p>
            <a:r>
              <a:rPr lang="de-DE" altLang="de-DE" dirty="0"/>
              <a:t>PowerShell-Module / </a:t>
            </a:r>
            <a:r>
              <a:rPr lang="de-DE" altLang="de-DE" dirty="0" err="1"/>
              <a:t>NuGet</a:t>
            </a:r>
            <a:r>
              <a:rPr lang="de-DE" altLang="de-DE" dirty="0"/>
              <a:t>-Pakete</a:t>
            </a:r>
          </a:p>
          <a:p>
            <a:r>
              <a:rPr lang="de-DE" altLang="de-DE" dirty="0"/>
              <a:t>Abfrage und Änderung von Daten</a:t>
            </a:r>
          </a:p>
          <a:p>
            <a:endParaRPr lang="de-DE" altLang="de-DE" dirty="0"/>
          </a:p>
          <a:p>
            <a:r>
              <a:rPr lang="de-DE" altLang="de-DE" dirty="0"/>
              <a:t>Durchführung von verschiedenen Administrationsaufgaben</a:t>
            </a:r>
          </a:p>
          <a:p>
            <a:pPr lvl="1"/>
            <a:r>
              <a:rPr lang="de-DE" altLang="de-DE" dirty="0"/>
              <a:t>Index-Monitoring</a:t>
            </a:r>
          </a:p>
          <a:p>
            <a:pPr lvl="1"/>
            <a:r>
              <a:rPr lang="de-DE" altLang="de-DE" dirty="0"/>
              <a:t>Reorganisationen</a:t>
            </a:r>
          </a:p>
          <a:p>
            <a:pPr lvl="1"/>
            <a:r>
              <a:rPr lang="de-DE" altLang="de-DE" dirty="0"/>
              <a:t>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erwartet Sie hier?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b="0" dirty="0"/>
              <a:t>IT-Tage 2022, Andreas Jordan: Oracle und SQL Server: PowerShell für Datenbank-Admins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8F923-F90D-48B3-9282-E38D0773680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31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86800" y="1592263"/>
            <a:ext cx="10981313" cy="4537075"/>
          </a:xfrm>
        </p:spPr>
        <p:txBody>
          <a:bodyPr/>
          <a:lstStyle/>
          <a:p>
            <a:r>
              <a:rPr lang="de-DE" altLang="de-DE" dirty="0"/>
              <a:t>Auf jedem Windows System verfügbar, keine Installation notwendig.</a:t>
            </a:r>
          </a:p>
          <a:p>
            <a:pPr lvl="1"/>
            <a:r>
              <a:rPr lang="de-DE" altLang="de-DE" dirty="0"/>
              <a:t>PowerShell 5.1 reicht aktuell vollkommen aus, ist ab Windows Server 2016 und Windows 10 dabei.</a:t>
            </a:r>
          </a:p>
          <a:p>
            <a:pPr lvl="1"/>
            <a:r>
              <a:rPr lang="de-DE" altLang="de-DE" dirty="0"/>
              <a:t>PowerShell 7 ist sicher die Zukunft und läuft auch unter Linux.</a:t>
            </a:r>
          </a:p>
          <a:p>
            <a:pPr lvl="1"/>
            <a:r>
              <a:rPr lang="de-DE" altLang="de-DE" dirty="0"/>
              <a:t>PowerShell ISE reicht als „Entwicklungsumgebung“ und für die tägliche Arbeit aus.</a:t>
            </a:r>
          </a:p>
          <a:p>
            <a:pPr lvl="1"/>
            <a:r>
              <a:rPr lang="de-DE" altLang="de-DE" dirty="0"/>
              <a:t>Visual Studio Code (VS Code) kann bei umfangreicheren Skripten sinnvoll sein.</a:t>
            </a:r>
          </a:p>
          <a:p>
            <a:pPr lvl="1"/>
            <a:endParaRPr lang="de-DE" altLang="de-DE" dirty="0"/>
          </a:p>
          <a:p>
            <a:r>
              <a:rPr lang="de-DE" altLang="de-DE" dirty="0"/>
              <a:t>Durch die Nutzung von .NET ist es eine vollwertige objektorientierte Programmiersprache.</a:t>
            </a:r>
          </a:p>
          <a:p>
            <a:pPr lvl="1"/>
            <a:r>
              <a:rPr lang="de-DE" altLang="de-DE" dirty="0"/>
              <a:t>Schleifen</a:t>
            </a:r>
          </a:p>
          <a:p>
            <a:pPr lvl="1"/>
            <a:r>
              <a:rPr lang="de-DE" altLang="de-DE" dirty="0"/>
              <a:t>Fehlerbehandlung</a:t>
            </a:r>
          </a:p>
          <a:p>
            <a:pPr lvl="1"/>
            <a:r>
              <a:rPr lang="de-DE" altLang="de-DE" dirty="0" err="1"/>
              <a:t>Logging</a:t>
            </a:r>
            <a:endParaRPr lang="de-DE" altLang="de-DE" dirty="0"/>
          </a:p>
          <a:p>
            <a:pPr lvl="1"/>
            <a:endParaRPr lang="de-DE" altLang="de-DE" dirty="0"/>
          </a:p>
          <a:p>
            <a:r>
              <a:rPr lang="de-DE" altLang="de-DE" dirty="0"/>
              <a:t>Ich kann meine Skripte Zeile für Zeile ausführen.</a:t>
            </a:r>
          </a:p>
          <a:p>
            <a:endParaRPr lang="de-DE" alt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PowerShell?</a:t>
            </a:r>
            <a:r>
              <a:rPr lang="de-DE" altLang="de-DE" dirty="0"/>
              <a:t> Welche Version?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b="0" dirty="0"/>
              <a:t>IT-Tage 2022, Andreas Jordan: Oracle und SQL Server: PowerShell für Datenbank-Admins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8F923-F90D-48B3-9282-E38D0773680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83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ED56C0B-DA0F-F2C7-D498-E564789F3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 auf die Kommandozeile…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670432-5B91-17EA-C1B4-8BE8855E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Datenverarbeitung in PowerShell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299C51-D384-0001-29D6-4E3EC8F668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b="0" dirty="0"/>
              <a:t>IT-Tage 2022, Andreas Jordan: Oracle und SQL Server: PowerShell für Datenbank-Admins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051EDC-8DEA-B9BB-A52E-349826E8C7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A8F923-F90D-48B3-9282-E38D07736808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30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636873" y="1602000"/>
            <a:ext cx="8902800" cy="4525200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Ich verwende </a:t>
            </a:r>
            <a:r>
              <a:rPr lang="de-DE" altLang="de-DE" dirty="0" err="1"/>
              <a:t>ImportExcel</a:t>
            </a:r>
            <a:r>
              <a:rPr lang="de-DE" altLang="de-DE" dirty="0"/>
              <a:t> von Doug Finke (</a:t>
            </a:r>
            <a:r>
              <a:rPr lang="de-DE" altLang="de-DE" dirty="0">
                <a:hlinkClick r:id="rId2"/>
              </a:rPr>
              <a:t>https://github.com/dfinke/ImportExcel</a:t>
            </a:r>
            <a:r>
              <a:rPr lang="de-DE" altLang="de-DE" dirty="0"/>
              <a:t>).</a:t>
            </a:r>
          </a:p>
          <a:p>
            <a:pPr marL="0" indent="0">
              <a:buNone/>
            </a:pPr>
            <a:r>
              <a:rPr lang="de-DE" altLang="de-DE" dirty="0"/>
              <a:t>Das Modul benötigt kein installiertes Excel, sondern bringt eigene .NET-Klassen mit.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Excel als beliebtes Datendarstellungsprogramm (I)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b="0" dirty="0"/>
              <a:t>IT-Tage 2022, Andreas Jordan: Oracle und SQL Server: PowerShell für Datenbank-Admins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A8F923-F90D-48B3-9282-E38D0773680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638213" y="2629737"/>
            <a:ext cx="8902540" cy="310854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25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kumimoji="1">
                <a:solidFill>
                  <a:schemeClr val="bg2"/>
                </a:solidFill>
                <a:latin typeface="Arial" charset="0"/>
              </a:defRPr>
            </a:lvl1pPr>
            <a:lvl2pPr marL="742950" indent="-285750" eaLnBrk="0" hangingPunct="0">
              <a:spcBef>
                <a:spcPts val="25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kumimoji="1" sz="1600">
                <a:solidFill>
                  <a:schemeClr val="bg2"/>
                </a:solidFill>
                <a:latin typeface="Arial" charset="0"/>
              </a:defRPr>
            </a:lvl2pPr>
            <a:lvl3pPr marL="1143000" indent="-228600" eaLnBrk="0" hangingPunct="0">
              <a:spcBef>
                <a:spcPts val="25"/>
              </a:spcBef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  <a:defRPr kumimoji="1" sz="1400">
                <a:solidFill>
                  <a:schemeClr val="bg2"/>
                </a:solidFill>
                <a:latin typeface="Arial" charset="0"/>
              </a:defRPr>
            </a:lvl3pPr>
            <a:lvl4pPr marL="1600200" indent="-228600" eaLnBrk="0" hangingPunct="0">
              <a:spcBef>
                <a:spcPts val="25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kumimoji="1" sz="1200">
                <a:solidFill>
                  <a:schemeClr val="bg2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SzPct val="100000"/>
              <a:defRPr kumimoji="1" sz="14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defRPr kumimoji="1" sz="14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defRPr kumimoji="1" sz="14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defRPr kumimoji="1" sz="14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defRPr kumimoji="1" sz="1400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de-DE" sz="1400" b="1" dirty="0">
                <a:latin typeface="Courier New" pitchFamily="49" charset="0"/>
              </a:rPr>
              <a:t>Install-Module –Name </a:t>
            </a:r>
            <a:r>
              <a:rPr kumimoji="0" lang="en-US" altLang="de-DE" sz="1400" b="1" dirty="0" err="1">
                <a:latin typeface="Courier New" pitchFamily="49" charset="0"/>
              </a:rPr>
              <a:t>ImportExcel</a:t>
            </a:r>
            <a:r>
              <a:rPr kumimoji="0" lang="en-US" altLang="de-DE" sz="1400" b="1" dirty="0">
                <a:latin typeface="Courier New" pitchFamily="49" charset="0"/>
              </a:rPr>
              <a:t> -Scope </a:t>
            </a:r>
            <a:r>
              <a:rPr kumimoji="0" lang="en-US" altLang="de-DE" sz="1400" b="1" dirty="0" err="1">
                <a:latin typeface="Courier New" pitchFamily="49" charset="0"/>
              </a:rPr>
              <a:t>CurrentUser</a:t>
            </a:r>
            <a:endParaRPr kumimoji="0" lang="en-US" altLang="de-DE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de-DE" altLang="de-DE" sz="1400" b="1" dirty="0">
                <a:latin typeface="Courier New" pitchFamily="49" charset="0"/>
              </a:rPr>
              <a:t>Import-Module -Name </a:t>
            </a:r>
            <a:r>
              <a:rPr kumimoji="0" lang="en-US" altLang="de-DE" sz="1400" b="1" dirty="0" err="1">
                <a:latin typeface="Courier New" pitchFamily="49" charset="0"/>
              </a:rPr>
              <a:t>ImportExcel</a:t>
            </a:r>
            <a:endParaRPr kumimoji="0" lang="en-US" altLang="de-DE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en-US" altLang="de-DE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de-DE" sz="1400" b="1" dirty="0">
                <a:latin typeface="Courier New" pitchFamily="49" charset="0"/>
              </a:rPr>
              <a:t>$query = </a:t>
            </a:r>
            <a:r>
              <a:rPr kumimoji="0" lang="de-DE" altLang="de-DE" sz="1400" b="1" dirty="0">
                <a:latin typeface="Courier New" pitchFamily="49" charset="0"/>
              </a:rPr>
              <a:t>'SELECT * FROM </a:t>
            </a:r>
            <a:r>
              <a:rPr kumimoji="0" lang="de-DE" altLang="de-DE" sz="1400" b="1" dirty="0" err="1">
                <a:latin typeface="Courier New" pitchFamily="49" charset="0"/>
              </a:rPr>
              <a:t>v$parameter</a:t>
            </a:r>
            <a:r>
              <a:rPr kumimoji="0" lang="de-DE" altLang="de-DE" sz="1400" b="1" dirty="0">
                <a:latin typeface="Courier New" pitchFamily="49" charset="0"/>
              </a:rPr>
              <a:t>'</a:t>
            </a:r>
            <a:endParaRPr kumimoji="0" lang="en-US" altLang="de-DE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de-DE" altLang="de-DE" sz="1400" b="1" dirty="0">
                <a:latin typeface="Courier New" pitchFamily="49" charset="0"/>
              </a:rPr>
              <a:t>$</a:t>
            </a:r>
            <a:r>
              <a:rPr kumimoji="0" lang="de-DE" altLang="de-DE" sz="1400" b="1" dirty="0" err="1">
                <a:latin typeface="Courier New" pitchFamily="49" charset="0"/>
              </a:rPr>
              <a:t>data</a:t>
            </a:r>
            <a:r>
              <a:rPr kumimoji="0" lang="de-DE" altLang="de-DE" sz="1400" b="1" dirty="0">
                <a:latin typeface="Courier New" pitchFamily="49" charset="0"/>
              </a:rPr>
              <a:t> = </a:t>
            </a:r>
            <a:r>
              <a:rPr kumimoji="0" lang="de-DE" altLang="de-DE" sz="1400" b="1" dirty="0" err="1">
                <a:latin typeface="Courier New" pitchFamily="49" charset="0"/>
              </a:rPr>
              <a:t>Invoke-OraQuery</a:t>
            </a:r>
            <a:r>
              <a:rPr kumimoji="0" lang="de-DE" altLang="de-DE" sz="1400" b="1" dirty="0">
                <a:latin typeface="Courier New" pitchFamily="49" charset="0"/>
              </a:rPr>
              <a:t> -Connection $</a:t>
            </a:r>
            <a:r>
              <a:rPr kumimoji="0" lang="de-DE" altLang="de-DE" sz="1400" b="1" dirty="0" err="1">
                <a:latin typeface="Courier New" pitchFamily="49" charset="0"/>
              </a:rPr>
              <a:t>connection</a:t>
            </a:r>
            <a:r>
              <a:rPr kumimoji="0" lang="de-DE" altLang="de-DE" sz="1400" b="1" dirty="0">
                <a:latin typeface="Courier New" pitchFamily="49" charset="0"/>
              </a:rPr>
              <a:t> –Query </a:t>
            </a:r>
            <a:r>
              <a:rPr kumimoji="0" lang="en-US" altLang="de-DE" sz="1400" b="1" dirty="0">
                <a:latin typeface="Courier New" pitchFamily="49" charset="0"/>
              </a:rPr>
              <a:t>$query</a:t>
            </a:r>
            <a:endParaRPr kumimoji="0" lang="de-DE" altLang="de-DE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0" lang="de-DE" altLang="de-DE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de-DE" altLang="de-DE" sz="1400" b="1" dirty="0">
                <a:latin typeface="Courier New" pitchFamily="49" charset="0"/>
              </a:rPr>
              <a:t>$</a:t>
            </a:r>
            <a:r>
              <a:rPr kumimoji="0" lang="de-DE" altLang="de-DE" sz="1400" b="1" dirty="0" err="1">
                <a:latin typeface="Courier New" pitchFamily="49" charset="0"/>
              </a:rPr>
              <a:t>excelParams</a:t>
            </a:r>
            <a:r>
              <a:rPr kumimoji="0" lang="de-DE" altLang="de-DE" sz="1400" b="1" dirty="0">
                <a:latin typeface="Courier New" pitchFamily="49" charset="0"/>
              </a:rPr>
              <a:t> = @{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de-DE" altLang="de-DE" sz="1400" b="1" dirty="0">
                <a:latin typeface="Courier New" pitchFamily="49" charset="0"/>
              </a:rPr>
              <a:t>    Path          = 'parameter.xlsx'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de-DE" altLang="de-DE" sz="1400" b="1" dirty="0">
                <a:latin typeface="Courier New" pitchFamily="49" charset="0"/>
              </a:rPr>
              <a:t>    </a:t>
            </a:r>
            <a:r>
              <a:rPr kumimoji="0" lang="de-DE" altLang="de-DE" sz="1400" b="1" dirty="0" err="1">
                <a:latin typeface="Courier New" pitchFamily="49" charset="0"/>
              </a:rPr>
              <a:t>WorksheetName</a:t>
            </a:r>
            <a:r>
              <a:rPr kumimoji="0" lang="de-DE" altLang="de-DE" sz="1400" b="1" dirty="0">
                <a:latin typeface="Courier New" pitchFamily="49" charset="0"/>
              </a:rPr>
              <a:t> = '</a:t>
            </a:r>
            <a:r>
              <a:rPr kumimoji="0" lang="de-DE" altLang="de-DE" sz="1400" b="1" dirty="0" err="1">
                <a:latin typeface="Courier New" pitchFamily="49" charset="0"/>
              </a:rPr>
              <a:t>v$parameter</a:t>
            </a:r>
            <a:r>
              <a:rPr kumimoji="0" lang="de-DE" altLang="de-DE" sz="1400" b="1" dirty="0">
                <a:latin typeface="Courier New" pitchFamily="49" charset="0"/>
              </a:rPr>
              <a:t>'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de-DE" altLang="de-DE" sz="1400" b="1" dirty="0">
                <a:latin typeface="Courier New" pitchFamily="49" charset="0"/>
              </a:rPr>
              <a:t>    </a:t>
            </a:r>
            <a:r>
              <a:rPr kumimoji="0" lang="de-DE" altLang="de-DE" sz="1400" b="1" dirty="0" err="1">
                <a:latin typeface="Courier New" pitchFamily="49" charset="0"/>
              </a:rPr>
              <a:t>TableStyle</a:t>
            </a:r>
            <a:r>
              <a:rPr kumimoji="0" lang="de-DE" altLang="de-DE" sz="1400" b="1" dirty="0">
                <a:latin typeface="Courier New" pitchFamily="49" charset="0"/>
              </a:rPr>
              <a:t>    = 'Light18'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de-DE" altLang="de-DE" sz="1400" b="1" dirty="0">
                <a:latin typeface="Courier New" pitchFamily="49" charset="0"/>
              </a:rPr>
              <a:t>    </a:t>
            </a:r>
            <a:r>
              <a:rPr kumimoji="0" lang="de-DE" altLang="de-DE" sz="1400" b="1" dirty="0" err="1">
                <a:latin typeface="Courier New" pitchFamily="49" charset="0"/>
              </a:rPr>
              <a:t>AutoSize</a:t>
            </a:r>
            <a:r>
              <a:rPr kumimoji="0" lang="de-DE" altLang="de-DE" sz="1400" b="1" dirty="0">
                <a:latin typeface="Courier New" pitchFamily="49" charset="0"/>
              </a:rPr>
              <a:t>      = $</a:t>
            </a:r>
            <a:r>
              <a:rPr kumimoji="0" lang="de-DE" altLang="de-DE" sz="1400" b="1" dirty="0" err="1">
                <a:latin typeface="Courier New" pitchFamily="49" charset="0"/>
              </a:rPr>
              <a:t>true</a:t>
            </a:r>
            <a:endParaRPr kumimoji="0" lang="de-DE" altLang="de-DE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de-DE" altLang="de-DE" sz="1400" b="1" dirty="0">
                <a:latin typeface="Courier New" pitchFamily="49" charset="0"/>
              </a:rPr>
              <a:t>    </a:t>
            </a:r>
            <a:r>
              <a:rPr kumimoji="0" lang="de-DE" altLang="de-DE" sz="1400" b="1" dirty="0" err="1">
                <a:latin typeface="Courier New" pitchFamily="49" charset="0"/>
              </a:rPr>
              <a:t>FreezeTopRow</a:t>
            </a:r>
            <a:r>
              <a:rPr kumimoji="0" lang="de-DE" altLang="de-DE" sz="1400" b="1" dirty="0">
                <a:latin typeface="Courier New" pitchFamily="49" charset="0"/>
              </a:rPr>
              <a:t>  = $</a:t>
            </a:r>
            <a:r>
              <a:rPr kumimoji="0" lang="de-DE" altLang="de-DE" sz="1400" b="1" dirty="0" err="1">
                <a:latin typeface="Courier New" pitchFamily="49" charset="0"/>
              </a:rPr>
              <a:t>true</a:t>
            </a:r>
            <a:endParaRPr kumimoji="0" lang="de-DE" altLang="de-DE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de-DE" altLang="de-DE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de-DE" altLang="de-DE" sz="1400" b="1" dirty="0">
                <a:latin typeface="Courier New" pitchFamily="49" charset="0"/>
              </a:rPr>
              <a:t>$</a:t>
            </a:r>
            <a:r>
              <a:rPr kumimoji="0" lang="de-DE" altLang="de-DE" sz="1400" b="1" dirty="0" err="1">
                <a:latin typeface="Courier New" pitchFamily="49" charset="0"/>
              </a:rPr>
              <a:t>data</a:t>
            </a:r>
            <a:r>
              <a:rPr kumimoji="0" lang="de-DE" altLang="de-DE" sz="1400" b="1" dirty="0">
                <a:latin typeface="Courier New" pitchFamily="49" charset="0"/>
              </a:rPr>
              <a:t> | Export-Excel @excelParams</a:t>
            </a:r>
          </a:p>
        </p:txBody>
      </p:sp>
    </p:spTree>
    <p:extLst>
      <p:ext uri="{BB962C8B-B14F-4D97-AF65-F5344CB8AC3E}">
        <p14:creationId xmlns:p14="http://schemas.microsoft.com/office/powerpoint/2010/main" val="236118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Excel als beliebtes Datendarstellungsprogramm (II)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b="0" dirty="0"/>
              <a:t>IT-Tage 2022, Andreas Jordan: Oracle und SQL Server: PowerShell für Datenbank-Admins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8F923-F90D-48B3-9282-E38D07736808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885CD24-4893-37D6-F3A6-5C323A39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47" y="1452333"/>
            <a:ext cx="8263057" cy="45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9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86800" y="1592263"/>
            <a:ext cx="10981313" cy="4537075"/>
          </a:xfrm>
        </p:spPr>
        <p:txBody>
          <a:bodyPr/>
          <a:lstStyle/>
          <a:p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Excel als beliebtes Datendarstellungsprogramm (III)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b="0" dirty="0"/>
              <a:t>IT-Tage 2022, Andreas Jordan: Oracle und SQL Server: PowerShell für Datenbank-Admins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8F923-F90D-48B3-9282-E38D07736808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201DC8-F0A6-81E1-628B-57A6512CF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18" b="2301"/>
          <a:stretch/>
        </p:blipFill>
        <p:spPr>
          <a:xfrm>
            <a:off x="1638213" y="1451587"/>
            <a:ext cx="8212266" cy="453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86800" y="1592263"/>
            <a:ext cx="10981313" cy="4537075"/>
          </a:xfrm>
        </p:spPr>
        <p:txBody>
          <a:bodyPr/>
          <a:lstStyle/>
          <a:p>
            <a:endParaRPr lang="de-DE" altLang="de-DE" dirty="0"/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Excel als beliebtes Datendarstellungsprogramm (IV)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b="0" dirty="0"/>
              <a:t>IT-Tage 2022, Andreas Jordan: Oracle und SQL Server: PowerShell für Datenbank-Admins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8F923-F90D-48B3-9282-E38D07736808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5E5E04-2A8B-D221-68BD-B47550B4A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13" y="1592264"/>
            <a:ext cx="8478553" cy="36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4158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Full">
  <a:themeElements>
    <a:clrScheme name="ORDIX-2019">
      <a:dk1>
        <a:srgbClr val="595959"/>
      </a:dk1>
      <a:lt1>
        <a:sysClr val="window" lastClr="FFFFFF"/>
      </a:lt1>
      <a:dk2>
        <a:srgbClr val="E5E5E5"/>
      </a:dk2>
      <a:lt2>
        <a:srgbClr val="2C2C2C"/>
      </a:lt2>
      <a:accent1>
        <a:srgbClr val="009FA5"/>
      </a:accent1>
      <a:accent2>
        <a:srgbClr val="00777B"/>
      </a:accent2>
      <a:accent3>
        <a:srgbClr val="136C8B"/>
      </a:accent3>
      <a:accent4>
        <a:srgbClr val="0A4463"/>
      </a:accent4>
      <a:accent5>
        <a:srgbClr val="07283B"/>
      </a:accent5>
      <a:accent6>
        <a:srgbClr val="000000"/>
      </a:accent6>
      <a:hlink>
        <a:srgbClr val="0000FF"/>
      </a:hlink>
      <a:folHlink>
        <a:srgbClr val="800080"/>
      </a:folHlink>
    </a:clrScheme>
    <a:fontScheme name="Allgemeines (Standard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>
            <a:lumMod val="90000"/>
            <a:lumOff val="10000"/>
          </a:schemeClr>
        </a:solidFill>
        <a:ln w="9525">
          <a:solidFill>
            <a:schemeClr val="bg1"/>
          </a:solidFill>
          <a:miter lim="800000"/>
          <a:headEnd/>
          <a:tailEnd type="none" w="lg" len="med"/>
        </a:ln>
      </a:spPr>
      <a:bodyPr wrap="none" lIns="324000" tIns="36000" rIns="72000" bIns="36000" anchor="ctr"/>
      <a:lstStyle>
        <a:defPPr algn="l" eaLnBrk="1" hangingPunct="1">
          <a:spcAft>
            <a:spcPct val="50000"/>
          </a:spcAft>
          <a:defRPr sz="1800" b="1"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err="1" smtClean="0">
            <a:solidFill>
              <a:schemeClr val="bg2"/>
            </a:solidFill>
            <a:latin typeface="+mn-lt"/>
            <a:cs typeface="Arial" panose="020B0604020202020204" pitchFamily="34" charset="0"/>
          </a:defRPr>
        </a:defPPr>
      </a:lstStyle>
    </a:txDef>
  </a:objectDefaults>
  <a:extraClrSchemeLst>
    <a:extraClrScheme>
      <a:clrScheme name="Allgemeines (Standard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gemeines (Standard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gemeines (Standard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-Full.potx" id="{6D58FF6A-17C0-48D5-98E4-A9B7F185C604}" vid="{F7B18F53-E5DF-4C1E-8A5A-60D177463AE7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PowerPoint-Full</Template>
  <TotalTime>0</TotalTime>
  <Words>444</Words>
  <Application>Microsoft Office PowerPoint</Application>
  <PresentationFormat>Breitbild</PresentationFormat>
  <Paragraphs>81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Courier New</vt:lpstr>
      <vt:lpstr>Helvetica Light</vt:lpstr>
      <vt:lpstr>Neo Sans Std</vt:lpstr>
      <vt:lpstr>Times New Roman</vt:lpstr>
      <vt:lpstr>Wingdings</vt:lpstr>
      <vt:lpstr>PowerPoint-Full</vt:lpstr>
      <vt:lpstr>White</vt:lpstr>
      <vt:lpstr>PowerPoint-Präsentation</vt:lpstr>
      <vt:lpstr>Organisatorisches</vt:lpstr>
      <vt:lpstr>Was erwartet Sie hier?</vt:lpstr>
      <vt:lpstr>Warum PowerShell? Welche Version?</vt:lpstr>
      <vt:lpstr>Datenverarbeitung in PowerShell</vt:lpstr>
      <vt:lpstr>Excel als beliebtes Datendarstellungsprogramm (I)</vt:lpstr>
      <vt:lpstr>Excel als beliebtes Datendarstellungsprogramm (II)</vt:lpstr>
      <vt:lpstr>Excel als beliebtes Datendarstellungsprogramm (III)</vt:lpstr>
      <vt:lpstr>Excel als beliebtes Datendarstellungsprogramm (IV)</vt:lpstr>
      <vt:lpstr>PowerPoint-Präsentation</vt:lpstr>
    </vt:vector>
  </TitlesOfParts>
  <Company>ORDIX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DOAG 2022, PowerShell für Oracle DBAs, 22.09.2022</dc:title>
  <dc:subject>Thema</dc:subject>
  <dc:creator>Christian Ramm</dc:creator>
  <cp:lastModifiedBy>Andreas Jordan</cp:lastModifiedBy>
  <cp:revision>104</cp:revision>
  <cp:lastPrinted>2008-12-12T13:07:46Z</cp:lastPrinted>
  <dcterms:created xsi:type="dcterms:W3CDTF">2019-03-07T10:34:45Z</dcterms:created>
  <dcterms:modified xsi:type="dcterms:W3CDTF">2022-12-07T13:39:23Z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orlagen-Name">
    <vt:lpwstr>ORDIX Style-Guide</vt:lpwstr>
  </property>
  <property fmtid="{D5CDD505-2E9C-101B-9397-08002B2CF9AE}" pid="3" name="Vorlagen-Datum">
    <vt:lpwstr>18.01.2020</vt:lpwstr>
  </property>
  <property fmtid="{D5CDD505-2E9C-101B-9397-08002B2CF9AE}" pid="4" name="Vorlagen-Version">
    <vt:lpwstr>04.50</vt:lpwstr>
  </property>
</Properties>
</file>