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1" r:id="rId2"/>
    <p:sldId id="257" r:id="rId3"/>
    <p:sldId id="259" r:id="rId4"/>
    <p:sldId id="258" r:id="rId5"/>
    <p:sldId id="260" r:id="rId6"/>
  </p:sldIdLst>
  <p:sldSz cx="9144000" cy="6858000" type="screen4x3"/>
  <p:notesSz cx="6718300" cy="9855200"/>
  <p:defaultTextStyle>
    <a:defPPr>
      <a:defRPr lang="sl-SI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CB640"/>
    <a:srgbClr val="5A5A5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2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-4020" y="-108"/>
      </p:cViewPr>
      <p:guideLst>
        <p:guide orient="horz" pos="3104"/>
        <p:guide pos="211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quarter" idx="1"/>
          </p:nvPr>
        </p:nvSpPr>
        <p:spPr>
          <a:xfrm>
            <a:off x="3805238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AF917-92DA-41A4-B7CF-A9D97B331488}" type="datetimeFigureOut">
              <a:rPr lang="sl-SI" smtClean="0"/>
              <a:pPr/>
              <a:t>11.11.2015</a:t>
            </a:fld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2"/>
          </p:nvPr>
        </p:nvSpPr>
        <p:spPr>
          <a:xfrm>
            <a:off x="0" y="93614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3"/>
          </p:nvPr>
        </p:nvSpPr>
        <p:spPr>
          <a:xfrm>
            <a:off x="3805238" y="93614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A4B8B-3A46-419D-A80F-99FCA24A89B6}" type="slidenum">
              <a:rPr lang="sl-SI" smtClean="0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="" xmlns:p14="http://schemas.microsoft.com/office/powerpoint/2010/main" val="1833253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idx="1"/>
          </p:nvPr>
        </p:nvSpPr>
        <p:spPr>
          <a:xfrm>
            <a:off x="3805238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32185-1532-4039-B1B6-B8EBF2A04336}" type="datetimeFigureOut">
              <a:rPr lang="sl-SI" smtClean="0"/>
              <a:pPr/>
              <a:t>11.11.2015</a:t>
            </a:fld>
            <a:endParaRPr lang="sl-SI"/>
          </a:p>
        </p:txBody>
      </p:sp>
      <p:sp>
        <p:nvSpPr>
          <p:cNvPr id="4" name="Ograd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grada opomb 4"/>
          <p:cNvSpPr>
            <a:spLocks noGrp="1"/>
          </p:cNvSpPr>
          <p:nvPr>
            <p:ph type="body" sz="quarter" idx="3"/>
          </p:nvPr>
        </p:nvSpPr>
        <p:spPr>
          <a:xfrm>
            <a:off x="671513" y="4681538"/>
            <a:ext cx="5375275" cy="44338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4"/>
          </p:nvPr>
        </p:nvSpPr>
        <p:spPr>
          <a:xfrm>
            <a:off x="0" y="93614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05238" y="93614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83C0B-9D87-4EEB-BB27-92B10559B39C}" type="slidenum">
              <a:rPr lang="sl-SI" smtClean="0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="" xmlns:p14="http://schemas.microsoft.com/office/powerpoint/2010/main" val="162021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slov 1"/>
          <p:cNvSpPr txBox="1">
            <a:spLocks/>
          </p:cNvSpPr>
          <p:nvPr userDrawn="1"/>
        </p:nvSpPr>
        <p:spPr>
          <a:xfrm>
            <a:off x="593725" y="3429000"/>
            <a:ext cx="7794625" cy="1973263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00000"/>
              </a:lnSpc>
            </a:pPr>
            <a:endParaRPr lang="sl-SI" sz="4000" dirty="0" smtClean="0">
              <a:latin typeface="Trebuchet MS" pitchFamily="34" charset="0"/>
            </a:endParaRPr>
          </a:p>
        </p:txBody>
      </p:sp>
      <p:pic>
        <p:nvPicPr>
          <p:cNvPr id="7" name="Slika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grada besedila 11"/>
          <p:cNvSpPr>
            <a:spLocks noGrp="1"/>
          </p:cNvSpPr>
          <p:nvPr>
            <p:ph type="body" sz="quarter" idx="10"/>
          </p:nvPr>
        </p:nvSpPr>
        <p:spPr>
          <a:xfrm>
            <a:off x="715963" y="3749675"/>
            <a:ext cx="78867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sl-SI" dirty="0" smtClean="0"/>
              <a:t>Uredite sloge besedila matrice</a:t>
            </a:r>
          </a:p>
        </p:txBody>
      </p:sp>
    </p:spTree>
    <p:extLst>
      <p:ext uri="{BB962C8B-B14F-4D97-AF65-F5344CB8AC3E}">
        <p14:creationId xmlns="" xmlns:p14="http://schemas.microsoft.com/office/powerpoint/2010/main" val="1663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avitev po m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značba mesta vsebin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</p:spPr>
      </p:pic>
      <p:sp>
        <p:nvSpPr>
          <p:cNvPr id="13" name="Ograda besedila 12"/>
          <p:cNvSpPr>
            <a:spLocks noGrp="1"/>
          </p:cNvSpPr>
          <p:nvPr>
            <p:ph type="body" sz="quarter" idx="10" hasCustomPrompt="1"/>
          </p:nvPr>
        </p:nvSpPr>
        <p:spPr>
          <a:xfrm>
            <a:off x="639763" y="1874838"/>
            <a:ext cx="7932737" cy="294163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</a:lstStyle>
          <a:p>
            <a:pPr lvl="0"/>
            <a:r>
              <a:rPr lang="sl-SI" dirty="0" smtClean="0"/>
              <a:t>Besedilo</a:t>
            </a:r>
          </a:p>
        </p:txBody>
      </p:sp>
      <p:sp>
        <p:nvSpPr>
          <p:cNvPr id="7" name="Naslov 1"/>
          <p:cNvSpPr>
            <a:spLocks noGrp="1"/>
          </p:cNvSpPr>
          <p:nvPr>
            <p:ph type="title"/>
          </p:nvPr>
        </p:nvSpPr>
        <p:spPr>
          <a:xfrm>
            <a:off x="655320" y="47275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CB64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sl-SI" dirty="0" smtClean="0"/>
              <a:t>Uredite slog naslova matrice</a:t>
            </a:r>
            <a:endParaRPr lang="sl-SI" dirty="0"/>
          </a:p>
        </p:txBody>
      </p:sp>
    </p:spTree>
    <p:extLst>
      <p:ext uri="{BB962C8B-B14F-4D97-AF65-F5344CB8AC3E}">
        <p14:creationId xmlns="" xmlns:p14="http://schemas.microsoft.com/office/powerpoint/2010/main" val="184146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stavitev po m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CB64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sl-SI" dirty="0" smtClean="0"/>
              <a:t>Uredite slog naslova matrice</a:t>
            </a:r>
            <a:endParaRPr lang="sl-SI" dirty="0"/>
          </a:p>
        </p:txBody>
      </p:sp>
      <p:pic>
        <p:nvPicPr>
          <p:cNvPr id="3" name="Označba mesta vsebin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175"/>
            <a:ext cx="9144000" cy="6854825"/>
          </a:xfrm>
          <a:prstGeom prst="rect">
            <a:avLst/>
          </a:prstGeom>
        </p:spPr>
      </p:pic>
      <p:sp>
        <p:nvSpPr>
          <p:cNvPr id="7" name="Ograda besedila 6"/>
          <p:cNvSpPr>
            <a:spLocks noGrp="1"/>
          </p:cNvSpPr>
          <p:nvPr>
            <p:ph type="body" sz="quarter" idx="11" hasCustomPrompt="1"/>
          </p:nvPr>
        </p:nvSpPr>
        <p:spPr>
          <a:xfrm>
            <a:off x="624840" y="1882140"/>
            <a:ext cx="7818119" cy="370363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</a:lstStyle>
          <a:p>
            <a:pPr lvl="0"/>
            <a:r>
              <a:rPr lang="sl-SI" dirty="0" smtClean="0"/>
              <a:t>Besedilo</a:t>
            </a:r>
          </a:p>
        </p:txBody>
      </p:sp>
    </p:spTree>
    <p:extLst>
      <p:ext uri="{BB962C8B-B14F-4D97-AF65-F5344CB8AC3E}">
        <p14:creationId xmlns="" xmlns:p14="http://schemas.microsoft.com/office/powerpoint/2010/main" val="376931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stavitev po m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CB64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sl-SI" dirty="0" smtClean="0"/>
              <a:t>Uredite slog naslova matrice</a:t>
            </a:r>
            <a:endParaRPr lang="sl-SI" dirty="0"/>
          </a:p>
        </p:txBody>
      </p:sp>
      <p:pic>
        <p:nvPicPr>
          <p:cNvPr id="3" name="Označba mesta vsebin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175"/>
            <a:ext cx="9144000" cy="6854825"/>
          </a:xfrm>
          <a:prstGeom prst="rect">
            <a:avLst/>
          </a:prstGeom>
        </p:spPr>
      </p:pic>
      <p:sp>
        <p:nvSpPr>
          <p:cNvPr id="4" name="Naslov 1"/>
          <p:cNvSpPr txBox="1">
            <a:spLocks/>
          </p:cNvSpPr>
          <p:nvPr userDrawn="1"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00000"/>
              </a:lnSpc>
            </a:pPr>
            <a:endParaRPr lang="sl-SI" sz="3600" b="1" dirty="0" smtClean="0">
              <a:solidFill>
                <a:srgbClr val="6CB640"/>
              </a:solidFill>
              <a:latin typeface="Trebuchet MS" pitchFamily="34" charset="0"/>
            </a:endParaRPr>
          </a:p>
        </p:txBody>
      </p:sp>
      <p:sp>
        <p:nvSpPr>
          <p:cNvPr id="6" name="Ograda besedila 5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889760"/>
            <a:ext cx="7886700" cy="37719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</a:lstStyle>
          <a:p>
            <a:pPr lvl="0"/>
            <a:r>
              <a:rPr lang="sl-SI" dirty="0" smtClean="0"/>
              <a:t>Besedilo</a:t>
            </a:r>
          </a:p>
        </p:txBody>
      </p:sp>
    </p:spTree>
    <p:extLst>
      <p:ext uri="{BB962C8B-B14F-4D97-AF65-F5344CB8AC3E}">
        <p14:creationId xmlns="" xmlns:p14="http://schemas.microsoft.com/office/powerpoint/2010/main" val="2590403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stavitev po me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6CB64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sl-SI" dirty="0" smtClean="0"/>
              <a:t>Uredite slog naslova matrice</a:t>
            </a:r>
            <a:endParaRPr lang="sl-SI" dirty="0"/>
          </a:p>
        </p:txBody>
      </p:sp>
      <p:pic>
        <p:nvPicPr>
          <p:cNvPr id="3" name="Označba mesta vsebin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4825"/>
          </a:xfrm>
          <a:prstGeom prst="rect">
            <a:avLst/>
          </a:prstGeom>
        </p:spPr>
      </p:pic>
      <p:sp>
        <p:nvSpPr>
          <p:cNvPr id="4" name="Naslov 1"/>
          <p:cNvSpPr txBox="1">
            <a:spLocks/>
          </p:cNvSpPr>
          <p:nvPr userDrawn="1"/>
        </p:nvSpPr>
        <p:spPr>
          <a:xfrm>
            <a:off x="628650" y="365125"/>
            <a:ext cx="7174230" cy="132556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>
              <a:lnSpc>
                <a:spcPct val="100000"/>
              </a:lnSpc>
            </a:pPr>
            <a:endParaRPr lang="sl-SI" sz="3600" b="1" dirty="0" smtClean="0">
              <a:solidFill>
                <a:srgbClr val="6CB640"/>
              </a:solidFill>
              <a:latin typeface="Trebuchet MS" pitchFamily="34" charset="0"/>
            </a:endParaRPr>
          </a:p>
        </p:txBody>
      </p:sp>
      <p:sp>
        <p:nvSpPr>
          <p:cNvPr id="6" name="Ograda besedila 5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05000"/>
            <a:ext cx="7181850" cy="413067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</a:lstStyle>
          <a:p>
            <a:pPr lvl="0"/>
            <a:r>
              <a:rPr lang="sl-SI" dirty="0" smtClean="0"/>
              <a:t>Besedilo</a:t>
            </a:r>
          </a:p>
        </p:txBody>
      </p:sp>
    </p:spTree>
    <p:extLst>
      <p:ext uri="{BB962C8B-B14F-4D97-AF65-F5344CB8AC3E}">
        <p14:creationId xmlns="" xmlns:p14="http://schemas.microsoft.com/office/powerpoint/2010/main" val="210537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0"/>
            <a:ext cx="91471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grada besedila 1"/>
          <p:cNvSpPr>
            <a:spLocks noGrp="1"/>
          </p:cNvSpPr>
          <p:nvPr>
            <p:ph type="body" idx="1"/>
          </p:nvPr>
        </p:nvSpPr>
        <p:spPr>
          <a:xfrm>
            <a:off x="457200" y="3497581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sl-SI" dirty="0" smtClean="0"/>
          </a:p>
          <a:p>
            <a:pPr lvl="0"/>
            <a:r>
              <a:rPr lang="sl-SI" dirty="0" smtClean="0"/>
              <a:t>Uredite sloge besedila matrice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7" r:id="rId4"/>
    <p:sldLayoutId id="2147483676" r:id="rId5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4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besedila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sl-SI" b="1" dirty="0" smtClean="0"/>
              <a:t>S FOTOGRAFIJO DO SPLETNE STRANI</a:t>
            </a:r>
            <a:endParaRPr lang="en-US" dirty="0" smtClean="0"/>
          </a:p>
          <a:p>
            <a:pPr algn="just"/>
            <a:endParaRPr lang="sl-SI" dirty="0"/>
          </a:p>
        </p:txBody>
      </p:sp>
      <p:sp>
        <p:nvSpPr>
          <p:cNvPr id="3" name="TextBox 2"/>
          <p:cNvSpPr txBox="1"/>
          <p:nvPr/>
        </p:nvSpPr>
        <p:spPr>
          <a:xfrm>
            <a:off x="3592286" y="6257108"/>
            <a:ext cx="217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l-SI" i="1" dirty="0" smtClean="0"/>
              <a:t>ANDREAS KOMOČAR</a:t>
            </a:r>
            <a:endParaRPr lang="en-US" i="1" dirty="0"/>
          </a:p>
        </p:txBody>
      </p:sp>
    </p:spTree>
    <p:extLst>
      <p:ext uri="{BB962C8B-B14F-4D97-AF65-F5344CB8AC3E}">
        <p14:creationId xmlns="" xmlns:p14="http://schemas.microsoft.com/office/powerpoint/2010/main" val="94284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besedila 1"/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rmAutofit fontScale="92500" lnSpcReduction="2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l-SI" spc="300" dirty="0" smtClean="0"/>
              <a:t>Približati fotografijo širši množici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l-SI" spc="300" dirty="0" smtClean="0"/>
              <a:t>Osnove fotografskih veščin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l-SI" spc="300" dirty="0" smtClean="0"/>
              <a:t>Obdelava fotografije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l-SI" spc="300" dirty="0" smtClean="0"/>
              <a:t>Shranjevanje in označevanje fotografij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sl-SI" spc="300" dirty="0" smtClean="0"/>
              <a:t>Predstavitev foto galerije na spletu</a:t>
            </a:r>
            <a:endParaRPr lang="sl-SI" spc="300" dirty="0"/>
          </a:p>
        </p:txBody>
      </p:sp>
      <p:sp>
        <p:nvSpPr>
          <p:cNvPr id="3" name="Naslov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OPIS IN NAMEN PROJEKTA</a:t>
            </a:r>
            <a:endParaRPr lang="sl-SI" dirty="0"/>
          </a:p>
        </p:txBody>
      </p:sp>
    </p:spTree>
    <p:extLst>
      <p:ext uri="{BB962C8B-B14F-4D97-AF65-F5344CB8AC3E}">
        <p14:creationId xmlns="" xmlns:p14="http://schemas.microsoft.com/office/powerpoint/2010/main" val="140777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SWOT ANALIZA</a:t>
            </a:r>
            <a:endParaRPr lang="sl-S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149531"/>
            <a:ext cx="8996851" cy="4634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6662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IZVEDBA PROJETA</a:t>
            </a:r>
            <a:endParaRPr lang="sl-SI" dirty="0"/>
          </a:p>
        </p:txBody>
      </p:sp>
      <p:sp>
        <p:nvSpPr>
          <p:cNvPr id="3" name="Ograda besedila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sl-SI" spc="300" dirty="0" smtClean="0"/>
              <a:t>Analiza obstoječega stanja - anketni vprašalnik, intervju</a:t>
            </a:r>
            <a:endParaRPr lang="en-US" spc="300" dirty="0" smtClean="0"/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sl-SI" spc="300" dirty="0" smtClean="0"/>
              <a:t>Pridobivanje sponzorjev - opcijsko</a:t>
            </a:r>
            <a:endParaRPr lang="en-US" spc="300" dirty="0" smtClean="0"/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sl-SI" spc="300" dirty="0" smtClean="0"/>
              <a:t>Zakup spletnega prostora in registracija domene, ter odpiranje profilov na socialnih omrežjih</a:t>
            </a:r>
            <a:endParaRPr lang="en-US" spc="300" dirty="0" smtClean="0"/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sl-SI" spc="300" dirty="0" smtClean="0"/>
              <a:t>Izdelava spletne strani delavnice, letakov in vabil</a:t>
            </a:r>
            <a:endParaRPr lang="en-US" spc="300" dirty="0" smtClean="0"/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sl-SI" spc="300" dirty="0" smtClean="0"/>
              <a:t>Oglaševanje in zbiranje prijav</a:t>
            </a:r>
            <a:endParaRPr lang="en-US" spc="300" dirty="0" smtClean="0"/>
          </a:p>
          <a:p>
            <a:pPr lvl="0">
              <a:lnSpc>
                <a:spcPct val="120000"/>
              </a:lnSpc>
              <a:buFont typeface="Arial" pitchFamily="34" charset="0"/>
              <a:buChar char="•"/>
            </a:pPr>
            <a:r>
              <a:rPr lang="sl-SI" spc="300" dirty="0" smtClean="0"/>
              <a:t>Izvedba delavnice</a:t>
            </a:r>
            <a:endParaRPr lang="en-US" spc="300" dirty="0" smtClean="0"/>
          </a:p>
          <a:p>
            <a:pPr>
              <a:buFont typeface="Arial" pitchFamily="34" charset="0"/>
              <a:buChar char="•"/>
            </a:pPr>
            <a:endParaRPr lang="sl-SI" dirty="0"/>
          </a:p>
        </p:txBody>
      </p:sp>
    </p:spTree>
    <p:extLst>
      <p:ext uri="{BB962C8B-B14F-4D97-AF65-F5344CB8AC3E}">
        <p14:creationId xmlns="" xmlns:p14="http://schemas.microsoft.com/office/powerpoint/2010/main" val="401143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ZAKLJUČEK</a:t>
            </a:r>
            <a:endParaRPr lang="sl-SI" dirty="0"/>
          </a:p>
        </p:txBody>
      </p:sp>
      <p:sp>
        <p:nvSpPr>
          <p:cNvPr id="3" name="Ograda besedila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sl-SI" sz="2800" spc="300" dirty="0" smtClean="0"/>
              <a:t>Analiza uspešnosti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sl-SI" sz="2800" spc="300" dirty="0" smtClean="0"/>
              <a:t>Predlogi za izboljšanje</a:t>
            </a:r>
          </a:p>
          <a:p>
            <a:pPr lvl="0">
              <a:lnSpc>
                <a:spcPct val="200000"/>
              </a:lnSpc>
              <a:buFont typeface="Arial" pitchFamily="34" charset="0"/>
              <a:buChar char="•"/>
            </a:pPr>
            <a:r>
              <a:rPr lang="sl-SI" sz="2800" spc="300" dirty="0" smtClean="0"/>
              <a:t>Nadaljevati, DA ali NE?</a:t>
            </a:r>
            <a:endParaRPr lang="en-US" sz="2800" spc="300" dirty="0" smtClean="0"/>
          </a:p>
          <a:p>
            <a:endParaRPr lang="sl-SI" dirty="0"/>
          </a:p>
        </p:txBody>
      </p:sp>
    </p:spTree>
    <p:extLst>
      <p:ext uri="{BB962C8B-B14F-4D97-AF65-F5344CB8AC3E}">
        <p14:creationId xmlns="" xmlns:p14="http://schemas.microsoft.com/office/powerpoint/2010/main" val="3113127549"/>
      </p:ext>
    </p:extLst>
  </p:cSld>
  <p:clrMapOvr>
    <a:masterClrMapping/>
  </p:clrMapOvr>
</p:sld>
</file>

<file path=ppt/theme/theme1.xml><?xml version="1.0" encoding="utf-8"?>
<a:theme xmlns:a="http://schemas.openxmlformats.org/drawingml/2006/main" name="Prva stran">
  <a:themeElements>
    <a:clrScheme name="Officeova 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ova te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ova 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dstavitev1" id="{7E25B0B4-D3EC-475E-8E2B-C95FE3C64C39}" vid="{105E42B9-569F-4DF2-9826-9B94C8822D2B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isar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FIS_ppt template_avg13 (1)</Template>
  <TotalTime>118</TotalTime>
  <Words>84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Prva stran</vt:lpstr>
      <vt:lpstr>Slide 1</vt:lpstr>
      <vt:lpstr>OPIS IN NAMEN PROJEKTA</vt:lpstr>
      <vt:lpstr>SWOT ANALIZA</vt:lpstr>
      <vt:lpstr>IZVEDBA PROJETA</vt:lpstr>
      <vt:lpstr>ZAKLJUČEK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</dc:title>
  <dc:creator>barbarap</dc:creator>
  <cp:lastModifiedBy>Andreas</cp:lastModifiedBy>
  <cp:revision>30</cp:revision>
  <cp:lastPrinted>2013-08-27T06:18:44Z</cp:lastPrinted>
  <dcterms:created xsi:type="dcterms:W3CDTF">2013-08-28T07:25:51Z</dcterms:created>
  <dcterms:modified xsi:type="dcterms:W3CDTF">2015-11-11T21:05:47Z</dcterms:modified>
</cp:coreProperties>
</file>