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59" r:id="rId7"/>
    <p:sldId id="261" r:id="rId8"/>
    <p:sldId id="262" r:id="rId9"/>
    <p:sldId id="260" r:id="rId10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D599F"/>
    <a:srgbClr val="0D4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98FEF6-D4F3-404E-BDCC-EA25FDA63AB1}" v="5" dt="2022-07-07T07:19:39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2" autoAdjust="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Krauß" userId="6830241cc665b1c2" providerId="LiveId" clId="{5598FEF6-D4F3-404E-BDCC-EA25FDA63AB1}"/>
    <pc:docChg chg="undo custSel addSld delSld modSld modMainMaster">
      <pc:chgData name="Andreas Krauß" userId="6830241cc665b1c2" providerId="LiveId" clId="{5598FEF6-D4F3-404E-BDCC-EA25FDA63AB1}" dt="2022-07-07T07:21:19.722" v="87" actId="14100"/>
      <pc:docMkLst>
        <pc:docMk/>
      </pc:docMkLst>
      <pc:sldChg chg="addSp modSp mod">
        <pc:chgData name="Andreas Krauß" userId="6830241cc665b1c2" providerId="LiveId" clId="{5598FEF6-D4F3-404E-BDCC-EA25FDA63AB1}" dt="2022-07-07T07:21:19.722" v="87" actId="14100"/>
        <pc:sldMkLst>
          <pc:docMk/>
          <pc:sldMk cId="4208381711" sldId="257"/>
        </pc:sldMkLst>
        <pc:spChg chg="add mod">
          <ac:chgData name="Andreas Krauß" userId="6830241cc665b1c2" providerId="LiveId" clId="{5598FEF6-D4F3-404E-BDCC-EA25FDA63AB1}" dt="2022-07-07T06:13:00.490" v="24" actId="1076"/>
          <ac:spMkLst>
            <pc:docMk/>
            <pc:sldMk cId="4208381711" sldId="257"/>
            <ac:spMk id="2" creationId="{6F289C3E-3DCF-1B1F-412B-A35B3FD61FD3}"/>
          </ac:spMkLst>
        </pc:spChg>
        <pc:spChg chg="mod">
          <ac:chgData name="Andreas Krauß" userId="6830241cc665b1c2" providerId="LiveId" clId="{5598FEF6-D4F3-404E-BDCC-EA25FDA63AB1}" dt="2022-07-07T07:21:19.722" v="87" actId="14100"/>
          <ac:spMkLst>
            <pc:docMk/>
            <pc:sldMk cId="4208381711" sldId="257"/>
            <ac:spMk id="4" creationId="{8B364A09-1190-8A48-F99B-2056428D52C6}"/>
          </ac:spMkLst>
        </pc:spChg>
        <pc:spChg chg="mod">
          <ac:chgData name="Andreas Krauß" userId="6830241cc665b1c2" providerId="LiveId" clId="{5598FEF6-D4F3-404E-BDCC-EA25FDA63AB1}" dt="2022-07-07T07:21:13.115" v="86" actId="27636"/>
          <ac:spMkLst>
            <pc:docMk/>
            <pc:sldMk cId="4208381711" sldId="257"/>
            <ac:spMk id="5" creationId="{8116E580-4E72-C342-0949-9C53D50CF711}"/>
          </ac:spMkLst>
        </pc:spChg>
      </pc:sldChg>
      <pc:sldChg chg="addSp modSp mod">
        <pc:chgData name="Andreas Krauß" userId="6830241cc665b1c2" providerId="LiveId" clId="{5598FEF6-D4F3-404E-BDCC-EA25FDA63AB1}" dt="2022-07-07T06:13:09.798" v="26" actId="1076"/>
        <pc:sldMkLst>
          <pc:docMk/>
          <pc:sldMk cId="3277430475" sldId="262"/>
        </pc:sldMkLst>
        <pc:spChg chg="add mod">
          <ac:chgData name="Andreas Krauß" userId="6830241cc665b1c2" providerId="LiveId" clId="{5598FEF6-D4F3-404E-BDCC-EA25FDA63AB1}" dt="2022-07-07T06:13:09.798" v="26" actId="1076"/>
          <ac:spMkLst>
            <pc:docMk/>
            <pc:sldMk cId="3277430475" sldId="262"/>
            <ac:spMk id="4" creationId="{FB6125E3-DA3D-B673-FA70-AF857343D42B}"/>
          </ac:spMkLst>
        </pc:spChg>
      </pc:sldChg>
      <pc:sldChg chg="addSp delSp modSp new del mod modClrScheme chgLayout">
        <pc:chgData name="Andreas Krauß" userId="6830241cc665b1c2" providerId="LiveId" clId="{5598FEF6-D4F3-404E-BDCC-EA25FDA63AB1}" dt="2022-07-07T07:14:55.891" v="27" actId="47"/>
        <pc:sldMkLst>
          <pc:docMk/>
          <pc:sldMk cId="4213783404" sldId="263"/>
        </pc:sldMkLst>
        <pc:spChg chg="del mod ord">
          <ac:chgData name="Andreas Krauß" userId="6830241cc665b1c2" providerId="LiveId" clId="{5598FEF6-D4F3-404E-BDCC-EA25FDA63AB1}" dt="2022-07-07T06:12:21.400" v="1" actId="700"/>
          <ac:spMkLst>
            <pc:docMk/>
            <pc:sldMk cId="4213783404" sldId="263"/>
            <ac:spMk id="2" creationId="{92EA2EEB-A1DE-5DF6-A1C3-F9BB28B7AB1B}"/>
          </ac:spMkLst>
        </pc:spChg>
        <pc:spChg chg="del mod ord">
          <ac:chgData name="Andreas Krauß" userId="6830241cc665b1c2" providerId="LiveId" clId="{5598FEF6-D4F3-404E-BDCC-EA25FDA63AB1}" dt="2022-07-07T06:12:21.400" v="1" actId="700"/>
          <ac:spMkLst>
            <pc:docMk/>
            <pc:sldMk cId="4213783404" sldId="263"/>
            <ac:spMk id="3" creationId="{5A69754D-23BC-52A8-72F3-F63A73785451}"/>
          </ac:spMkLst>
        </pc:spChg>
        <pc:spChg chg="add mod ord">
          <ac:chgData name="Andreas Krauß" userId="6830241cc665b1c2" providerId="LiveId" clId="{5598FEF6-D4F3-404E-BDCC-EA25FDA63AB1}" dt="2022-07-07T06:12:21.400" v="1" actId="700"/>
          <ac:spMkLst>
            <pc:docMk/>
            <pc:sldMk cId="4213783404" sldId="263"/>
            <ac:spMk id="4" creationId="{8FCE9805-9DFB-6828-84B3-D692C170E249}"/>
          </ac:spMkLst>
        </pc:spChg>
        <pc:spChg chg="add mod ord">
          <ac:chgData name="Andreas Krauß" userId="6830241cc665b1c2" providerId="LiveId" clId="{5598FEF6-D4F3-404E-BDCC-EA25FDA63AB1}" dt="2022-07-07T06:12:21.400" v="1" actId="700"/>
          <ac:spMkLst>
            <pc:docMk/>
            <pc:sldMk cId="4213783404" sldId="263"/>
            <ac:spMk id="5" creationId="{6C8D7FC6-7BD0-1BC9-AC62-B07A6656A8F3}"/>
          </ac:spMkLst>
        </pc:spChg>
        <pc:spChg chg="add mod ord">
          <ac:chgData name="Andreas Krauß" userId="6830241cc665b1c2" providerId="LiveId" clId="{5598FEF6-D4F3-404E-BDCC-EA25FDA63AB1}" dt="2022-07-07T06:12:21.400" v="1" actId="700"/>
          <ac:spMkLst>
            <pc:docMk/>
            <pc:sldMk cId="4213783404" sldId="263"/>
            <ac:spMk id="6" creationId="{CB81E5D4-CA6C-ED9F-F748-79B8B9B70B86}"/>
          </ac:spMkLst>
        </pc:spChg>
      </pc:sldChg>
      <pc:sldMasterChg chg="addSp delSp modSp mod modSldLayout">
        <pc:chgData name="Andreas Krauß" userId="6830241cc665b1c2" providerId="LiveId" clId="{5598FEF6-D4F3-404E-BDCC-EA25FDA63AB1}" dt="2022-07-07T07:20:14.709" v="56" actId="768"/>
        <pc:sldMasterMkLst>
          <pc:docMk/>
          <pc:sldMasterMk cId="435939692" sldId="2147483864"/>
        </pc:sldMasterMkLst>
        <pc:spChg chg="add del mod">
          <ac:chgData name="Andreas Krauß" userId="6830241cc665b1c2" providerId="LiveId" clId="{5598FEF6-D4F3-404E-BDCC-EA25FDA63AB1}" dt="2022-07-07T07:19:50.998" v="47" actId="478"/>
          <ac:spMkLst>
            <pc:docMk/>
            <pc:sldMasterMk cId="435939692" sldId="2147483864"/>
            <ac:spMk id="4" creationId="{00000000-0000-0000-0000-000000000000}"/>
          </ac:spMkLst>
        </pc:spChg>
        <pc:spChg chg="add mod">
          <ac:chgData name="Andreas Krauß" userId="6830241cc665b1c2" providerId="LiveId" clId="{5598FEF6-D4F3-404E-BDCC-EA25FDA63AB1}" dt="2022-07-07T07:20:14.709" v="56" actId="768"/>
          <ac:spMkLst>
            <pc:docMk/>
            <pc:sldMasterMk cId="435939692" sldId="2147483864"/>
            <ac:spMk id="8" creationId="{A570C15D-AD44-D809-F60C-0481FD105113}"/>
          </ac:spMkLst>
        </pc:spChg>
        <pc:sldLayoutChg chg="modSp mod">
          <pc:chgData name="Andreas Krauß" userId="6830241cc665b1c2" providerId="LiveId" clId="{5598FEF6-D4F3-404E-BDCC-EA25FDA63AB1}" dt="2022-07-07T07:16:26.052" v="34" actId="207"/>
          <pc:sldLayoutMkLst>
            <pc:docMk/>
            <pc:sldMasterMk cId="435939692" sldId="2147483864"/>
            <pc:sldLayoutMk cId="3181794513" sldId="2147483866"/>
          </pc:sldLayoutMkLst>
          <pc:spChg chg="mod">
            <ac:chgData name="Andreas Krauß" userId="6830241cc665b1c2" providerId="LiveId" clId="{5598FEF6-D4F3-404E-BDCC-EA25FDA63AB1}" dt="2022-07-07T07:16:26.052" v="34" actId="207"/>
            <ac:spMkLst>
              <pc:docMk/>
              <pc:sldMasterMk cId="435939692" sldId="2147483864"/>
              <pc:sldLayoutMk cId="3181794513" sldId="2147483866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8313CE1-8C8F-458E-8197-D079736DD8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655F2-111A-406B-A108-5030B7F556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6716-91C8-43B5-8A44-D65BE93BEAF4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5DAAE-84E3-463F-885C-81BFD1BBA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82727-C8E9-4453-8315-2D075B46D4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85DE5-24CB-40FB-BB3B-F5E35AE540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52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9EC6D-9C59-4223-964A-334E089F8126}" type="datetimeFigureOut">
              <a:rPr lang="de-DE" noProof="0" smtClean="0"/>
              <a:t>07.07.2022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2DAB-85D8-4EA8-8EA4-376013B7B13D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83777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" y="761999"/>
            <a:ext cx="4948518" cy="5334001"/>
          </a:xfrm>
          <a:prstGeom prst="rect">
            <a:avLst/>
          </a:prstGeom>
          <a:solidFill>
            <a:srgbClr val="0D4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hteck 7"/>
          <p:cNvSpPr/>
          <p:nvPr/>
        </p:nvSpPr>
        <p:spPr>
          <a:xfrm>
            <a:off x="4948519" y="761999"/>
            <a:ext cx="7247062" cy="5334001"/>
          </a:xfrm>
          <a:prstGeom prst="rect">
            <a:avLst/>
          </a:prstGeom>
          <a:solidFill>
            <a:srgbClr val="9D59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94337" y="1223517"/>
            <a:ext cx="3959846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94337" y="4720083"/>
            <a:ext cx="3959846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66FE190D-EB22-47FF-B75D-66C9D8EBF8DF}" type="datetime1">
              <a:rPr lang="de-DE" noProof="0" smtClean="0"/>
              <a:t>07.07.2022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3076" name="Picture 4" descr="woman in black shirt holding white smartphone">
            <a:extLst>
              <a:ext uri="{FF2B5EF4-FFF2-40B4-BE49-F238E27FC236}">
                <a16:creationId xmlns:a16="http://schemas.microsoft.com/office/drawing/2014/main" id="{6F400EE1-9C67-2377-1379-F9A8247CCE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/>
          <a:stretch/>
        </p:blipFill>
        <p:spPr bwMode="auto">
          <a:xfrm>
            <a:off x="4962441" y="761998"/>
            <a:ext cx="6725697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49F051B-36C3-4282-9772-25356B6185E9}" type="datetime1">
              <a:rPr lang="de-DE" noProof="0" smtClean="0"/>
              <a:t>07.07.2022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FC0B9863-0708-452F-B346-AF5F03134A8F}" type="datetime1">
              <a:rPr lang="de-DE" noProof="0" smtClean="0"/>
              <a:t>07.07.2022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76EA87-07BD-43AA-9BEE-92876BD9935F}" type="datetime1">
              <a:rPr lang="de-DE" smtClean="0"/>
              <a:pPr/>
              <a:t>07.07.2022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1C86D77-E73D-4B58-AA62-6E6EDAA30C57}" type="datetime1">
              <a:rPr lang="de-DE" noProof="0" smtClean="0"/>
              <a:t>07.07.2022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277D60D7-B955-45FE-B326-C856D363EDFB}" type="datetime1">
              <a:rPr lang="de-DE" noProof="0" smtClean="0"/>
              <a:t>07.07.2022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1F82631-1A5B-447D-B2C7-CE917C7060B9}" type="datetime1">
              <a:rPr lang="de-DE" noProof="0" smtClean="0"/>
              <a:t>07.07.2022</a:t>
            </a:fld>
            <a:endParaRPr lang="de-DE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41310F8A-44FE-4E5B-B94F-F98C76774EC6}" type="datetime1">
              <a:rPr lang="de-DE" noProof="0" smtClean="0"/>
              <a:t>07.07.2022</a:t>
            </a:fld>
            <a:endParaRPr lang="de-DE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00D3DC98-6202-4521-AFA4-3073D72F3244}" type="datetime1">
              <a:rPr lang="de-DE" noProof="0" smtClean="0"/>
              <a:t>07.07.2022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97B2CAE-E1E1-4109-8F3F-7A165C9DB50A}" type="datetime1">
              <a:rPr lang="de-DE" noProof="0" smtClean="0"/>
              <a:t>07.07.2022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F3686CE6-A7CC-414D-B84A-53A78079F51E}" type="datetime1">
              <a:rPr lang="de-DE" noProof="0" smtClean="0"/>
              <a:t>07.07.2022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0D4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8" name="Rechteck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9D599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9D599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9D599F"/>
                </a:solidFill>
              </a:defRPr>
            </a:lvl1pPr>
          </a:lstStyle>
          <a:p>
            <a:fld id="{4FAB73BC-B049-4115-A692-8D63A059BFB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570C15D-AD44-D809-F60C-0481FD105113}"/>
              </a:ext>
            </a:extLst>
          </p:cNvPr>
          <p:cNvSpPr txBox="1"/>
          <p:nvPr userDrawn="1"/>
        </p:nvSpPr>
        <p:spPr>
          <a:xfrm>
            <a:off x="252919" y="6352143"/>
            <a:ext cx="2762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07.07.2022</a:t>
            </a:r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B364A09-1190-8A48-F99B-2056428D5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337" y="1223517"/>
            <a:ext cx="3959846" cy="2757933"/>
          </a:xfrm>
        </p:spPr>
        <p:txBody>
          <a:bodyPr>
            <a:normAutofit/>
          </a:bodyPr>
          <a:lstStyle/>
          <a:p>
            <a:r>
              <a:rPr lang="de-DE" sz="2400" dirty="0" err="1"/>
              <a:t>Programming</a:t>
            </a:r>
            <a:r>
              <a:rPr lang="de-DE" sz="2400" dirty="0"/>
              <a:t> Challenge</a:t>
            </a:r>
            <a:br>
              <a:rPr lang="de-DE" sz="2800" dirty="0"/>
            </a:br>
            <a:r>
              <a:rPr lang="de-DE" sz="3600" dirty="0" err="1"/>
              <a:t>Weather</a:t>
            </a:r>
            <a:br>
              <a:rPr lang="de-DE" sz="3600" dirty="0"/>
            </a:br>
            <a:br>
              <a:rPr lang="de-DE" sz="3600" dirty="0"/>
            </a:br>
            <a:r>
              <a:rPr lang="de-DE" sz="1800" dirty="0"/>
              <a:t>Bewerbung</a:t>
            </a:r>
            <a:br>
              <a:rPr lang="de-DE" sz="3600" dirty="0"/>
            </a:br>
            <a:r>
              <a:rPr lang="de-DE" sz="2400" dirty="0" err="1"/>
              <a:t>eXXcellent</a:t>
            </a:r>
            <a:r>
              <a:rPr lang="de-DE" sz="2400" dirty="0"/>
              <a:t> Solutions</a:t>
            </a:r>
            <a:endParaRPr lang="de-DE" sz="2800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116E580-4E72-C342-0949-9C53D50CF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337" y="4720082"/>
            <a:ext cx="3959846" cy="1110849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Andreas Krauß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sz="1600" dirty="0"/>
              <a:t>07.07.2022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F289C3E-3DCF-1B1F-412B-A35B3FD61FD3}"/>
              </a:ext>
            </a:extLst>
          </p:cNvPr>
          <p:cNvSpPr txBox="1"/>
          <p:nvPr/>
        </p:nvSpPr>
        <p:spPr>
          <a:xfrm>
            <a:off x="9935119" y="5830932"/>
            <a:ext cx="1046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unsplash.com</a:t>
            </a:r>
          </a:p>
        </p:txBody>
      </p:sp>
    </p:spTree>
    <p:extLst>
      <p:ext uri="{BB962C8B-B14F-4D97-AF65-F5344CB8AC3E}">
        <p14:creationId xmlns:p14="http://schemas.microsoft.com/office/powerpoint/2010/main" val="420838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259DF-CA88-8747-CDA8-BCC1A0F1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DE" sz="3200" dirty="0"/>
              <a:t>Entwicklungs-schritte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7821B-A956-F7C3-220F-790EA34C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Analyse</a:t>
            </a:r>
          </a:p>
          <a:p>
            <a:r>
              <a:rPr lang="de-DE" dirty="0"/>
              <a:t>Entwurf </a:t>
            </a:r>
            <a:r>
              <a:rPr lang="de-DE" dirty="0" err="1"/>
              <a:t>Weather</a:t>
            </a:r>
            <a:r>
              <a:rPr lang="de-DE" dirty="0"/>
              <a:t> Data</a:t>
            </a:r>
          </a:p>
          <a:p>
            <a:pPr lvl="1"/>
            <a:r>
              <a:rPr lang="de-DE" dirty="0"/>
              <a:t>Model</a:t>
            </a:r>
          </a:p>
          <a:p>
            <a:pPr lvl="1"/>
            <a:r>
              <a:rPr lang="de-DE" dirty="0"/>
              <a:t>Feature: Distanzfunktion</a:t>
            </a:r>
          </a:p>
          <a:p>
            <a:pPr lvl="1"/>
            <a:r>
              <a:rPr lang="de-DE" dirty="0"/>
              <a:t>Feature: CSV Reader</a:t>
            </a:r>
          </a:p>
          <a:p>
            <a:pPr lvl="1"/>
            <a:r>
              <a:rPr lang="de-DE" dirty="0"/>
              <a:t>Feature: Eintrag mit kleinster Verteilung</a:t>
            </a:r>
          </a:p>
          <a:p>
            <a:r>
              <a:rPr lang="de-DE" dirty="0" err="1"/>
              <a:t>Refactoring</a:t>
            </a:r>
            <a:r>
              <a:rPr lang="de-DE" dirty="0"/>
              <a:t> zur Integration von Football Data</a:t>
            </a:r>
          </a:p>
          <a:p>
            <a:r>
              <a:rPr lang="de-DE" dirty="0"/>
              <a:t>Verbesserungsmöglichkeiten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82954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67DC3-7EA5-D09F-B851-C2B968D8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DE" sz="3200" dirty="0"/>
              <a:t>Klassen-diagramm</a:t>
            </a:r>
            <a:br>
              <a:rPr lang="de-DE" sz="3200" dirty="0"/>
            </a:br>
            <a:br>
              <a:rPr lang="de-DE" sz="3200" dirty="0"/>
            </a:br>
            <a:r>
              <a:rPr lang="de-DE" sz="2400" dirty="0" err="1"/>
              <a:t>Weather</a:t>
            </a:r>
            <a:r>
              <a:rPr lang="de-DE" sz="2400" dirty="0"/>
              <a:t> Data</a:t>
            </a:r>
            <a:endParaRPr lang="de-DE" sz="3200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BCDD6DF-CF46-8C7A-D47E-90BBE0257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1699" y="381646"/>
            <a:ext cx="5697226" cy="6094708"/>
          </a:xfrm>
        </p:spPr>
      </p:pic>
    </p:spTree>
    <p:extLst>
      <p:ext uri="{BB962C8B-B14F-4D97-AF65-F5344CB8AC3E}">
        <p14:creationId xmlns:p14="http://schemas.microsoft.com/office/powerpoint/2010/main" val="330484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67DC3-7EA5-D09F-B851-C2B968D8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DE" sz="3200" dirty="0"/>
              <a:t>Klassen-diagramm</a:t>
            </a:r>
            <a:br>
              <a:rPr lang="de-DE" sz="3200" dirty="0"/>
            </a:br>
            <a:br>
              <a:rPr lang="de-DE" sz="3200" dirty="0"/>
            </a:br>
            <a:r>
              <a:rPr lang="de-DE" sz="2400" dirty="0"/>
              <a:t>Football Data</a:t>
            </a:r>
            <a:endParaRPr lang="de-DE" sz="32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15C0F1C-D484-6D28-AECB-12BF58582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5205" y="0"/>
            <a:ext cx="7791816" cy="6848856"/>
          </a:xfrm>
        </p:spPr>
      </p:pic>
    </p:spTree>
    <p:extLst>
      <p:ext uri="{BB962C8B-B14F-4D97-AF65-F5344CB8AC3E}">
        <p14:creationId xmlns:p14="http://schemas.microsoft.com/office/powerpoint/2010/main" val="176048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C65BC-5F35-C8F1-A36A-2D7B66B4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DE" sz="3200" dirty="0"/>
              <a:t>Code Review</a:t>
            </a:r>
          </a:p>
        </p:txBody>
      </p:sp>
      <p:pic>
        <p:nvPicPr>
          <p:cNvPr id="4098" name="Picture 2" descr="black and white striped textile">
            <a:extLst>
              <a:ext uri="{FF2B5EF4-FFF2-40B4-BE49-F238E27FC236}">
                <a16:creationId xmlns:a16="http://schemas.microsoft.com/office/drawing/2014/main" id="{2E41D86D-2304-0B57-37AF-A7265B904F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38" y="984809"/>
            <a:ext cx="7315200" cy="487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B6125E3-DA3D-B673-FA70-AF857343D42B}"/>
              </a:ext>
            </a:extLst>
          </p:cNvPr>
          <p:cNvSpPr txBox="1"/>
          <p:nvPr/>
        </p:nvSpPr>
        <p:spPr>
          <a:xfrm>
            <a:off x="10318296" y="5594215"/>
            <a:ext cx="1046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unsplash.com</a:t>
            </a:r>
          </a:p>
        </p:txBody>
      </p:sp>
    </p:spTree>
    <p:extLst>
      <p:ext uri="{BB962C8B-B14F-4D97-AF65-F5344CB8AC3E}">
        <p14:creationId xmlns:p14="http://schemas.microsoft.com/office/powerpoint/2010/main" val="327743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F6C04-E7BF-0D5B-5E79-17B197C5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DE" sz="3200" dirty="0"/>
              <a:t>Weitere</a:t>
            </a:r>
            <a:br>
              <a:rPr lang="de-DE" sz="3200" dirty="0"/>
            </a:br>
            <a:r>
              <a:rPr lang="de-DE" sz="3200" dirty="0"/>
              <a:t>Verbesserungs-möglichkeiten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79C32B-8C2F-6564-49AF-09DF76AD1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Erweiterung zur Verarbeitung mehrerer Daten</a:t>
            </a:r>
          </a:p>
          <a:p>
            <a:r>
              <a:rPr lang="de-DE" dirty="0"/>
              <a:t>Wording: 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Difference</a:t>
            </a:r>
            <a:r>
              <a:rPr lang="de-DE" dirty="0"/>
              <a:t>“ </a:t>
            </a:r>
            <a:r>
              <a:rPr lang="de-DE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de-DE" i="0" dirty="0">
                <a:effectLst/>
                <a:latin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de-DE" i="0" dirty="0">
                <a:effectLst/>
                <a:cs typeface="Times New Roman" panose="02020603050405020304" pitchFamily="18" charset="0"/>
              </a:rPr>
              <a:t>„Spread“</a:t>
            </a:r>
          </a:p>
          <a:p>
            <a:pPr lvl="1"/>
            <a:r>
              <a:rPr lang="de-DE" dirty="0">
                <a:cs typeface="Times New Roman" panose="02020603050405020304" pitchFamily="18" charset="0"/>
              </a:rPr>
              <a:t>„Collection“ </a:t>
            </a:r>
            <a:r>
              <a:rPr lang="de-DE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de-DE" i="0" dirty="0">
                <a:effectLst/>
                <a:latin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de-DE" i="0" dirty="0">
                <a:effectLst/>
                <a:cs typeface="Times New Roman" panose="02020603050405020304" pitchFamily="18" charset="0"/>
              </a:rPr>
              <a:t>„</a:t>
            </a:r>
            <a:r>
              <a:rPr lang="de-DE" i="0" dirty="0" err="1">
                <a:effectLst/>
                <a:cs typeface="Times New Roman" panose="02020603050405020304" pitchFamily="18" charset="0"/>
              </a:rPr>
              <a:t>DataFrame</a:t>
            </a:r>
            <a:r>
              <a:rPr lang="de-DE" i="0" dirty="0">
                <a:effectLst/>
                <a:cs typeface="Times New Roman" panose="02020603050405020304" pitchFamily="18" charset="0"/>
              </a:rPr>
              <a:t>“?</a:t>
            </a:r>
          </a:p>
          <a:p>
            <a:r>
              <a:rPr lang="de-DE" dirty="0">
                <a:cs typeface="Times New Roman" panose="02020603050405020304" pitchFamily="18" charset="0"/>
              </a:rPr>
              <a:t>Multi-Threading </a:t>
            </a:r>
            <a:r>
              <a:rPr lang="de-DE" dirty="0" err="1">
                <a:cs typeface="Times New Roman" panose="02020603050405020304" pitchFamily="18" charset="0"/>
              </a:rPr>
              <a:t>to</a:t>
            </a:r>
            <a:r>
              <a:rPr lang="de-DE" dirty="0">
                <a:cs typeface="Times New Roman" panose="02020603050405020304" pitchFamily="18" charset="0"/>
              </a:rPr>
              <a:t> </a:t>
            </a:r>
            <a:r>
              <a:rPr lang="de-DE" dirty="0" err="1">
                <a:cs typeface="Times New Roman" panose="02020603050405020304" pitchFamily="18" charset="0"/>
              </a:rPr>
              <a:t>parallelize</a:t>
            </a:r>
            <a:r>
              <a:rPr lang="de-DE" dirty="0">
                <a:cs typeface="Times New Roman" panose="02020603050405020304" pitchFamily="18" charset="0"/>
              </a:rPr>
              <a:t> Import</a:t>
            </a:r>
          </a:p>
          <a:p>
            <a:r>
              <a:rPr lang="de-DE" i="0" dirty="0">
                <a:effectLst/>
                <a:cs typeface="Times New Roman" panose="02020603050405020304" pitchFamily="18" charset="0"/>
              </a:rPr>
              <a:t>Converter von Fahrenheit zu Celsius</a:t>
            </a:r>
          </a:p>
          <a:p>
            <a:r>
              <a:rPr lang="de-DE" i="0" dirty="0">
                <a:effectLst/>
                <a:cs typeface="Times New Roman" panose="02020603050405020304" pitchFamily="18" charset="0"/>
              </a:rPr>
              <a:t>Hinzufügen von </a:t>
            </a:r>
            <a:r>
              <a:rPr lang="de-DE" i="0" dirty="0" err="1">
                <a:effectLst/>
                <a:cs typeface="Times New Roman" panose="02020603050405020304" pitchFamily="18" charset="0"/>
              </a:rPr>
              <a:t>Compare</a:t>
            </a:r>
            <a:r>
              <a:rPr lang="de-DE" i="0" dirty="0">
                <a:effectLst/>
                <a:cs typeface="Times New Roman" panose="02020603050405020304" pitchFamily="18" charset="0"/>
              </a:rPr>
              <a:t>/Equals</a:t>
            </a:r>
          </a:p>
          <a:p>
            <a:pPr lvl="1"/>
            <a:r>
              <a:rPr lang="de-DE" i="0" dirty="0">
                <a:effectLst/>
                <a:cs typeface="Times New Roman" panose="02020603050405020304" pitchFamily="18" charset="0"/>
              </a:rPr>
              <a:t>Vereinfachung der </a:t>
            </a:r>
            <a:r>
              <a:rPr lang="de-DE" i="0" dirty="0" err="1">
                <a:effectLst/>
                <a:cs typeface="Times New Roman" panose="02020603050405020304" pitchFamily="18" charset="0"/>
              </a:rPr>
              <a:t>Testcases</a:t>
            </a:r>
            <a:endParaRPr lang="de-DE" i="0" dirty="0">
              <a:effectLst/>
              <a:cs typeface="Times New Roman" panose="02020603050405020304" pitchFamily="18" charset="0"/>
            </a:endParaRPr>
          </a:p>
          <a:p>
            <a:r>
              <a:rPr lang="de-DE" dirty="0">
                <a:cs typeface="Times New Roman" panose="02020603050405020304" pitchFamily="18" charset="0"/>
              </a:rPr>
              <a:t>Namen der Temperaturbegrenzungen in Capital Case (=Konstanten)</a:t>
            </a:r>
            <a:endParaRPr lang="de-DE" i="0" dirty="0">
              <a:effectLst/>
              <a:cs typeface="Times New Roman" panose="02020603050405020304" pitchFamily="18" charset="0"/>
            </a:endParaRPr>
          </a:p>
          <a:p>
            <a:endParaRPr lang="de-DE"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83116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Benutzerdefiniert 6">
      <a:dk1>
        <a:srgbClr val="002060"/>
      </a:dk1>
      <a:lt1>
        <a:srgbClr val="FFFFFF"/>
      </a:lt1>
      <a:dk2>
        <a:srgbClr val="002060"/>
      </a:dk2>
      <a:lt2>
        <a:srgbClr val="0D456B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41854-87B3-4953-A183-EF3BD285377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Architekturentwurf</Template>
  <TotalTime>0</TotalTime>
  <Words>111</Words>
  <Application>Microsoft Office PowerPoint</Application>
  <PresentationFormat>Breitbild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Calibri</vt:lpstr>
      <vt:lpstr>Corbel</vt:lpstr>
      <vt:lpstr>Fira Sans</vt:lpstr>
      <vt:lpstr>Times New Roman</vt:lpstr>
      <vt:lpstr>Wingdings 2</vt:lpstr>
      <vt:lpstr>Rahmen</vt:lpstr>
      <vt:lpstr>Programming Challenge Weather  Bewerbung eXXcellent Solutions</vt:lpstr>
      <vt:lpstr>Entwicklungs-schritte</vt:lpstr>
      <vt:lpstr>Klassen-diagramm  Weather Data</vt:lpstr>
      <vt:lpstr>Klassen-diagramm  Football Data</vt:lpstr>
      <vt:lpstr>Code Review</vt:lpstr>
      <vt:lpstr>Weitere Verbesserungs-möglichkeiten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Architektur, Design "Rahmen"</dc:title>
  <dc:creator>Andreas Krauß</dc:creator>
  <cp:lastModifiedBy>Andreas Krauß</cp:lastModifiedBy>
  <cp:revision>4</cp:revision>
  <dcterms:created xsi:type="dcterms:W3CDTF">2022-07-07T05:22:37Z</dcterms:created>
  <dcterms:modified xsi:type="dcterms:W3CDTF">2022-07-07T07:21:20Z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