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 Mi" initials="SM" lastIdx="2" clrIdx="0">
    <p:extLst>
      <p:ext uri="{19B8F6BF-5375-455C-9EA6-DF929625EA0E}">
        <p15:presenceInfo xmlns:p15="http://schemas.microsoft.com/office/powerpoint/2012/main" userId="487ea290d6c00c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9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3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37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5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5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8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3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5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0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7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6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BEC41E-BB9C-4A10-B5F8-515E185E91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07FC77-D266-4340-94BF-361865CB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540A3A-6591-B72A-B371-149F086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02" y="352926"/>
            <a:ext cx="3932237" cy="2189748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3100" dirty="0">
                <a:ln w="3175" cmpd="sng">
                  <a:solidFill>
                    <a:srgbClr val="00B0F0"/>
                  </a:solidFill>
                </a:ln>
                <a:latin typeface="+mn-lt"/>
                <a:ea typeface="+mn-ea"/>
                <a:cs typeface="+mn-cs"/>
              </a:rPr>
              <a:t>The Programmers Team </a:t>
            </a:r>
            <a:br>
              <a:rPr lang="en-GB" sz="3100" dirty="0">
                <a:ln w="3175" cmpd="sng">
                  <a:solidFill>
                    <a:srgbClr val="00B0F0"/>
                  </a:solidFill>
                </a:ln>
                <a:latin typeface="+mn-lt"/>
                <a:ea typeface="+mn-ea"/>
                <a:cs typeface="+mn-cs"/>
              </a:rPr>
            </a:br>
            <a:r>
              <a:rPr lang="en-GB" sz="3100" dirty="0">
                <a:ln w="3175" cmpd="sng">
                  <a:solidFill>
                    <a:srgbClr val="00B0F0"/>
                  </a:solidFill>
                </a:ln>
                <a:latin typeface="+mn-lt"/>
                <a:ea typeface="+mn-ea"/>
                <a:cs typeface="+mn-cs"/>
              </a:rPr>
              <a:t>Project:</a:t>
            </a:r>
            <a:br>
              <a:rPr lang="en-GB" sz="3100" dirty="0">
                <a:ln w="3175" cmpd="sng">
                  <a:solidFill>
                    <a:srgbClr val="00B0F0"/>
                  </a:solidFill>
                </a:ln>
                <a:latin typeface="+mn-lt"/>
                <a:ea typeface="+mn-ea"/>
                <a:cs typeface="+mn-cs"/>
              </a:rPr>
            </a:br>
            <a:br>
              <a:rPr lang="en-GB" sz="3100" dirty="0">
                <a:ln w="3175" cmpd="sng">
                  <a:solidFill>
                    <a:srgbClr val="00B0F0"/>
                  </a:solidFill>
                </a:ln>
                <a:latin typeface="+mn-lt"/>
                <a:ea typeface="+mn-ea"/>
                <a:cs typeface="+mn-cs"/>
              </a:rPr>
            </a:br>
            <a:r>
              <a:rPr lang="en-GB" sz="3100" dirty="0">
                <a:ln w="3175" cmpd="sng">
                  <a:solidFill>
                    <a:srgbClr val="00B0F0"/>
                  </a:solidFill>
                </a:ln>
                <a:latin typeface="+mn-lt"/>
                <a:ea typeface="+mn-ea"/>
                <a:cs typeface="+mn-cs"/>
              </a:rPr>
              <a:t>Student Management</a:t>
            </a:r>
            <a:endParaRPr lang="en-US" sz="3100" dirty="0">
              <a:ln w="3175" cmpd="sng">
                <a:solidFill>
                  <a:srgbClr val="00B0F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59D14A7-8AF2-DA38-62E0-C3B79DDE4A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263398" y="746793"/>
            <a:ext cx="6172200" cy="542941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518B64-B4EC-6F02-A040-493DD93CB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178" y="6360694"/>
            <a:ext cx="332875" cy="11630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865D96-9F81-580F-CF60-2C48C56FC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2" y="2620211"/>
            <a:ext cx="4445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01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BC65-A9A2-2415-D396-804CA3315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604795"/>
          </a:xfrm>
        </p:spPr>
        <p:txBody>
          <a:bodyPr>
            <a:norm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Student Management System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8152A-A0F5-5502-0B8B-37FD219FA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39394"/>
          </a:xfrm>
        </p:spPr>
        <p:txBody>
          <a:bodyPr>
            <a:normAutofit/>
          </a:bodyPr>
          <a:lstStyle/>
          <a:p>
            <a:r>
              <a:rPr lang="en-GB" dirty="0"/>
              <a:t>The Programmers Team is a group of 4 college students on their 1</a:t>
            </a:r>
            <a:r>
              <a:rPr lang="en-GB" baseline="30000" dirty="0"/>
              <a:t>st</a:t>
            </a:r>
            <a:r>
              <a:rPr lang="en-GB" dirty="0"/>
              <a:t> year of study computer &amp; network technician.</a:t>
            </a:r>
          </a:p>
          <a:p>
            <a:r>
              <a:rPr lang="en-GB" dirty="0"/>
              <a:t>Our names are :</a:t>
            </a:r>
          </a:p>
          <a:p>
            <a:r>
              <a:rPr lang="en-GB" dirty="0"/>
              <a:t>Simos , </a:t>
            </a:r>
            <a:r>
              <a:rPr lang="en-GB" dirty="0" err="1"/>
              <a:t>Antreas</a:t>
            </a:r>
            <a:r>
              <a:rPr lang="en-GB" dirty="0"/>
              <a:t> , </a:t>
            </a:r>
            <a:r>
              <a:rPr lang="en-GB" dirty="0" err="1"/>
              <a:t>Matheos</a:t>
            </a:r>
            <a:r>
              <a:rPr lang="en-GB" dirty="0"/>
              <a:t> , </a:t>
            </a:r>
            <a:r>
              <a:rPr lang="en-GB" dirty="0" err="1"/>
              <a:t>Mahmout</a:t>
            </a:r>
            <a:r>
              <a:rPr lang="en-GB" dirty="0"/>
              <a:t>.</a:t>
            </a:r>
          </a:p>
          <a:p>
            <a:r>
              <a:rPr lang="en-GB" dirty="0"/>
              <a:t>We came up with the idea to create a student management system to help our college to contribute to the  student and professors records data management!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5056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4C42A0-2DE0-801D-44BF-BBF50330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925"/>
            <a:ext cx="12192000" cy="5518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B2F14C-0534-6675-376B-C709E4620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810" y="2433142"/>
            <a:ext cx="3392906" cy="2380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E52052-4488-8038-702B-BCF8068BA82F}"/>
              </a:ext>
            </a:extLst>
          </p:cNvPr>
          <p:cNvSpPr txBox="1"/>
          <p:nvPr/>
        </p:nvSpPr>
        <p:spPr>
          <a:xfrm>
            <a:off x="78657" y="70973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4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12F9A-8B36-42EC-D658-7A6FBF818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12192000" cy="552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3C34F-3BBA-8A96-7783-BB1D13C0C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16" y="2917656"/>
            <a:ext cx="2923674" cy="1461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03D12-248C-1399-73C7-13FC1842261F}"/>
              </a:ext>
            </a:extLst>
          </p:cNvPr>
          <p:cNvSpPr txBox="1"/>
          <p:nvPr/>
        </p:nvSpPr>
        <p:spPr>
          <a:xfrm>
            <a:off x="0" y="39329"/>
            <a:ext cx="310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2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60E4B-76AD-FBBD-627D-942447B5D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75"/>
            <a:ext cx="12192000" cy="555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F1888C-025C-B8C6-C4EE-B300F757BA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462" y="2743099"/>
            <a:ext cx="4716379" cy="3236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1FD5B-CE59-9F7C-0F54-C822B34F9566}"/>
              </a:ext>
            </a:extLst>
          </p:cNvPr>
          <p:cNvSpPr txBox="1"/>
          <p:nvPr/>
        </p:nvSpPr>
        <p:spPr>
          <a:xfrm flipH="1">
            <a:off x="0" y="0"/>
            <a:ext cx="356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8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907AE-A3F9-1E82-8BFC-9965E8225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87"/>
            <a:ext cx="12192000" cy="67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51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4B2F-7599-B2FA-A4F8-06A4DC08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GB" sz="4800" dirty="0">
                <a:ln w="3175" cmpd="sng">
                  <a:solidFill>
                    <a:srgbClr val="00B0F0"/>
                  </a:solidFill>
                </a:ln>
                <a:latin typeface="+mn-lt"/>
                <a:ea typeface="+mn-ea"/>
                <a:cs typeface="+mn-cs"/>
              </a:rPr>
              <a:t>The Programmers </a:t>
            </a:r>
            <a:r>
              <a:rPr lang="en-GB" sz="4800" dirty="0">
                <a:latin typeface="+mn-lt"/>
                <a:ea typeface="+mn-ea"/>
                <a:cs typeface="+mn-cs"/>
              </a:rPr>
              <a:t>Team</a:t>
            </a:r>
            <a:endParaRPr lang="en-US" sz="48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4CF3258-A038-965C-5A22-58F375EF23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9" r="17919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8D3C9-0C26-C0EE-5E0B-E805EA71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3824748"/>
            <a:ext cx="6241816" cy="1592826"/>
          </a:xfrm>
        </p:spPr>
        <p:txBody>
          <a:bodyPr>
            <a:normAutofit/>
          </a:bodyPr>
          <a:lstStyle/>
          <a:p>
            <a:r>
              <a:rPr lang="en-GB" sz="4800" dirty="0">
                <a:ln>
                  <a:solidFill>
                    <a:srgbClr val="0070C0"/>
                  </a:solidFill>
                </a:ln>
              </a:rPr>
              <a:t>Thank you very much</a:t>
            </a:r>
            <a:endParaRPr lang="en-US" sz="4800" dirty="0">
              <a:ln>
                <a:solidFill>
                  <a:srgbClr val="0070C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290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88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 The Programmers Team  Project:  Student Management</vt:lpstr>
      <vt:lpstr>The Student Management System</vt:lpstr>
      <vt:lpstr>PowerPoint Presentation</vt:lpstr>
      <vt:lpstr>PowerPoint Presentation</vt:lpstr>
      <vt:lpstr>PowerPoint Presentation</vt:lpstr>
      <vt:lpstr>PowerPoint Presentation</vt:lpstr>
      <vt:lpstr>The Programmers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Programmers Team  Project:  Student Management</dc:title>
  <dc:creator>Si Mi</dc:creator>
  <cp:lastModifiedBy>Si Mi</cp:lastModifiedBy>
  <cp:revision>1</cp:revision>
  <dcterms:created xsi:type="dcterms:W3CDTF">2024-06-09T09:08:47Z</dcterms:created>
  <dcterms:modified xsi:type="dcterms:W3CDTF">2024-06-09T09:49:23Z</dcterms:modified>
</cp:coreProperties>
</file>