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2" autoAdjust="0"/>
  </p:normalViewPr>
  <p:slideViewPr>
    <p:cSldViewPr snapToGrid="0" showGuides="1">
      <p:cViewPr>
        <p:scale>
          <a:sx n="100" d="100"/>
          <a:sy n="100" d="100"/>
        </p:scale>
        <p:origin x="1680" y="1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08/02/2024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Vælg pladsholderen og indsæt billede via Templafy/Skyfish eller ikon eller logo via Templafy/Billeder</a:t>
            </a:r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overskrift, maksimalt 3 linjer</a:t>
            </a:r>
            <a:endParaRPr lang="da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  <a:endParaRPr lang="da-DK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77BCC6E7-9279-FA89-A785-CF0077EE4743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50" b="1" noProof="1"/>
              <a:t>Skift baggrundsfarve. </a:t>
            </a:r>
            <a:r>
              <a:rPr lang="da-DK" sz="1050" noProof="1"/>
              <a:t>Højreklik på slidet og vælg </a:t>
            </a:r>
            <a:r>
              <a:rPr lang="da-DK" sz="1050" b="1" noProof="1"/>
              <a:t>Formatér baggrund</a:t>
            </a:r>
            <a:r>
              <a:rPr lang="da-DK" sz="1050" noProof="1"/>
              <a:t>. Klik på </a:t>
            </a:r>
            <a:r>
              <a:rPr lang="da-DK" sz="1050" b="1" noProof="1"/>
              <a:t>Fyld farve </a:t>
            </a:r>
            <a:r>
              <a:rPr lang="da-DK" sz="1050" noProof="1"/>
              <a:t>i Formater baggrund vinduet og vælg farve fra øverste række i SDU’s farve palette eller fra den brugerdefinerede farvepalette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 dirty="0"/>
              <a:t>Overskrift i </a:t>
            </a:r>
            <a:r>
              <a:rPr lang="da-DK" dirty="0" err="1"/>
              <a:t>maks</a:t>
            </a:r>
            <a:r>
              <a:rPr lang="da-DK" dirty="0"/>
              <a:t> 2 linjer</a:t>
            </a:r>
            <a:endParaRPr lang="da-DK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  <a:endParaRPr lang="da-DK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da-DK" dirty="0"/>
              <a:t>Klik for at indsætte tekst (f.eks. job titel)</a:t>
            </a:r>
            <a:endParaRPr lang="da-DK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da-DK" dirty="0"/>
              <a:t>Vælg pladsholderen og indsæt billede via Templafy/Skyfish eller ikon eller logo via Templafy/Billeder</a:t>
            </a:r>
            <a:endParaRPr lang="da-DK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Box 19">
            <a:extLst>
              <a:ext uri="{FF2B5EF4-FFF2-40B4-BE49-F238E27FC236}">
                <a16:creationId xmlns:a16="http://schemas.microsoft.com/office/drawing/2014/main" id="{84BAC96C-D3F0-4589-BA68-661284F36D77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50" b="1" noProof="1"/>
              <a:t>Skift baggrundsfarve. </a:t>
            </a:r>
            <a:r>
              <a:rPr lang="da-DK" sz="1050" noProof="1"/>
              <a:t>Højreklik på slidet og vælg </a:t>
            </a:r>
            <a:r>
              <a:rPr lang="da-DK" sz="1050" b="1" noProof="1"/>
              <a:t>Formatér baggrund</a:t>
            </a:r>
            <a:r>
              <a:rPr lang="da-DK" sz="1050" noProof="1"/>
              <a:t>. Klik på </a:t>
            </a:r>
            <a:r>
              <a:rPr lang="da-DK" sz="1050" b="1" noProof="1"/>
              <a:t>Fyld farve </a:t>
            </a:r>
            <a:r>
              <a:rPr lang="da-DK" sz="1050" noProof="1"/>
              <a:t>i Formater baggrund vinduet og vælg farve fra øverste række i SDU’s farve palette eller fra den brugerdefinerede farvepalette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da-DK" dirty="0"/>
              <a:t>Vælg pladsholderen og indsæt billede via Templafy/Skyfish eller ikon eller logo via Templafy/Billeder</a:t>
            </a:r>
            <a:endParaRPr lang="da-DK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da-DK" dirty="0"/>
              <a:t>Indsæt logo: Vælg pladsholderen, indsæt logo via Templafy/Billeder</a:t>
            </a:r>
            <a:endParaRPr lang="da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da-DK"/>
              <a:t>Klik for at tilføje overskrift</a:t>
            </a:r>
          </a:p>
          <a:p>
            <a:pPr lvl="1"/>
            <a:r>
              <a:rPr lang="da-DK"/>
              <a:t>Second level</a:t>
            </a:r>
          </a:p>
          <a:p>
            <a:pPr lvl="2"/>
            <a:endParaRPr lang="da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da-DK" dirty="0"/>
              <a:t>Indsæt logo: Vælg pladsholderen, indsæt logo via Templafy/Billeder</a:t>
            </a:r>
            <a:endParaRPr lang="da-DK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da-DK" dirty="0"/>
              <a:t>Klik for at </a:t>
            </a:r>
            <a:r>
              <a:rPr lang="da-DK"/>
              <a:t>tilføje overskrift</a:t>
            </a:r>
          </a:p>
          <a:p>
            <a:pPr lvl="1"/>
            <a:r>
              <a:rPr lang="da-DK"/>
              <a:t>Second level</a:t>
            </a:r>
            <a:endParaRPr lang="da-DK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da-DK" dirty="0"/>
              <a:t>Indsæt logo: Vælg pladsholderen, indsæt logo via Templafy/Billeder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da-DK" dirty="0"/>
              <a:t>Klik for at </a:t>
            </a:r>
            <a:r>
              <a:rPr lang="da-DK"/>
              <a:t>tilføje overskrift</a:t>
            </a:r>
          </a:p>
          <a:p>
            <a:pPr lvl="1"/>
            <a:r>
              <a:rPr lang="da-DK"/>
              <a:t>Second level</a:t>
            </a:r>
          </a:p>
          <a:p>
            <a:pPr lvl="2"/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da-DK" dirty="0"/>
              <a:t>Indsæt logo: Vælg pladsholderen, indsæt logo via Templafy/Billeder</a:t>
            </a:r>
            <a:endParaRPr lang="da-DK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da-DK" dirty="0"/>
              <a:t>Klik for at </a:t>
            </a:r>
            <a:r>
              <a:rPr lang="da-DK"/>
              <a:t>tilføje overskrift</a:t>
            </a:r>
          </a:p>
          <a:p>
            <a:pPr lvl="1"/>
            <a:r>
              <a:rPr lang="da-DK"/>
              <a:t>Second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10962000" cy="671967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11163" y="1989138"/>
            <a:ext cx="10961237" cy="3864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tekst, klik ikon for at tilføje graf/tabel</a:t>
            </a:r>
            <a:endParaRPr lang="da-DK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129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5C6B8E24-66E4-1DDA-ADCF-C1D6EB952142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50" b="1" noProof="1"/>
              <a:t>Skift baggrundsfarve. </a:t>
            </a:r>
            <a:r>
              <a:rPr lang="da-DK" sz="1050" noProof="1"/>
              <a:t>Højreklik på slidet og vælg </a:t>
            </a:r>
            <a:r>
              <a:rPr lang="da-DK" sz="1050" b="1" noProof="1"/>
              <a:t>Formatér baggrund</a:t>
            </a:r>
            <a:r>
              <a:rPr lang="da-DK" sz="1050" noProof="1"/>
              <a:t>. Klik på </a:t>
            </a:r>
            <a:r>
              <a:rPr lang="da-DK" sz="1050" b="1" noProof="1"/>
              <a:t>Fyld farve </a:t>
            </a:r>
            <a:r>
              <a:rPr lang="da-DK" sz="1050" noProof="1"/>
              <a:t>i Formater baggrund vinduet og vælg farve fra øverste række i SDU’s farve palette eller fra den brugerdefinerede farvepalette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Vælg pladsholderen og indsæt billede via Templafy/Skyfish eller ikon eller logo via Templafy/Billeder</a:t>
            </a: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69D838CB-E753-1CD5-AF9E-101E63EE7002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50" b="1" noProof="1"/>
              <a:t>Skift baggrundsfarve. </a:t>
            </a:r>
            <a:r>
              <a:rPr lang="da-DK" sz="1050" noProof="1"/>
              <a:t>Højreklik på slidet og vælg </a:t>
            </a:r>
            <a:r>
              <a:rPr lang="da-DK" sz="1050" b="1" noProof="1"/>
              <a:t>Formatér baggrund</a:t>
            </a:r>
            <a:r>
              <a:rPr lang="da-DK" sz="1050" noProof="1"/>
              <a:t>. Klik på </a:t>
            </a:r>
            <a:r>
              <a:rPr lang="da-DK" sz="1050" b="1" noProof="1"/>
              <a:t>Fyld farve </a:t>
            </a:r>
            <a:r>
              <a:rPr lang="da-DK" sz="1050" noProof="1"/>
              <a:t>i Formater baggrund vinduet og vælg farve fra øverste række i SDU’s farve palette eller fra den brugerdefinerede farvepalette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Vælg pladsholderen og indsæt billede via Templafy/Skyfish eller ikon eller logo via Templafy/Billeder</a:t>
            </a:r>
            <a:endParaRPr lang="da-DK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tekst, klik ikon for at tilføje graf/tabel</a:t>
            </a:r>
            <a:endParaRPr lang="da-DK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tekst, klik ikon for at tilføje graf/tabel</a:t>
            </a:r>
            <a:endParaRPr lang="da-DK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overskrift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  <a:endParaRPr lang="da-DK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tekst, klik ikon for at tilføje graf/tabel</a:t>
            </a:r>
            <a:endParaRPr lang="da-DK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D1BE9BA7-ED5E-4943-A249-9704A0A8F736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50" b="1" noProof="1"/>
              <a:t>Skift baggrundsfarve. </a:t>
            </a:r>
            <a:r>
              <a:rPr lang="da-DK" sz="1050" noProof="1"/>
              <a:t>Højreklik på slidet og vælg </a:t>
            </a:r>
            <a:r>
              <a:rPr lang="da-DK" sz="1050" b="1" noProof="1"/>
              <a:t>Formatér baggrund</a:t>
            </a:r>
            <a:r>
              <a:rPr lang="da-DK" sz="1050" noProof="1"/>
              <a:t>. Klik på </a:t>
            </a:r>
            <a:r>
              <a:rPr lang="da-DK" sz="1050" b="1" noProof="1"/>
              <a:t>Fyld farve </a:t>
            </a:r>
            <a:r>
              <a:rPr lang="da-DK" sz="1050" noProof="1"/>
              <a:t>i Formater baggrund vinduet og vælg farve fra øverste række i SDU’s farve palette eller fra den brugerdefinerede farvepalette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da-DK" noProof="0" dirty="0"/>
              <a:t>Klik for at tilføje underoverskrift</a:t>
            </a:r>
            <a:endParaRPr lang="da-DK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 noProof="0" dirty="0"/>
              <a:t>Klik for at tilføje tekst</a:t>
            </a:r>
            <a:endParaRPr lang="da-DK"/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noProof="0" dirty="0"/>
              <a:t>Klik for at tilføje underoverskrift</a:t>
            </a:r>
            <a:endParaRPr lang="da-DK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 noProof="0" dirty="0"/>
              <a:t>Klik for at tilføje tekst</a:t>
            </a:r>
            <a:endParaRPr lang="da-DK"/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da-DK" noProof="0" dirty="0"/>
              <a:t>Klik for at tilføje underoverskrift</a:t>
            </a:r>
            <a:endParaRPr lang="da-DK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 noProof="0" dirty="0"/>
              <a:t>Klik for at tilføje tekst</a:t>
            </a:r>
            <a:endParaRPr lang="da-DK"/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da-DK" noProof="0" dirty="0"/>
              <a:t>Klik for at tilføje underoverskrift</a:t>
            </a:r>
            <a:endParaRPr lang="da-DK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 noProof="0" dirty="0"/>
              <a:t>Klik for at tilføje tekst</a:t>
            </a:r>
            <a:endParaRPr lang="da-DK"/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</a:t>
            </a:r>
            <a:r>
              <a:rPr lang="da-DK" noProof="0" dirty="0"/>
              <a:t>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Første niveau, bullet 16 </a:t>
            </a:r>
            <a:r>
              <a:rPr lang="da-DK" dirty="0" err="1"/>
              <a:t>pkt</a:t>
            </a:r>
            <a:endParaRPr lang="da-DK" dirty="0"/>
          </a:p>
          <a:p>
            <a:pPr lvl="1"/>
            <a:r>
              <a:rPr lang="da-DK" dirty="0"/>
              <a:t>Andet niveau, bullet 14 </a:t>
            </a:r>
            <a:r>
              <a:rPr lang="da-DK" dirty="0" err="1"/>
              <a:t>pkt</a:t>
            </a:r>
            <a:endParaRPr lang="da-DK" dirty="0"/>
          </a:p>
          <a:p>
            <a:pPr lvl="2"/>
            <a:r>
              <a:rPr lang="da-DK" dirty="0"/>
              <a:t>Tredje niveau, bullet 12 </a:t>
            </a:r>
            <a:r>
              <a:rPr lang="da-DK" dirty="0" err="1"/>
              <a:t>pkt</a:t>
            </a:r>
            <a:endParaRPr lang="da-DK" dirty="0"/>
          </a:p>
          <a:p>
            <a:pPr lvl="3"/>
            <a:r>
              <a:rPr lang="da-DK" dirty="0"/>
              <a:t>Fjerde niveau, Header bold 16 </a:t>
            </a:r>
            <a:r>
              <a:rPr lang="da-DK" dirty="0" err="1"/>
              <a:t>pkt</a:t>
            </a:r>
            <a:endParaRPr lang="da-DK" dirty="0"/>
          </a:p>
          <a:p>
            <a:pPr lvl="4"/>
            <a:r>
              <a:rPr lang="da-DK" dirty="0"/>
              <a:t>Femte niveau, Body </a:t>
            </a:r>
            <a:r>
              <a:rPr lang="da-DK" dirty="0" err="1"/>
              <a:t>regular</a:t>
            </a:r>
            <a:r>
              <a:rPr lang="da-DK" dirty="0"/>
              <a:t> 16 </a:t>
            </a:r>
            <a:r>
              <a:rPr lang="da-DK" dirty="0" err="1"/>
              <a:t>pkt</a:t>
            </a:r>
            <a:endParaRPr lang="da-DK" dirty="0"/>
          </a:p>
          <a:p>
            <a:pPr lvl="5"/>
            <a:r>
              <a:rPr lang="da-DK" dirty="0"/>
              <a:t>Sjette niveau, bullet 12 </a:t>
            </a:r>
            <a:r>
              <a:rPr lang="da-DK" dirty="0" err="1"/>
              <a:t>pkt</a:t>
            </a:r>
            <a:endParaRPr lang="da-DK" dirty="0"/>
          </a:p>
          <a:p>
            <a:pPr lvl="6"/>
            <a:r>
              <a:rPr lang="da-DK" dirty="0"/>
              <a:t>Syvende niveau, bullet 12 </a:t>
            </a:r>
            <a:r>
              <a:rPr lang="da-DK" dirty="0" err="1"/>
              <a:t>pkt</a:t>
            </a:r>
            <a:r>
              <a:rPr lang="da-DK" dirty="0"/>
              <a:t> (indryk 1 gang)</a:t>
            </a:r>
          </a:p>
          <a:p>
            <a:pPr lvl="7"/>
            <a:r>
              <a:rPr lang="da-DK" dirty="0"/>
              <a:t>Ottende niveau, Header bold, 12 </a:t>
            </a:r>
            <a:r>
              <a:rPr lang="da-DK" dirty="0" err="1"/>
              <a:t>pkt</a:t>
            </a:r>
            <a:endParaRPr lang="da-DK" dirty="0"/>
          </a:p>
          <a:p>
            <a:pPr lvl="8"/>
            <a:r>
              <a:rPr lang="da-DK" dirty="0"/>
              <a:t>Niende niveau, Body </a:t>
            </a:r>
            <a:r>
              <a:rPr lang="da-DK" dirty="0" err="1"/>
              <a:t>regular</a:t>
            </a:r>
            <a:r>
              <a:rPr lang="da-DK" dirty="0"/>
              <a:t>, 12 </a:t>
            </a:r>
            <a:r>
              <a:rPr lang="da-DK" dirty="0" err="1"/>
              <a:t>pkt</a:t>
            </a:r>
            <a:endParaRPr lang="da-DK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da-DK" smtClean="0"/>
              <a:pPr/>
              <a:t>08-02-2024</a:t>
            </a:fld>
            <a:endParaRPr lang="da-DK" dirty="0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EA46720-1AC7-3FC2-4AB2-8DA6DE7D6F8D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50" b="1" noProof="1"/>
              <a:t>Skift baggrundsfarve. </a:t>
            </a:r>
            <a:r>
              <a:rPr lang="da-DK" sz="1050" noProof="1"/>
              <a:t>Højreklik på slidet og vælg </a:t>
            </a:r>
            <a:r>
              <a:rPr lang="da-DK" sz="1050" b="1" noProof="1"/>
              <a:t>Formatér baggrund</a:t>
            </a:r>
            <a:r>
              <a:rPr lang="da-DK" sz="1050" noProof="1"/>
              <a:t>. Klik på </a:t>
            </a:r>
            <a:r>
              <a:rPr lang="da-DK" sz="1050" b="1" noProof="1"/>
              <a:t>Fyld farve </a:t>
            </a:r>
            <a:r>
              <a:rPr lang="da-DK" sz="1050" noProof="1"/>
              <a:t>i Formater baggrund vinduet og vælg farve fra øverste række i SDU’s farve palette eller fra den brugerdefinerede farvepalette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2" r:id="rId2"/>
    <p:sldLayoutId id="2147483679" r:id="rId3"/>
    <p:sldLayoutId id="2147483680" r:id="rId4"/>
    <p:sldLayoutId id="2147483688" r:id="rId5"/>
    <p:sldLayoutId id="2147483690" r:id="rId6"/>
    <p:sldLayoutId id="2147483686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customXml" Target="../../customXml/item4.xm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customXml" Target="../../customXml/item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34884DF-0ED0-65A1-D524-AF6BD67B0B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957A0E-FA20-4CE6-9ABE-A816EF9E2568}" type="datetime1">
              <a:rPr lang="da-DK" smtClean="0"/>
              <a:t>08-02-2024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BE011-BE08-94B1-1194-EA756698FFA3}"/>
              </a:ext>
            </a:extLst>
          </p:cNvPr>
          <p:cNvSpPr txBox="1"/>
          <p:nvPr/>
        </p:nvSpPr>
        <p:spPr>
          <a:xfrm>
            <a:off x="189875" y="1245133"/>
            <a:ext cx="9176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Donor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8134-A1B5-6CF9-011C-79A1B2A2BA93}"/>
              </a:ext>
            </a:extLst>
          </p:cNvPr>
          <p:cNvSpPr txBox="1"/>
          <p:nvPr/>
        </p:nvSpPr>
        <p:spPr>
          <a:xfrm>
            <a:off x="189875" y="3112883"/>
            <a:ext cx="17866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Donor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9DBFC-7D24-28BD-6443-785BA7C3C50F}"/>
              </a:ext>
            </a:extLst>
          </p:cNvPr>
          <p:cNvSpPr txBox="1"/>
          <p:nvPr/>
        </p:nvSpPr>
        <p:spPr>
          <a:xfrm>
            <a:off x="189874" y="4890889"/>
            <a:ext cx="9176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Donor 3</a:t>
            </a:r>
          </a:p>
        </p:txBody>
      </p:sp>
      <p:pic>
        <p:nvPicPr>
          <p:cNvPr id="10" name="Picture 9" descr="A close-up of a cell&#10;&#10;Description automatically generated">
            <a:extLst>
              <a:ext uri="{FF2B5EF4-FFF2-40B4-BE49-F238E27FC236}">
                <a16:creationId xmlns:a16="http://schemas.microsoft.com/office/drawing/2014/main" id="{0A1424C4-CBCE-B3F6-A04E-9EC12D8925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59" y="4186000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A close-up of a black round object&#10;&#10;Description automatically generated">
            <a:extLst>
              <a:ext uri="{FF2B5EF4-FFF2-40B4-BE49-F238E27FC236}">
                <a16:creationId xmlns:a16="http://schemas.microsoft.com/office/drawing/2014/main" id="{9E1AA1FD-15C4-BCBF-F7EF-BF415F97CE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84" y="4186000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 descr="A close-up of a cell&#10;&#10;Description automatically generated">
            <a:extLst>
              <a:ext uri="{FF2B5EF4-FFF2-40B4-BE49-F238E27FC236}">
                <a16:creationId xmlns:a16="http://schemas.microsoft.com/office/drawing/2014/main" id="{6495D4A7-B606-A15F-805C-2BEA20A7EA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09" y="4186000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 descr="A black circle with small black spots&#10;&#10;Description automatically generated with medium confidence">
            <a:extLst>
              <a:ext uri="{FF2B5EF4-FFF2-40B4-BE49-F238E27FC236}">
                <a16:creationId xmlns:a16="http://schemas.microsoft.com/office/drawing/2014/main" id="{B539F2BD-C97A-DE4C-F1E2-93CF6D4D0F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64" y="4186000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 descr="A black round object with small black dots&#10;&#10;Description automatically generated">
            <a:extLst>
              <a:ext uri="{FF2B5EF4-FFF2-40B4-BE49-F238E27FC236}">
                <a16:creationId xmlns:a16="http://schemas.microsoft.com/office/drawing/2014/main" id="{D0B029EE-4FC5-AF35-BA01-01FF1DD6E5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19" y="4186000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DCE558-555E-3F6E-68A3-99797A7AE5F5}"/>
              </a:ext>
            </a:extLst>
          </p:cNvPr>
          <p:cNvSpPr txBox="1"/>
          <p:nvPr/>
        </p:nvSpPr>
        <p:spPr>
          <a:xfrm>
            <a:off x="1697328" y="319223"/>
            <a:ext cx="691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Day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EAE3E6-BEA1-18B8-850D-393F9FDADE9A}"/>
              </a:ext>
            </a:extLst>
          </p:cNvPr>
          <p:cNvSpPr txBox="1"/>
          <p:nvPr/>
        </p:nvSpPr>
        <p:spPr>
          <a:xfrm>
            <a:off x="3483751" y="304548"/>
            <a:ext cx="691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Day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07734-C8ED-5F2C-E2DC-5AA634FB13B1}"/>
              </a:ext>
            </a:extLst>
          </p:cNvPr>
          <p:cNvSpPr txBox="1"/>
          <p:nvPr/>
        </p:nvSpPr>
        <p:spPr>
          <a:xfrm>
            <a:off x="5193533" y="304296"/>
            <a:ext cx="691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Day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29EE0B-695B-4300-1A64-0CA836B4AC04}"/>
              </a:ext>
            </a:extLst>
          </p:cNvPr>
          <p:cNvSpPr txBox="1"/>
          <p:nvPr/>
        </p:nvSpPr>
        <p:spPr>
          <a:xfrm>
            <a:off x="6937052" y="304296"/>
            <a:ext cx="691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Day 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54F0A-4990-B805-C851-C06E6CD01F88}"/>
              </a:ext>
            </a:extLst>
          </p:cNvPr>
          <p:cNvSpPr txBox="1"/>
          <p:nvPr/>
        </p:nvSpPr>
        <p:spPr>
          <a:xfrm>
            <a:off x="8793819" y="304295"/>
            <a:ext cx="691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Day 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A2FCA-595E-0BFC-0343-B35FA3805F1A}"/>
              </a:ext>
            </a:extLst>
          </p:cNvPr>
          <p:cNvSpPr txBox="1"/>
          <p:nvPr/>
        </p:nvSpPr>
        <p:spPr>
          <a:xfrm>
            <a:off x="10541074" y="305676"/>
            <a:ext cx="7643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600" b="1" dirty="0"/>
              <a:t>Day 16</a:t>
            </a:r>
          </a:p>
        </p:txBody>
      </p:sp>
      <p:pic>
        <p:nvPicPr>
          <p:cNvPr id="26" name="Picture 25" descr="A close-up of a black circle&#10;&#10;Description automatically generated">
            <a:extLst>
              <a:ext uri="{FF2B5EF4-FFF2-40B4-BE49-F238E27FC236}">
                <a16:creationId xmlns:a16="http://schemas.microsoft.com/office/drawing/2014/main" id="{65F9DA41-73E0-0894-2113-7A5918A96C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74" y="4186000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2" name="Picture 41" descr="A close-up of a cell&#10;&#10;Description automatically generated">
            <a:extLst>
              <a:ext uri="{FF2B5EF4-FFF2-40B4-BE49-F238E27FC236}">
                <a16:creationId xmlns:a16="http://schemas.microsoft.com/office/drawing/2014/main" id="{F1501746-A4C2-5CE5-387C-6630576384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92" y="2407993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 descr="A close-up of a cell&#10;&#10;Description automatically generated">
            <a:extLst>
              <a:ext uri="{FF2B5EF4-FFF2-40B4-BE49-F238E27FC236}">
                <a16:creationId xmlns:a16="http://schemas.microsoft.com/office/drawing/2014/main" id="{05254700-41CD-0D42-EEA2-B5615C2E12C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6" y="2407993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8" name="Picture 47" descr="A close-up of a cell&#10;&#10;Description automatically generated">
            <a:extLst>
              <a:ext uri="{FF2B5EF4-FFF2-40B4-BE49-F238E27FC236}">
                <a16:creationId xmlns:a16="http://schemas.microsoft.com/office/drawing/2014/main" id="{9768A95B-FA0F-47B1-70A3-736F7C14E8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09" y="2407993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0" name="Picture 49" descr="A close-up of a black round object&#10;&#10;Description automatically generated">
            <a:extLst>
              <a:ext uri="{FF2B5EF4-FFF2-40B4-BE49-F238E27FC236}">
                <a16:creationId xmlns:a16="http://schemas.microsoft.com/office/drawing/2014/main" id="{AF918827-7572-3116-9E8F-A8564EB4856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19" y="2407993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2" name="Picture 51" descr="A close-up of a cell&#10;&#10;Description automatically generated">
            <a:extLst>
              <a:ext uri="{FF2B5EF4-FFF2-40B4-BE49-F238E27FC236}">
                <a16:creationId xmlns:a16="http://schemas.microsoft.com/office/drawing/2014/main" id="{8CE88BF4-C13C-1ADF-252E-DB9CF3FE188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229" y="2407993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4" name="Picture 53" descr="A close-up of a cell&#10;&#10;Description automatically generated">
            <a:extLst>
              <a:ext uri="{FF2B5EF4-FFF2-40B4-BE49-F238E27FC236}">
                <a16:creationId xmlns:a16="http://schemas.microsoft.com/office/drawing/2014/main" id="{1E539782-9091-2802-90B6-724E4E937EE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52" y="2407993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6" name="Picture 75" descr="A close-up of a cell&#10;&#10;Description automatically generated">
            <a:extLst>
              <a:ext uri="{FF2B5EF4-FFF2-40B4-BE49-F238E27FC236}">
                <a16:creationId xmlns:a16="http://schemas.microsoft.com/office/drawing/2014/main" id="{2BD32DE6-31C7-94C8-A2D4-46A45DCA632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28" y="627627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0" name="Picture 79" descr="A close-up of a cell&#10;&#10;Description automatically generated">
            <a:extLst>
              <a:ext uri="{FF2B5EF4-FFF2-40B4-BE49-F238E27FC236}">
                <a16:creationId xmlns:a16="http://schemas.microsoft.com/office/drawing/2014/main" id="{719B3081-59B4-7D40-24A4-9D369572818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64" y="627627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2" name="Picture 81" descr="A close-up of a black round object&#10;&#10;Description automatically generated">
            <a:extLst>
              <a:ext uri="{FF2B5EF4-FFF2-40B4-BE49-F238E27FC236}">
                <a16:creationId xmlns:a16="http://schemas.microsoft.com/office/drawing/2014/main" id="{C5AF545B-9CF4-09D5-0732-A8E36A29B94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64" y="630053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4" name="Picture 83" descr="A close-up of a cell&#10;&#10;Description automatically generated">
            <a:extLst>
              <a:ext uri="{FF2B5EF4-FFF2-40B4-BE49-F238E27FC236}">
                <a16:creationId xmlns:a16="http://schemas.microsoft.com/office/drawing/2014/main" id="{3DF5A32E-A626-6222-0800-15C916A13E8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76" y="627627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6" name="Picture 85" descr="A close-up of a black round object&#10;&#10;Description automatically generated">
            <a:extLst>
              <a:ext uri="{FF2B5EF4-FFF2-40B4-BE49-F238E27FC236}">
                <a16:creationId xmlns:a16="http://schemas.microsoft.com/office/drawing/2014/main" id="{5292FE30-48D9-F01A-088F-A858FFC4505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73" y="627627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0" name="Picture 89" descr="A close-up of a black round object&#10;&#10;Description automatically generated">
            <a:extLst>
              <a:ext uri="{FF2B5EF4-FFF2-40B4-BE49-F238E27FC236}">
                <a16:creationId xmlns:a16="http://schemas.microsoft.com/office/drawing/2014/main" id="{471082AD-5CD2-311A-6485-F73FD5C07FF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6" y="627627"/>
            <a:ext cx="1656000" cy="16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5002377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ysClr val="window" lastClr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blank","templateDescription":"","enableDocumentContentUpdater":false,"version":"2.0"}]]></TemplafyTemplateConfiguration>
</file>

<file path=customXml/item3.xml><?xml version="1.0" encoding="utf-8"?>
<TemplafySlideTemplateConfiguration><![CDATA[{"slideVersion":1,"isValidatorEnabled":false,"isLocked":false,"elementsMetadata":[],"slideId":"637926266035515761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8A405656-6C4F-4C73-958C-1744EC0D04F1}">
  <ds:schemaRefs/>
</ds:datastoreItem>
</file>

<file path=customXml/itemProps2.xml><?xml version="1.0" encoding="utf-8"?>
<ds:datastoreItem xmlns:ds="http://schemas.openxmlformats.org/officeDocument/2006/customXml" ds:itemID="{E3874ABC-2065-4A7D-A58C-B9BA277BFB16}">
  <ds:schemaRefs/>
</ds:datastoreItem>
</file>

<file path=customXml/itemProps3.xml><?xml version="1.0" encoding="utf-8"?>
<ds:datastoreItem xmlns:ds="http://schemas.openxmlformats.org/officeDocument/2006/customXml" ds:itemID="{BAE0BCB8-EE3A-4095-9541-C1F1A3784F92}">
  <ds:schemaRefs/>
</ds:datastoreItem>
</file>

<file path=customXml/itemProps4.xml><?xml version="1.0" encoding="utf-8"?>
<ds:datastoreItem xmlns:ds="http://schemas.openxmlformats.org/officeDocument/2006/customXml" ds:itemID="{36DF640F-FDA4-4DAC-9AC0-9A12226415D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Blank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2024-02-08T06:49:07Z</dcterms:created>
  <dcterms:modified xsi:type="dcterms:W3CDTF">2024-02-09T03:25:57Z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2022-07-05T14:03:23</vt:lpwstr>
  </property>
  <property fmtid="{D5CDD505-2E9C-101B-9397-08002B2CF9AE}" pid="3" name="TemplafyTenantId">
    <vt:lpwstr>sdu</vt:lpwstr>
  </property>
  <property fmtid="{D5CDD505-2E9C-101B-9397-08002B2CF9AE}" pid="4" name="TemplafyTemplateId">
    <vt:lpwstr>637926266032732715</vt:lpwstr>
  </property>
  <property fmtid="{D5CDD505-2E9C-101B-9397-08002B2CF9AE}" pid="5" name="TemplafyUserProfileId">
    <vt:lpwstr>637830420465983738</vt:lpwstr>
  </property>
  <property fmtid="{D5CDD505-2E9C-101B-9397-08002B2CF9AE}" pid="6" name="TemplafyLanguageCode">
    <vt:lpwstr>da-DK</vt:lpwstr>
  </property>
  <property fmtid="{D5CDD505-2E9C-101B-9397-08002B2CF9AE}" pid="7" name="TemplafyFromBlank">
    <vt:bool>true</vt:bool>
  </property>
</Properties>
</file>