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B0E9F-1A76-4C88-B537-A0DD28253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249AAC9-F0B7-47B5-812D-5E1B23874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E89B13-5787-486D-AFA2-3851AEC52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2072-73DC-4948-91F8-942BDD4B3055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E77CF0-D5FC-4884-90F6-1B12DF27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4C81CF-3D28-4318-9EBC-73C0F1BF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7148-4D1E-41A9-A9FD-C66DF030E2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88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50E620-33E1-4B61-99B7-FA2482F4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FC160D5-1ABE-4CCB-858D-75A4E9E29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44439F-6831-45D1-A654-2658B3AD6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2072-73DC-4948-91F8-942BDD4B3055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061033-6C80-48D1-97CF-1428B142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E478C6-2BF4-48CA-9F8E-2E3A1E8F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7148-4D1E-41A9-A9FD-C66DF030E2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19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A6773AE-BDBB-46F0-8925-C64C91483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581140-7ABF-484F-A934-C88CD3D90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33B97F-A532-439B-8E74-BFCF5C29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2072-73DC-4948-91F8-942BDD4B3055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401CA1-8CD9-41BB-98C1-DA731063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C1DBF6-8925-49A1-BD7B-3EE00441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7148-4D1E-41A9-A9FD-C66DF030E2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4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E8ADB-299C-4F2F-8412-88E677BC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B12A1-7075-4AEB-AD22-9EBB76EBA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EB2713-AFB7-4B68-8EDF-AD3FCE9E7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2072-73DC-4948-91F8-942BDD4B3055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A7DF8E-BBEB-4B6A-B856-43DEDE7E0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8B7CEC-66FA-486E-B196-992BFA9C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7148-4D1E-41A9-A9FD-C66DF030E2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81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EAE72-050D-463D-905B-3F0662CE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9BB9E4-41BD-419C-9C42-29F2EE233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2E9CDC-4DDC-4E42-8D5E-1CB7A31BC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2072-73DC-4948-91F8-942BDD4B3055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3A20C3-9BA8-4562-95A3-99F5B0B0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F2F479-5E70-471B-9B95-FC0DA734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7148-4D1E-41A9-A9FD-C66DF030E2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21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8EF86-6B26-4425-B0F2-4B6826767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591E4E-92D4-436E-8258-89CA8ED02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4E2F74-E1AA-4883-82A4-262B9EAFA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CBA607-BFEB-4300-9CB2-1D543A31F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2072-73DC-4948-91F8-942BDD4B3055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D677E1-235F-4E67-B494-9E741604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3FB383-A442-473E-9AC4-5933229F1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7148-4D1E-41A9-A9FD-C66DF030E2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71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DB684-35BF-4600-A0A7-C82142620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9984BB-EEE1-457C-844F-0921FB054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2944A6-FF30-4A6C-BF8E-EFBC3799E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B755B00-93D8-42EE-8E81-14256592B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F639EA-A80D-448E-887C-327A815A7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98C73E2-1F68-4D29-9D0D-742B2C8A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2072-73DC-4948-91F8-942BDD4B3055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CD97B3C-3C91-4FDF-B3EB-F47C8B85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15FA8A1-26AC-45E1-9D28-A90675D7D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7148-4D1E-41A9-A9FD-C66DF030E2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15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E6C38-EFF3-4390-8F8E-2E0AECAA7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374F9C-5C7E-4EA5-962B-0E96CC4B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2072-73DC-4948-91F8-942BDD4B3055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C46B01-CABE-48FC-BDB1-2D21A7499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6BC031-5778-4AD0-B61A-F0EFEA06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7148-4D1E-41A9-A9FD-C66DF030E2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71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D34DC22-2CD0-428A-9746-F78612706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2072-73DC-4948-91F8-942BDD4B3055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E981097-E9BE-4513-9591-38BA9922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D67AE6-A687-4CFE-AEDC-BF692106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7148-4D1E-41A9-A9FD-C66DF030E2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77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C82257-6025-4E74-8853-B18B2E065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190615-00EE-41CD-8BE9-7603A8797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C4972B-2F04-428F-A8D5-83AE5DC21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2C3267-1E43-42F3-8A37-FA5157BA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2072-73DC-4948-91F8-942BDD4B3055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8070E0-906E-44AB-B986-B7AC4D39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5B4FEC-36F7-49AE-BF9C-F59828D2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7148-4D1E-41A9-A9FD-C66DF030E2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92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062C5-5D57-4EFF-9932-6082C387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79B73FF-2463-4620-85FC-6AB432166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B03A8B-61E5-4ECF-9070-4D5FB022C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6B5755-4C05-4F5E-8373-CBB99B1A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2072-73DC-4948-91F8-942BDD4B3055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29798D-1117-43AA-A284-D7AFBD7D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D8C004-2065-43A0-96C4-A2312779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7148-4D1E-41A9-A9FD-C66DF030E2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30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1FE87EE-749A-458E-8708-BD18D2746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CBAFCE-0074-484D-B098-B86092801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DFFA5B-8070-4249-A8E9-ADA33C9CA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B2072-73DC-4948-91F8-942BDD4B3055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15F829-EC87-4B43-A96F-B6AD69FA7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8B8EDF-B7AE-4258-8F91-CCD7FBF5E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57148-4D1E-41A9-A9FD-C66DF030E2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78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AA43473B-578E-455C-B229-C5B050C1CF64}"/>
              </a:ext>
            </a:extLst>
          </p:cNvPr>
          <p:cNvSpPr/>
          <p:nvPr/>
        </p:nvSpPr>
        <p:spPr>
          <a:xfrm>
            <a:off x="768260" y="7058952"/>
            <a:ext cx="4097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JClinMed22_11_xx_Haerdtlein_35893345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008D61-CD89-4D5D-AAF4-739BF7FD4520}"/>
              </a:ext>
            </a:extLst>
          </p:cNvPr>
          <p:cNvSpPr/>
          <p:nvPr/>
        </p:nvSpPr>
        <p:spPr>
          <a:xfrm>
            <a:off x="5626588" y="7058952"/>
            <a:ext cx="4097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JClinMed23_12_xx_Haerdtlein_36835854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EFB4D52-2FB1-42C4-A3FC-C7F196A994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00"/>
          <a:stretch/>
        </p:blipFill>
        <p:spPr>
          <a:xfrm>
            <a:off x="885680" y="1201394"/>
            <a:ext cx="7077075" cy="1608187"/>
          </a:xfrm>
          <a:prstGeom prst="rect">
            <a:avLst/>
          </a:prstGeom>
        </p:spPr>
      </p:pic>
      <p:sp>
        <p:nvSpPr>
          <p:cNvPr id="10" name="Pfeil: nach oben gebogen 9">
            <a:extLst>
              <a:ext uri="{FF2B5EF4-FFF2-40B4-BE49-F238E27FC236}">
                <a16:creationId xmlns:a16="http://schemas.microsoft.com/office/drawing/2014/main" id="{45C4173F-E1E7-4506-A8E6-17E95F19C1DC}"/>
              </a:ext>
            </a:extLst>
          </p:cNvPr>
          <p:cNvSpPr/>
          <p:nvPr/>
        </p:nvSpPr>
        <p:spPr>
          <a:xfrm rot="5400000">
            <a:off x="938359" y="4429708"/>
            <a:ext cx="1910188" cy="1108365"/>
          </a:xfrm>
          <a:prstGeom prst="bentUpArrow">
            <a:avLst>
              <a:gd name="adj1" fmla="val 27941"/>
              <a:gd name="adj2" fmla="val 25000"/>
              <a:gd name="adj3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BB1A945-C813-41D5-9A1A-907FED073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9" y="2818392"/>
            <a:ext cx="6133956" cy="160818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68D05A2-B1C8-4DCC-B5C9-294E69BB9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7280" y="3609672"/>
            <a:ext cx="4810125" cy="92392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D68F414-4A50-4F1F-8759-C662196822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2437" y="3999943"/>
            <a:ext cx="5061527" cy="2697398"/>
          </a:xfrm>
          <a:prstGeom prst="rect">
            <a:avLst/>
          </a:prstGeom>
          <a:ln>
            <a:noFill/>
          </a:ln>
          <a:effectLst>
            <a:glow rad="330200">
              <a:schemeClr val="accent4">
                <a:lumMod val="40000"/>
                <a:lumOff val="60000"/>
                <a:alpha val="76000"/>
              </a:schemeClr>
            </a:glow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27F39CD-3F62-4FE2-ACB0-6DAEB138E1A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95616" y="5085193"/>
            <a:ext cx="2130972" cy="1608187"/>
          </a:xfrm>
          <a:prstGeom prst="rect">
            <a:avLst/>
          </a:prstGeom>
          <a:effectLst>
            <a:glow rad="127000">
              <a:schemeClr val="accent4">
                <a:lumMod val="40000"/>
                <a:lumOff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3566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43AB6F0-893F-46B7-B81E-3E1ADF001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84" y="960980"/>
            <a:ext cx="5706271" cy="40582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D38BFD4-92C4-4A63-BAA8-BF7A818C7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276" y="960980"/>
            <a:ext cx="3895725" cy="1066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2B4CDE8-127D-40C0-A0B5-F15E69F37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549" y="2668138"/>
            <a:ext cx="5383721" cy="643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2024986-3B4D-47AC-AA82-0380205F5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2276" y="4368922"/>
            <a:ext cx="4274473" cy="5402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7B09F70-A484-4790-B030-D3C45018358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6035"/>
          <a:stretch/>
        </p:blipFill>
        <p:spPr>
          <a:xfrm>
            <a:off x="146089" y="4715720"/>
            <a:ext cx="6279659" cy="17987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014DB3D-71B6-45BC-B008-476072AFF7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8665" y="3469541"/>
            <a:ext cx="4660429" cy="17987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D958937-E33D-4439-AEF7-BF40B2FF235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5842"/>
          <a:stretch/>
        </p:blipFill>
        <p:spPr>
          <a:xfrm>
            <a:off x="7004098" y="5626885"/>
            <a:ext cx="4126931" cy="5402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24389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6AC2B3D-C6C9-4B1B-988C-327381DC051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52815" y="-316992"/>
            <a:ext cx="3667697" cy="727671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A245A34-7A68-49D9-9171-C030A0994CD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99338" y="959163"/>
            <a:ext cx="3667697" cy="572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22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1509378D-C0D6-464A-9260-6B6918E202CF}"/>
              </a:ext>
            </a:extLst>
          </p:cNvPr>
          <p:cNvSpPr/>
          <p:nvPr/>
        </p:nvSpPr>
        <p:spPr>
          <a:xfrm>
            <a:off x="1065274" y="1901952"/>
            <a:ext cx="4073653" cy="23655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3F8DB518-A544-4BBF-8A7F-F8A40780BF4B}"/>
              </a:ext>
            </a:extLst>
          </p:cNvPr>
          <p:cNvSpPr/>
          <p:nvPr/>
        </p:nvSpPr>
        <p:spPr>
          <a:xfrm>
            <a:off x="7348733" y="1901952"/>
            <a:ext cx="4073652" cy="23655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EA4631FF-7760-453C-A380-39EC9973C735}"/>
              </a:ext>
            </a:extLst>
          </p:cNvPr>
          <p:cNvCxnSpPr>
            <a:cxnSpLocks/>
          </p:cNvCxnSpPr>
          <p:nvPr/>
        </p:nvCxnSpPr>
        <p:spPr>
          <a:xfrm>
            <a:off x="5327904" y="2760059"/>
            <a:ext cx="0" cy="864786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D5A9BE8C-14E8-4389-B762-DA9CAF8738D6}"/>
              </a:ext>
            </a:extLst>
          </p:cNvPr>
          <p:cNvCxnSpPr>
            <a:cxnSpLocks/>
          </p:cNvCxnSpPr>
          <p:nvPr/>
        </p:nvCxnSpPr>
        <p:spPr>
          <a:xfrm>
            <a:off x="7138416" y="3268740"/>
            <a:ext cx="0" cy="465833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88EFA6F-B4FD-4FD6-92EA-0EB1CDD763DE}"/>
              </a:ext>
            </a:extLst>
          </p:cNvPr>
          <p:cNvCxnSpPr>
            <a:cxnSpLocks/>
          </p:cNvCxnSpPr>
          <p:nvPr/>
        </p:nvCxnSpPr>
        <p:spPr>
          <a:xfrm flipH="1">
            <a:off x="5538220" y="2818759"/>
            <a:ext cx="1482849" cy="75808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736B0661-E790-42FA-89F9-ADD1279E1220}"/>
              </a:ext>
            </a:extLst>
          </p:cNvPr>
          <p:cNvSpPr txBox="1"/>
          <p:nvPr/>
        </p:nvSpPr>
        <p:spPr>
          <a:xfrm>
            <a:off x="1760219" y="1628721"/>
            <a:ext cx="2584704" cy="4308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Population </a:t>
            </a:r>
            <a:r>
              <a:rPr lang="de-DE" sz="2200" dirty="0" err="1"/>
              <a:t>module</a:t>
            </a:r>
            <a:endParaRPr lang="de-DE" sz="22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0031723-8634-4692-B489-02C5DB1C7DD8}"/>
              </a:ext>
            </a:extLst>
          </p:cNvPr>
          <p:cNvSpPr txBox="1"/>
          <p:nvPr/>
        </p:nvSpPr>
        <p:spPr>
          <a:xfrm>
            <a:off x="1133856" y="2473928"/>
            <a:ext cx="38526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Drug </a:t>
            </a:r>
            <a:r>
              <a:rPr lang="de-DE" sz="2200" dirty="0" err="1"/>
              <a:t>treatment</a:t>
            </a:r>
            <a:r>
              <a:rPr lang="de-DE" sz="2200" dirty="0"/>
              <a:t>: frequent y/n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3B8CC0B-71D2-4F4F-B68D-CFB6F0650C93}"/>
              </a:ext>
            </a:extLst>
          </p:cNvPr>
          <p:cNvSpPr txBox="1"/>
          <p:nvPr/>
        </p:nvSpPr>
        <p:spPr>
          <a:xfrm>
            <a:off x="1133856" y="3488388"/>
            <a:ext cx="37947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Other </a:t>
            </a:r>
            <a:r>
              <a:rPr lang="de-DE" sz="2200" dirty="0" err="1"/>
              <a:t>predictors</a:t>
            </a:r>
            <a:r>
              <a:rPr lang="de-DE" sz="2200" dirty="0"/>
              <a:t>: frequent y/n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E62EAA8-FA1E-4DB9-96CC-B90292F18959}"/>
              </a:ext>
            </a:extLst>
          </p:cNvPr>
          <p:cNvSpPr txBox="1"/>
          <p:nvPr/>
        </p:nvSpPr>
        <p:spPr>
          <a:xfrm>
            <a:off x="8086344" y="1686508"/>
            <a:ext cx="2712720" cy="4308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Outcome </a:t>
            </a:r>
            <a:r>
              <a:rPr lang="de-DE" sz="2200" dirty="0" err="1"/>
              <a:t>module</a:t>
            </a:r>
            <a:endParaRPr lang="de-DE" sz="22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50AC638-BDA7-422C-A0B3-7458E0D50197}"/>
              </a:ext>
            </a:extLst>
          </p:cNvPr>
          <p:cNvSpPr txBox="1"/>
          <p:nvPr/>
        </p:nvSpPr>
        <p:spPr>
          <a:xfrm>
            <a:off x="7424928" y="2473928"/>
            <a:ext cx="3499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Outcome: frequent y/n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5F0417E-6600-4F1F-8684-B295A0C66F58}"/>
              </a:ext>
            </a:extLst>
          </p:cNvPr>
          <p:cNvSpPr txBox="1"/>
          <p:nvPr/>
        </p:nvSpPr>
        <p:spPr>
          <a:xfrm>
            <a:off x="7424928" y="2981158"/>
            <a:ext cx="3499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Drug </a:t>
            </a:r>
            <a:r>
              <a:rPr lang="de-DE" sz="2200" dirty="0" err="1"/>
              <a:t>effect</a:t>
            </a:r>
            <a:r>
              <a:rPr lang="de-DE" sz="2200" dirty="0"/>
              <a:t>: strong y/n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F1DA7B-8D6A-4F1F-8D7E-A93690D53DD3}"/>
              </a:ext>
            </a:extLst>
          </p:cNvPr>
          <p:cNvSpPr txBox="1"/>
          <p:nvPr/>
        </p:nvSpPr>
        <p:spPr>
          <a:xfrm>
            <a:off x="7424928" y="3488388"/>
            <a:ext cx="41818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Other </a:t>
            </a:r>
            <a:r>
              <a:rPr lang="de-DE" sz="2200" dirty="0" err="1"/>
              <a:t>predictors</a:t>
            </a:r>
            <a:r>
              <a:rPr lang="de-DE" sz="2200" dirty="0"/>
              <a:t>: strong y/n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04887AF-8F91-4D79-A8C7-CF3D9B74BEF6}"/>
              </a:ext>
            </a:extLst>
          </p:cNvPr>
          <p:cNvCxnSpPr>
            <a:cxnSpLocks/>
          </p:cNvCxnSpPr>
          <p:nvPr/>
        </p:nvCxnSpPr>
        <p:spPr>
          <a:xfrm>
            <a:off x="7138416" y="2720792"/>
            <a:ext cx="0" cy="494848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C124147C-465B-459F-94A5-42D16398D522}"/>
              </a:ext>
            </a:extLst>
          </p:cNvPr>
          <p:cNvCxnSpPr>
            <a:cxnSpLocks/>
          </p:cNvCxnSpPr>
          <p:nvPr/>
        </p:nvCxnSpPr>
        <p:spPr>
          <a:xfrm flipH="1">
            <a:off x="7252716" y="2720792"/>
            <a:ext cx="10674" cy="1013781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A9E003D6-AC35-4574-9E59-7F04AD5C8E4B}"/>
              </a:ext>
            </a:extLst>
          </p:cNvPr>
          <p:cNvCxnSpPr>
            <a:cxnSpLocks/>
          </p:cNvCxnSpPr>
          <p:nvPr/>
        </p:nvCxnSpPr>
        <p:spPr>
          <a:xfrm flipH="1">
            <a:off x="5449824" y="3306101"/>
            <a:ext cx="1574293" cy="29605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6034E69-5082-43D9-BA72-E82995E29C4B}"/>
              </a:ext>
            </a:extLst>
          </p:cNvPr>
          <p:cNvCxnSpPr>
            <a:cxnSpLocks/>
          </p:cNvCxnSpPr>
          <p:nvPr/>
        </p:nvCxnSpPr>
        <p:spPr>
          <a:xfrm flipH="1" flipV="1">
            <a:off x="5449824" y="3650758"/>
            <a:ext cx="1571245" cy="45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F7A229E8-5BCE-4CCF-9AB8-C0A130870D46}"/>
              </a:ext>
            </a:extLst>
          </p:cNvPr>
          <p:cNvCxnSpPr>
            <a:cxnSpLocks/>
          </p:cNvCxnSpPr>
          <p:nvPr/>
        </p:nvCxnSpPr>
        <p:spPr>
          <a:xfrm flipH="1" flipV="1">
            <a:off x="5402579" y="2734744"/>
            <a:ext cx="1725172" cy="25315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8A1409E1-E1AC-4159-95CD-57E6E54CAD29}"/>
              </a:ext>
            </a:extLst>
          </p:cNvPr>
          <p:cNvCxnSpPr>
            <a:cxnSpLocks/>
          </p:cNvCxnSpPr>
          <p:nvPr/>
        </p:nvCxnSpPr>
        <p:spPr>
          <a:xfrm flipH="1" flipV="1">
            <a:off x="5436106" y="2767679"/>
            <a:ext cx="1588011" cy="460003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342925A2-FB70-4A40-BC54-F0BF650910A3}"/>
              </a:ext>
            </a:extLst>
          </p:cNvPr>
          <p:cNvCxnSpPr>
            <a:cxnSpLocks/>
          </p:cNvCxnSpPr>
          <p:nvPr/>
        </p:nvCxnSpPr>
        <p:spPr>
          <a:xfrm flipH="1" flipV="1">
            <a:off x="5484876" y="2799252"/>
            <a:ext cx="1495047" cy="802908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803F572B-8619-44B4-B91F-FD96A15B8059}"/>
              </a:ext>
            </a:extLst>
          </p:cNvPr>
          <p:cNvSpPr txBox="1"/>
          <p:nvPr/>
        </p:nvSpPr>
        <p:spPr>
          <a:xfrm>
            <a:off x="5450586" y="2002101"/>
            <a:ext cx="1629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randomly</a:t>
            </a:r>
            <a:endParaRPr lang="de-DE" dirty="0"/>
          </a:p>
          <a:p>
            <a:pPr algn="ctr"/>
            <a:r>
              <a:rPr lang="de-DE" dirty="0"/>
              <a:t>mix </a:t>
            </a:r>
            <a:r>
              <a:rPr lang="de-DE" dirty="0" err="1"/>
              <a:t>scenarios</a:t>
            </a:r>
            <a:endParaRPr lang="de-DE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549A7F66-C91C-49BF-BC68-36804C4A62F2}"/>
              </a:ext>
            </a:extLst>
          </p:cNvPr>
          <p:cNvSpPr txBox="1"/>
          <p:nvPr/>
        </p:nvSpPr>
        <p:spPr>
          <a:xfrm>
            <a:off x="5201408" y="3734573"/>
            <a:ext cx="2147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to</a:t>
            </a:r>
            <a:r>
              <a:rPr lang="de-DE" dirty="0"/>
              <a:t> 8 </a:t>
            </a:r>
            <a:r>
              <a:rPr lang="de-DE" dirty="0" err="1"/>
              <a:t>situations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1500 IDs</a:t>
            </a:r>
          </a:p>
        </p:txBody>
      </p:sp>
    </p:spTree>
    <p:extLst>
      <p:ext uri="{BB962C8B-B14F-4D97-AF65-F5344CB8AC3E}">
        <p14:creationId xmlns:p14="http://schemas.microsoft.com/office/powerpoint/2010/main" val="70650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A8D68F7-BE5A-4F87-B755-E0C8353F204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9868" y="2130858"/>
            <a:ext cx="40767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20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Breitbild</PresentationFormat>
  <Paragraphs>12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Meid, Andreas</dc:creator>
  <cp:lastModifiedBy>Meid, Andreas</cp:lastModifiedBy>
  <cp:revision>16</cp:revision>
  <dcterms:created xsi:type="dcterms:W3CDTF">2023-03-09T09:54:23Z</dcterms:created>
  <dcterms:modified xsi:type="dcterms:W3CDTF">2023-03-10T15:12:28Z</dcterms:modified>
</cp:coreProperties>
</file>