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098EF-38BD-4C0D-A1A6-C47211834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C0AA21-B2C8-42B9-B78E-B8459C49C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9111C-4B70-4953-81C9-093E09B6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06CC-9CA6-479A-9368-4815826B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82258-DC10-4E68-9C82-BEE6156E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58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0BD62-A4E8-4B0C-B76D-AB59D76C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6B552F-D54A-4886-BAB6-909BE830D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54ABB-DAE8-4275-8A27-B84109E0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CA21E-DB90-4E26-B895-3BB1B437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E72E1-75AE-41C9-83DC-384063A8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73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659F3B-A691-42CD-A123-573CF41F8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D728EC-6F34-4C88-A30F-8AC77674F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B2198-31D6-4893-8C49-0A6AAE57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C1EE1-8BF3-4F94-846D-2FEEB301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5A8AD-66D2-4CD2-8CD4-58B3C3EC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3F83D-B51D-4DAD-8188-4F9239AD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B2A001-4037-44E1-8BC5-B4107C43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A6591-CD6F-4E07-8281-C333D5B4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B519F-EAD7-403F-AA71-A6F4636B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C63C4E-FC74-495A-B4FC-667C0DB6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37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2C2D7-F31F-47EC-8D96-FB99744E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581372-68B1-491F-8686-3765AF00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F76E26-D95D-4AF5-B564-292922C8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D2364-ADE4-49E5-8F43-3DCCBEDC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06FA36-11B2-450E-A551-0D29F069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34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5A259-C370-4701-AA9D-9EC0B114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C9A949-60C6-497F-98A6-46CE317BF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8729BE-DFBA-4657-B58E-21C39D980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CEB438-8141-40D7-965C-D3A7D076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A314AF-262D-41EE-A05C-14ECC69C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0B3B7-84EA-42ED-8B2B-FE8A25F6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58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CDF8E-F15B-4F7A-B23F-0FBA7051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18538F-5719-46CE-863F-3E45893E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DAB325-01DE-4211-BA36-F1068AFD0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A2160D-37FE-41EB-B79C-1D055D87A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918DE2-2341-43B5-B8FA-7EAB43A44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B4A455-6285-4C70-8882-2A17584E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4AD7BC-3DCC-4E94-BAC3-1952E077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6D4372-F21F-45BC-8AA8-2E310943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64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C1E55-0FFE-4F59-947D-9675F5C9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44274A-9AFB-4A7E-A62C-EE2D7819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068BA1-E3B4-4A52-8B6E-3E1320AE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CB8D4-BABD-4394-8A8E-6AE992A5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05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D7C3EB-E379-4A67-9888-C93041A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7763DE-E391-40EC-8E8B-17B18E5D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E9EBC6-EF0F-4434-BD0D-FC702E68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5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ED11-7CC9-4F40-A5C8-A3A539DF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9BCC0-9260-43FF-897F-61077E54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21D57B-AC7C-463A-9804-F668CEE27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004A55-766A-4941-ABCC-9180A59B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45FBF9-F346-42B2-82DE-56DBD6F4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13B865-80C6-4671-82A7-B204F378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07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7E5B2-73CC-44AD-8264-5441AC89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AE02B8-BF48-483C-B2C9-16BD288C2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DC3242-3ACD-415A-A487-1A832F33E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221490-BEC9-4CB4-88F4-B18BD2F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79F059-CC8B-435B-9A5E-477C966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2E288E-7507-4E88-AEAC-A206F0EA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44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8AB580-6D7A-4D20-B462-4E583653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F673E4-EA43-4C85-86C6-7DC91F95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5FCA4C-3CE0-41FD-BCFC-2D01E1BB0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A6F5-4F2E-44CD-8F31-A9B20599A056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654DE-AF0C-46DF-9C88-4A0437361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8B6EF-0272-442B-8919-8BB29C7D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922B-81BB-4059-89E0-2935836543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8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BBD0531-0B04-4B92-8475-82232325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72" y="742950"/>
            <a:ext cx="5191125" cy="53721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82450D8-CA18-472A-8C53-4E1922B3E879}"/>
              </a:ext>
            </a:extLst>
          </p:cNvPr>
          <p:cNvSpPr txBox="1"/>
          <p:nvPr/>
        </p:nvSpPr>
        <p:spPr>
          <a:xfrm rot="16200000">
            <a:off x="5613205" y="2951946"/>
            <a:ext cx="3081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SMBG: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self-monitoring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blood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glucose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HYPO: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hypoglycemia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GLA: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glucose-lowering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agents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CGM: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continuous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glucose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monitoring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92681B-81AF-49EF-BAF0-88618C00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5" y="1823270"/>
            <a:ext cx="4962525" cy="28575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9362806-BFD8-432E-B603-169256635F6B}"/>
              </a:ext>
            </a:extLst>
          </p:cNvPr>
          <p:cNvSpPr txBox="1"/>
          <p:nvPr/>
        </p:nvSpPr>
        <p:spPr>
          <a:xfrm rot="16200000">
            <a:off x="4377213" y="2467600"/>
            <a:ext cx="34722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SVM: support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vector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machines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RF: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random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forests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LR: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logistic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regression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related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techniques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7ADF1276-3513-482B-97F4-23BC101EAA17}"/>
              </a:ext>
            </a:extLst>
          </p:cNvPr>
          <p:cNvSpPr/>
          <p:nvPr/>
        </p:nvSpPr>
        <p:spPr>
          <a:xfrm>
            <a:off x="5191432" y="1140542"/>
            <a:ext cx="176981" cy="4493342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798E7BA1-1A39-4ED5-9A98-B68ADD92B599}"/>
              </a:ext>
            </a:extLst>
          </p:cNvPr>
          <p:cNvSpPr/>
          <p:nvPr/>
        </p:nvSpPr>
        <p:spPr>
          <a:xfrm rot="5400000">
            <a:off x="5191431" y="1115961"/>
            <a:ext cx="176981" cy="4493342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D529EA-1791-45FB-A0AF-63E49528C4EA}"/>
              </a:ext>
            </a:extLst>
          </p:cNvPr>
          <p:cNvSpPr txBox="1"/>
          <p:nvPr/>
        </p:nvSpPr>
        <p:spPr>
          <a:xfrm>
            <a:off x="5069180" y="8547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(+)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E510C28-ED81-4E83-9926-59A5BD16FA21}"/>
              </a:ext>
            </a:extLst>
          </p:cNvPr>
          <p:cNvSpPr txBox="1"/>
          <p:nvPr/>
        </p:nvSpPr>
        <p:spPr>
          <a:xfrm>
            <a:off x="7491526" y="31779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(+)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B052CA-3F71-4D4E-A3D7-78EA7A290346}"/>
              </a:ext>
            </a:extLst>
          </p:cNvPr>
          <p:cNvSpPr txBox="1"/>
          <p:nvPr/>
        </p:nvSpPr>
        <p:spPr>
          <a:xfrm>
            <a:off x="5088844" y="556782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(-)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59B668-867C-4393-8587-F25B16971EBC}"/>
              </a:ext>
            </a:extLst>
          </p:cNvPr>
          <p:cNvSpPr txBox="1"/>
          <p:nvPr/>
        </p:nvSpPr>
        <p:spPr>
          <a:xfrm>
            <a:off x="2700260" y="316674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(-)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679551-7DA8-436A-B921-4B48502E5EC1}"/>
              </a:ext>
            </a:extLst>
          </p:cNvPr>
          <p:cNvSpPr txBox="1"/>
          <p:nvPr/>
        </p:nvSpPr>
        <p:spPr>
          <a:xfrm>
            <a:off x="5368413" y="854784"/>
            <a:ext cx="361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 </a:t>
            </a: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number</a:t>
            </a:r>
            <a:r>
              <a:rPr lang="de-DE" dirty="0"/>
              <a:t> of </a:t>
            </a:r>
            <a:r>
              <a:rPr lang="de-DE" dirty="0" err="1"/>
              <a:t>outcomes</a:t>
            </a:r>
            <a:r>
              <a:rPr lang="de-DE"/>
              <a:t>, …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5CED10-D3A2-44DA-92E3-0EE09AE962A0}"/>
              </a:ext>
            </a:extLst>
          </p:cNvPr>
          <p:cNvSpPr txBox="1"/>
          <p:nvPr/>
        </p:nvSpPr>
        <p:spPr>
          <a:xfrm>
            <a:off x="7815800" y="3166749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Accuracy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EEBA6AA-59F6-4910-A2D9-74534CCD2574}"/>
              </a:ext>
            </a:extLst>
          </p:cNvPr>
          <p:cNvSpPr txBox="1"/>
          <p:nvPr/>
        </p:nvSpPr>
        <p:spPr>
          <a:xfrm>
            <a:off x="6485769" y="4309298"/>
            <a:ext cx="2452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Favors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,</a:t>
            </a:r>
          </a:p>
          <a:p>
            <a:r>
              <a:rPr lang="de-DE" dirty="0" err="1"/>
              <a:t>usually</a:t>
            </a:r>
            <a:r>
              <a:rPr lang="de-DE" dirty="0"/>
              <a:t> expert-</a:t>
            </a:r>
            <a:r>
              <a:rPr lang="de-DE" dirty="0" err="1"/>
              <a:t>validated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F2BC610-E84B-4B36-96A5-48472C08D49C}"/>
              </a:ext>
            </a:extLst>
          </p:cNvPr>
          <p:cNvSpPr txBox="1"/>
          <p:nvPr/>
        </p:nvSpPr>
        <p:spPr>
          <a:xfrm>
            <a:off x="2650282" y="1039450"/>
            <a:ext cx="24232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Favors</a:t>
            </a:r>
            <a:r>
              <a:rPr lang="de-DE" dirty="0"/>
              <a:t> larger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</a:p>
          <a:p>
            <a:r>
              <a:rPr lang="de-DE" dirty="0" err="1"/>
              <a:t>ubiquituously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</a:p>
          <a:p>
            <a:r>
              <a:rPr lang="de-DE" dirty="0" err="1"/>
              <a:t>routine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  <p:sp>
        <p:nvSpPr>
          <p:cNvPr id="14" name="Pfeil: nach oben und unten 13">
            <a:extLst>
              <a:ext uri="{FF2B5EF4-FFF2-40B4-BE49-F238E27FC236}">
                <a16:creationId xmlns:a16="http://schemas.microsoft.com/office/drawing/2014/main" id="{E6B1EE90-E049-49B3-B230-69FCD7597311}"/>
              </a:ext>
            </a:extLst>
          </p:cNvPr>
          <p:cNvSpPr/>
          <p:nvPr/>
        </p:nvSpPr>
        <p:spPr>
          <a:xfrm rot="18624457">
            <a:off x="5035943" y="1658899"/>
            <a:ext cx="396262" cy="33628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10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Meid, Andreas</dc:creator>
  <cp:lastModifiedBy>Meid, Andreas</cp:lastModifiedBy>
  <cp:revision>4</cp:revision>
  <dcterms:created xsi:type="dcterms:W3CDTF">2023-05-19T08:21:30Z</dcterms:created>
  <dcterms:modified xsi:type="dcterms:W3CDTF">2023-05-19T08:36:35Z</dcterms:modified>
</cp:coreProperties>
</file>