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9EB4D-8150-FB4E-9E3C-75E580590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3BC4EA-051F-D6C0-20A4-D39AF9823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BFF8C-0973-5AAF-2C96-6CB3C0687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FD2AB-39C9-D243-CA99-8CD8FB0F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148808-1ABE-D0E6-E4D5-5C8B77AC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92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7B20-5176-67B6-A103-712921F6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EA5D18-BC7D-B674-672A-D4309884F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4DB8F-D2EF-DC20-8A6D-2E75D4E4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62EB38-B468-1B1A-9FC3-58D335B1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70E8F-E37F-41D2-BE1C-A769A2E4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42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F861C9-38A9-F2FA-5B34-B12DD0234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01A291-F956-BBEC-59D2-8DF5314FB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3FFAD9-3BAB-5B9F-E1EA-6DC94B55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4E97F5-FC52-8ABB-C495-EF5C75F5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83E2BF-B9EF-8F86-9E0E-9DA3E07C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65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9D43B-FA1E-42B4-3E61-6369CE2D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A4B64-29F1-2D02-4718-0AC8D938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8A1856-A2A6-83C4-0FB9-4186A75A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BD757B-0177-990F-BFBD-30682FFA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333032-1F1D-CE62-2E46-97AFE42E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30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8D300-CB13-62C9-9391-B16E6814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ADD6D8-09C3-C03F-539E-5B3FE552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63D2BA-000E-B5A8-B05E-9DE4C0EE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D2342-59CD-64CE-82E6-D5715922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D3D14A-578B-5364-FEF6-235B02FF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D19F1-FA47-EA3F-A86C-351259AE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9A828C-6983-F0D1-9408-BE59F02E5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307B40-42E0-E13A-5B05-2FECE971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FA0B4B-7506-DA4F-E498-CC1134976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5DC95B-C28F-F0F6-D150-DA806602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D53E45-FDBD-0FDD-CB2E-E294C6FF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1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4B540-3A9F-FBCB-D165-EE6039DD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CBA568-2C64-D51D-818F-86116D45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18039B-9899-F4BB-44FF-AE00F34B2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4C5425-89F2-EB15-7BB2-F38218751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3016B2-5E8B-107E-EBC9-0F9710351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020DC9-ADF8-4FEF-E51D-7CABE428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FD1513-1F76-2571-35AF-B9443051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0E0F3A-2249-A11B-FB8F-BE0BBD91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7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33EEE8-6698-342C-DBF6-32E78320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81F7CA-A693-02D2-8A20-BA2D24D8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4B2F48-0068-5B4C-7F88-E42FCAB0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786A77-AAAD-F2BF-0BC6-F0980797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9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18A97F-FDCE-E30F-E7E0-C06C1D44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38EC1-A7D1-B068-5078-BE564296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A2F956-FD95-46CF-7FAE-6F008FD8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0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D9FE1-3523-4965-2BCE-3078A901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56493C-80A7-425B-C7BF-E3977690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31410-6436-B0A2-DD4A-9B7F3371C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CE2C12-43A1-B87E-8E0B-87A79D00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35DDC6-536D-675D-FDE0-B98AC023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EA4643-6BE5-E2F7-7946-71DB5B88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70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924FC-12A7-B4F3-11A3-13DB1084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1FAEC3-1A12-FB05-1D34-41F928955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C011F8-2AFD-87B8-F4E0-A490C59B3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B97DE9-65AD-84F0-E24C-C0A2C33B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CDFF-F618-4492-8343-FC5763C03162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5319E8-B8B7-8758-45F3-CA421FBA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B1C8BB-C8E0-063F-ADF0-232029DB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6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C514D7-0D47-826A-AB2A-F664A56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71AC4D-350E-8335-8A64-D852E8BC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4C420D-4CA4-DEC9-C92A-DB2DEB639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CCDFF-F618-4492-8343-FC5763C03162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E2B606-14DD-7093-E882-9BCA4DF9C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8BC5D-191A-F468-ED85-0C78464AA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E2937-C5AE-4F53-98EB-BEBABD8BBB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4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97BC203-7959-4899-34B5-0B86C7D8A006}"/>
              </a:ext>
            </a:extLst>
          </p:cNvPr>
          <p:cNvSpPr txBox="1"/>
          <p:nvPr/>
        </p:nvSpPr>
        <p:spPr>
          <a:xfrm>
            <a:off x="2404872" y="2084832"/>
            <a:ext cx="22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3B759E"/>
                </a:solidFill>
              </a:rPr>
              <a:t>Invited</a:t>
            </a:r>
            <a:r>
              <a:rPr lang="de-DE" dirty="0">
                <a:solidFill>
                  <a:srgbClr val="3B759E"/>
                </a:solidFill>
              </a:rPr>
              <a:t> </a:t>
            </a:r>
            <a:r>
              <a:rPr lang="de-DE" dirty="0" err="1">
                <a:solidFill>
                  <a:srgbClr val="3B759E"/>
                </a:solidFill>
              </a:rPr>
              <a:t>Presentation</a:t>
            </a:r>
            <a:endParaRPr lang="de-DE" dirty="0">
              <a:solidFill>
                <a:srgbClr val="3B75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6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</dc:creator>
  <cp:lastModifiedBy>Andreas</cp:lastModifiedBy>
  <cp:revision>1</cp:revision>
  <dcterms:created xsi:type="dcterms:W3CDTF">2025-04-15T09:38:34Z</dcterms:created>
  <dcterms:modified xsi:type="dcterms:W3CDTF">2025-04-15T09:39:22Z</dcterms:modified>
</cp:coreProperties>
</file>