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98" r:id="rId3"/>
    <p:sldId id="500" r:id="rId4"/>
    <p:sldId id="501" r:id="rId5"/>
    <p:sldId id="502" r:id="rId6"/>
    <p:sldId id="503" r:id="rId7"/>
    <p:sldId id="504" r:id="rId8"/>
    <p:sldId id="505" r:id="rId9"/>
    <p:sldId id="506" r:id="rId10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265"/>
    <a:srgbClr val="00186E"/>
    <a:srgbClr val="3273C3"/>
    <a:srgbClr val="A0B400"/>
    <a:srgbClr val="D0E6E7"/>
    <a:srgbClr val="474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0BD7A-3D89-7C49-A4C4-EC7EBAD14FB7}" v="1173" dt="2019-09-17T18:27:1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7" autoAdjust="0"/>
    <p:restoredTop sz="94663"/>
  </p:normalViewPr>
  <p:slideViewPr>
    <p:cSldViewPr snapToGrid="0">
      <p:cViewPr varScale="1">
        <p:scale>
          <a:sx n="154" d="100"/>
          <a:sy n="154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Mock" userId="3291dad08855b300" providerId="Windows Live" clId="Web-{6A2189B4-9B0A-4CF6-B4F9-D6A6EFB713FD}"/>
    <pc:docChg chg="modSld">
      <pc:chgData name="Andreas Mock" userId="3291dad08855b300" providerId="Windows Live" clId="Web-{6A2189B4-9B0A-4CF6-B4F9-D6A6EFB713FD}" dt="2019-09-06T08:24:59.306" v="1"/>
      <pc:docMkLst>
        <pc:docMk/>
      </pc:docMkLst>
      <pc:sldChg chg="delSp">
        <pc:chgData name="Andreas Mock" userId="3291dad08855b300" providerId="Windows Live" clId="Web-{6A2189B4-9B0A-4CF6-B4F9-D6A6EFB713FD}" dt="2019-09-06T08:24:59.306" v="1"/>
        <pc:sldMkLst>
          <pc:docMk/>
          <pc:sldMk cId="109857222" sldId="256"/>
        </pc:sldMkLst>
        <pc:spChg chg="del">
          <ac:chgData name="Andreas Mock" userId="3291dad08855b300" providerId="Windows Live" clId="Web-{6A2189B4-9B0A-4CF6-B4F9-D6A6EFB713FD}" dt="2019-09-06T08:24:58.30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dreas Mock" userId="3291dad08855b300" providerId="Windows Live" clId="Web-{6A2189B4-9B0A-4CF6-B4F9-D6A6EFB713FD}" dt="2019-09-06T08:24:59.306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ndreas Mock" userId="3291dad08855b300" providerId="LiveId" clId="{37C0BD7A-3D89-7C49-A4C4-EC7EBAD14FB7}"/>
    <pc:docChg chg="undo redo custSel addSld delSld modSld sldOrd">
      <pc:chgData name="Andreas Mock" userId="3291dad08855b300" providerId="LiveId" clId="{37C0BD7A-3D89-7C49-A4C4-EC7EBAD14FB7}" dt="2019-09-17T18:27:12.629" v="4434" actId="113"/>
      <pc:docMkLst>
        <pc:docMk/>
      </pc:docMkLst>
      <pc:sldChg chg="addSp delSp modSp add del">
        <pc:chgData name="Andreas Mock" userId="3291dad08855b300" providerId="LiveId" clId="{37C0BD7A-3D89-7C49-A4C4-EC7EBAD14FB7}" dt="2019-09-13T10:35:31.960" v="1731" actId="20577"/>
        <pc:sldMkLst>
          <pc:docMk/>
          <pc:sldMk cId="109857222" sldId="256"/>
        </pc:sldMkLst>
        <pc:spChg chg="add mod">
          <ac:chgData name="Andreas Mock" userId="3291dad08855b300" providerId="LiveId" clId="{37C0BD7A-3D89-7C49-A4C4-EC7EBAD14FB7}" dt="2019-09-13T10:35:31.960" v="1731" actId="20577"/>
          <ac:spMkLst>
            <pc:docMk/>
            <pc:sldMk cId="109857222" sldId="256"/>
            <ac:spMk id="4" creationId="{FE8A46B2-7E88-AC4D-B19D-FEAC59F46528}"/>
          </ac:spMkLst>
        </pc:spChg>
        <pc:spChg chg="add mod">
          <ac:chgData name="Andreas Mock" userId="3291dad08855b300" providerId="LiveId" clId="{37C0BD7A-3D89-7C49-A4C4-EC7EBAD14FB7}" dt="2019-09-06T09:32:26.781" v="253" actId="255"/>
          <ac:spMkLst>
            <pc:docMk/>
            <pc:sldMk cId="109857222" sldId="256"/>
            <ac:spMk id="5" creationId="{2E9C97B9-3639-174A-AE2A-434735CECA5B}"/>
          </ac:spMkLst>
        </pc:spChg>
        <pc:spChg chg="add del">
          <ac:chgData name="Andreas Mock" userId="3291dad08855b300" providerId="LiveId" clId="{37C0BD7A-3D89-7C49-A4C4-EC7EBAD14FB7}" dt="2019-09-06T09:28:07.419" v="75"/>
          <ac:spMkLst>
            <pc:docMk/>
            <pc:sldMk cId="109857222" sldId="256"/>
            <ac:spMk id="6" creationId="{AF59D034-8B4B-8A4F-BFB5-E286FE1CC644}"/>
          </ac:spMkLst>
        </pc:spChg>
        <pc:spChg chg="add del">
          <ac:chgData name="Andreas Mock" userId="3291dad08855b300" providerId="LiveId" clId="{37C0BD7A-3D89-7C49-A4C4-EC7EBAD14FB7}" dt="2019-09-06T09:28:07.270" v="74"/>
          <ac:spMkLst>
            <pc:docMk/>
            <pc:sldMk cId="109857222" sldId="256"/>
            <ac:spMk id="7" creationId="{623BCB74-1C47-7B48-B929-4318286839D1}"/>
          </ac:spMkLst>
        </pc:spChg>
        <pc:picChg chg="add mod">
          <ac:chgData name="Andreas Mock" userId="3291dad08855b300" providerId="LiveId" clId="{37C0BD7A-3D89-7C49-A4C4-EC7EBAD14FB7}" dt="2019-09-06T09:29:56.225" v="176" actId="1036"/>
          <ac:picMkLst>
            <pc:docMk/>
            <pc:sldMk cId="109857222" sldId="256"/>
            <ac:picMk id="3" creationId="{0AEABED1-FEB5-7749-ADDD-08D1D92E720B}"/>
          </ac:picMkLst>
        </pc:picChg>
        <pc:picChg chg="add mod">
          <ac:chgData name="Andreas Mock" userId="3291dad08855b300" providerId="LiveId" clId="{37C0BD7A-3D89-7C49-A4C4-EC7EBAD14FB7}" dt="2019-09-06T09:36:40.303" v="259" actId="14100"/>
          <ac:picMkLst>
            <pc:docMk/>
            <pc:sldMk cId="109857222" sldId="256"/>
            <ac:picMk id="8" creationId="{AC066273-D688-E342-A98B-16FC724B796B}"/>
          </ac:picMkLst>
        </pc:picChg>
      </pc:sldChg>
      <pc:sldChg chg="addSp delSp modSp add del">
        <pc:chgData name="Andreas Mock" userId="3291dad08855b300" providerId="LiveId" clId="{37C0BD7A-3D89-7C49-A4C4-EC7EBAD14FB7}" dt="2019-09-17T11:25:13.760" v="3554" actId="1076"/>
        <pc:sldMkLst>
          <pc:docMk/>
          <pc:sldMk cId="1929613997" sldId="257"/>
        </pc:sldMkLst>
        <pc:spChg chg="add del mod">
          <ac:chgData name="Andreas Mock" userId="3291dad08855b300" providerId="LiveId" clId="{37C0BD7A-3D89-7C49-A4C4-EC7EBAD14FB7}" dt="2019-09-06T09:49:44.571" v="539" actId="478"/>
          <ac:spMkLst>
            <pc:docMk/>
            <pc:sldMk cId="1929613997" sldId="257"/>
            <ac:spMk id="2" creationId="{B0EA07A4-5476-0B49-B446-3F7BCEB6E24F}"/>
          </ac:spMkLst>
        </pc:spChg>
        <pc:spChg chg="del mod">
          <ac:chgData name="Andreas Mock" userId="3291dad08855b300" providerId="LiveId" clId="{37C0BD7A-3D89-7C49-A4C4-EC7EBAD14FB7}" dt="2019-09-06T09:30:03.346" v="178" actId="478"/>
          <ac:spMkLst>
            <pc:docMk/>
            <pc:sldMk cId="1929613997" sldId="257"/>
            <ac:spMk id="4" creationId="{FE8A46B2-7E88-AC4D-B19D-FEAC59F46528}"/>
          </ac:spMkLst>
        </pc:spChg>
        <pc:spChg chg="del">
          <ac:chgData name="Andreas Mock" userId="3291dad08855b300" providerId="LiveId" clId="{37C0BD7A-3D89-7C49-A4C4-EC7EBAD14FB7}" dt="2019-09-06T09:30:02.102" v="177" actId="478"/>
          <ac:spMkLst>
            <pc:docMk/>
            <pc:sldMk cId="1929613997" sldId="257"/>
            <ac:spMk id="5" creationId="{2E9C97B9-3639-174A-AE2A-434735CECA5B}"/>
          </ac:spMkLst>
        </pc:spChg>
        <pc:spChg chg="add mod">
          <ac:chgData name="Andreas Mock" userId="3291dad08855b300" providerId="LiveId" clId="{37C0BD7A-3D89-7C49-A4C4-EC7EBAD14FB7}" dt="2019-09-17T11:24:52.104" v="3551" actId="20577"/>
          <ac:spMkLst>
            <pc:docMk/>
            <pc:sldMk cId="1929613997" sldId="257"/>
            <ac:spMk id="6" creationId="{127E868A-EE05-C340-8B77-ACC527188387}"/>
          </ac:spMkLst>
        </pc:spChg>
        <pc:spChg chg="add del mod">
          <ac:chgData name="Andreas Mock" userId="3291dad08855b300" providerId="LiveId" clId="{37C0BD7A-3D89-7C49-A4C4-EC7EBAD14FB7}" dt="2019-09-06T09:49:18.579" v="537" actId="478"/>
          <ac:spMkLst>
            <pc:docMk/>
            <pc:sldMk cId="1929613997" sldId="257"/>
            <ac:spMk id="8" creationId="{211CF7D0-04E6-264F-A144-343E6F44F642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9" creationId="{77DEC40C-8122-C04D-9073-7CF5674D721A}"/>
          </ac:spMkLst>
        </pc:spChg>
        <pc:spChg chg="add del mod">
          <ac:chgData name="Andreas Mock" userId="3291dad08855b300" providerId="LiveId" clId="{37C0BD7A-3D89-7C49-A4C4-EC7EBAD14FB7}" dt="2019-09-06T09:41:48.761" v="330" actId="478"/>
          <ac:spMkLst>
            <pc:docMk/>
            <pc:sldMk cId="1929613997" sldId="257"/>
            <ac:spMk id="12" creationId="{3ACC11C4-1214-0F40-9E1B-965FE3B40948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13" creationId="{F1270A6F-2A31-414D-BA1C-9778EFEB51AF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14" creationId="{40AD4D49-9CEC-9241-8D09-16436A4AAA57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15" creationId="{FE421FCD-9D97-454E-98AE-05A63ABE57E1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17" creationId="{7BDD8FBA-2042-B741-8D07-0BBC9306D948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20" creationId="{8E61CBBA-5A1D-274A-A998-6AEF774A0F6D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21" creationId="{73601CA6-0AF0-F74A-A8F9-60B7818D7EF7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22" creationId="{53622CBC-9CEF-4E46-BFC6-B48496755472}"/>
          </ac:spMkLst>
        </pc:spChg>
        <pc:spChg chg="add del mod">
          <ac:chgData name="Andreas Mock" userId="3291dad08855b300" providerId="LiveId" clId="{37C0BD7A-3D89-7C49-A4C4-EC7EBAD14FB7}" dt="2019-09-06T10:02:22.195" v="887" actId="478"/>
          <ac:spMkLst>
            <pc:docMk/>
            <pc:sldMk cId="1929613997" sldId="257"/>
            <ac:spMk id="23" creationId="{22BCE791-60FB-4F4E-AD1C-885901CA5FF4}"/>
          </ac:spMkLst>
        </pc:spChg>
        <pc:spChg chg="add del mod">
          <ac:chgData name="Andreas Mock" userId="3291dad08855b300" providerId="LiveId" clId="{37C0BD7A-3D89-7C49-A4C4-EC7EBAD14FB7}" dt="2019-09-06T10:02:52.691" v="890" actId="478"/>
          <ac:spMkLst>
            <pc:docMk/>
            <pc:sldMk cId="1929613997" sldId="257"/>
            <ac:spMk id="27" creationId="{2003882E-A223-5544-BFBD-44DC586E41F1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30" creationId="{A97C4AAE-25E8-AB45-9D2B-A7B8780DB607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32" creationId="{DF4057C1-D102-BB48-BEE6-9A2531CBA0F0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33" creationId="{BA63ADFC-DEBA-F340-AD51-8830A30D6667}"/>
          </ac:spMkLst>
        </pc:spChg>
        <pc:spChg chg="add del mod">
          <ac:chgData name="Andreas Mock" userId="3291dad08855b300" providerId="LiveId" clId="{37C0BD7A-3D89-7C49-A4C4-EC7EBAD14FB7}" dt="2019-09-06T10:02:21.057" v="886"/>
          <ac:spMkLst>
            <pc:docMk/>
            <pc:sldMk cId="1929613997" sldId="257"/>
            <ac:spMk id="34" creationId="{14ECABE4-603A-6F42-99C0-23404FD58DCE}"/>
          </ac:spMkLst>
        </pc:spChg>
        <pc:spChg chg="add del mod">
          <ac:chgData name="Andreas Mock" userId="3291dad08855b300" providerId="LiveId" clId="{37C0BD7A-3D89-7C49-A4C4-EC7EBAD14FB7}" dt="2019-09-17T11:24:56.263" v="3552" actId="478"/>
          <ac:spMkLst>
            <pc:docMk/>
            <pc:sldMk cId="1929613997" sldId="257"/>
            <ac:spMk id="35" creationId="{4CCB3587-05B5-5044-A508-4730D3FB166D}"/>
          </ac:spMkLst>
        </pc:spChg>
        <pc:picChg chg="del">
          <ac:chgData name="Andreas Mock" userId="3291dad08855b300" providerId="LiveId" clId="{37C0BD7A-3D89-7C49-A4C4-EC7EBAD14FB7}" dt="2019-09-06T09:30:02.102" v="177" actId="478"/>
          <ac:picMkLst>
            <pc:docMk/>
            <pc:sldMk cId="1929613997" sldId="257"/>
            <ac:picMk id="3" creationId="{0AEABED1-FEB5-7749-ADDD-08D1D92E720B}"/>
          </ac:picMkLst>
        </pc:picChg>
        <pc:picChg chg="add">
          <ac:chgData name="Andreas Mock" userId="3291dad08855b300" providerId="LiveId" clId="{37C0BD7A-3D89-7C49-A4C4-EC7EBAD14FB7}" dt="2019-09-06T09:36:45.966" v="260"/>
          <ac:picMkLst>
            <pc:docMk/>
            <pc:sldMk cId="1929613997" sldId="257"/>
            <ac:picMk id="7" creationId="{65C27E75-2957-2A4F-855C-75E709AD03C0}"/>
          </ac:picMkLst>
        </pc:picChg>
        <pc:picChg chg="add del mod">
          <ac:chgData name="Andreas Mock" userId="3291dad08855b300" providerId="LiveId" clId="{37C0BD7A-3D89-7C49-A4C4-EC7EBAD14FB7}" dt="2019-09-17T11:24:56.263" v="3552" actId="478"/>
          <ac:picMkLst>
            <pc:docMk/>
            <pc:sldMk cId="1929613997" sldId="257"/>
            <ac:picMk id="11" creationId="{AEFCE08F-B68C-F847-A4E4-3E8628E0FE95}"/>
          </ac:picMkLst>
        </pc:picChg>
        <pc:picChg chg="add del mod">
          <ac:chgData name="Andreas Mock" userId="3291dad08855b300" providerId="LiveId" clId="{37C0BD7A-3D89-7C49-A4C4-EC7EBAD14FB7}" dt="2019-09-06T09:48:07.123" v="498" actId="478"/>
          <ac:picMkLst>
            <pc:docMk/>
            <pc:sldMk cId="1929613997" sldId="257"/>
            <ac:picMk id="16" creationId="{3DF443D6-6772-314A-928C-068612566BBE}"/>
          </ac:picMkLst>
        </pc:picChg>
        <pc:picChg chg="add del mod">
          <ac:chgData name="Andreas Mock" userId="3291dad08855b300" providerId="LiveId" clId="{37C0BD7A-3D89-7C49-A4C4-EC7EBAD14FB7}" dt="2019-09-17T11:24:56.263" v="3552" actId="478"/>
          <ac:picMkLst>
            <pc:docMk/>
            <pc:sldMk cId="1929613997" sldId="257"/>
            <ac:picMk id="19" creationId="{D36D0157-13F7-CD4D-A19A-EF3CAEAD03DC}"/>
          </ac:picMkLst>
        </pc:picChg>
        <pc:picChg chg="add mod">
          <ac:chgData name="Andreas Mock" userId="3291dad08855b300" providerId="LiveId" clId="{37C0BD7A-3D89-7C49-A4C4-EC7EBAD14FB7}" dt="2019-09-17T11:25:13.760" v="3554" actId="1076"/>
          <ac:picMkLst>
            <pc:docMk/>
            <pc:sldMk cId="1929613997" sldId="257"/>
            <ac:picMk id="23" creationId="{4EA108AE-7B36-114E-9080-6729A643B91A}"/>
          </ac:picMkLst>
        </pc:picChg>
        <pc:picChg chg="add del mod">
          <ac:chgData name="Andreas Mock" userId="3291dad08855b300" providerId="LiveId" clId="{37C0BD7A-3D89-7C49-A4C4-EC7EBAD14FB7}" dt="2019-09-06T09:50:37.987" v="581" actId="478"/>
          <ac:picMkLst>
            <pc:docMk/>
            <pc:sldMk cId="1929613997" sldId="257"/>
            <ac:picMk id="24" creationId="{515B3E7D-9410-AB4B-A766-84C60A62AD52}"/>
          </ac:picMkLst>
        </pc:picChg>
        <pc:picChg chg="add del mod">
          <ac:chgData name="Andreas Mock" userId="3291dad08855b300" providerId="LiveId" clId="{37C0BD7A-3D89-7C49-A4C4-EC7EBAD14FB7}" dt="2019-09-17T11:24:56.263" v="3552" actId="478"/>
          <ac:picMkLst>
            <pc:docMk/>
            <pc:sldMk cId="1929613997" sldId="257"/>
            <ac:picMk id="26" creationId="{09A2487F-26D1-AE41-8014-9970E0CC23D9}"/>
          </ac:picMkLst>
        </pc:picChg>
        <pc:picChg chg="add del mod">
          <ac:chgData name="Andreas Mock" userId="3291dad08855b300" providerId="LiveId" clId="{37C0BD7A-3D89-7C49-A4C4-EC7EBAD14FB7}" dt="2019-09-17T11:24:56.263" v="3552" actId="478"/>
          <ac:picMkLst>
            <pc:docMk/>
            <pc:sldMk cId="1929613997" sldId="257"/>
            <ac:picMk id="29" creationId="{DFA7C1F5-08B2-A141-A4CB-F36CDB971D27}"/>
          </ac:picMkLst>
        </pc:picChg>
        <pc:picChg chg="add del mod">
          <ac:chgData name="Andreas Mock" userId="3291dad08855b300" providerId="LiveId" clId="{37C0BD7A-3D89-7C49-A4C4-EC7EBAD14FB7}" dt="2019-09-06T09:58:30.499" v="785" actId="478"/>
          <ac:picMkLst>
            <pc:docMk/>
            <pc:sldMk cId="1929613997" sldId="257"/>
            <ac:picMk id="31" creationId="{4AB7DCAF-23E0-9E40-BA3B-AC12C1C7DBA5}"/>
          </ac:picMkLst>
        </pc:picChg>
      </pc:sldChg>
      <pc:sldChg chg="addSp delSp modSp add del">
        <pc:chgData name="Andreas Mock" userId="3291dad08855b300" providerId="LiveId" clId="{37C0BD7A-3D89-7C49-A4C4-EC7EBAD14FB7}" dt="2019-09-16T10:37:10.421" v="2709"/>
        <pc:sldMkLst>
          <pc:docMk/>
          <pc:sldMk cId="2061884692" sldId="260"/>
        </pc:sldMkLst>
        <pc:spChg chg="mod">
          <ac:chgData name="Andreas Mock" userId="3291dad08855b300" providerId="LiveId" clId="{37C0BD7A-3D89-7C49-A4C4-EC7EBAD14FB7}" dt="2019-09-13T07:19:24.485" v="1170" actId="207"/>
          <ac:spMkLst>
            <pc:docMk/>
            <pc:sldMk cId="2061884692" sldId="260"/>
            <ac:spMk id="9" creationId="{77DEC40C-8122-C04D-9073-7CF5674D721A}"/>
          </ac:spMkLst>
        </pc:spChg>
        <pc:spChg chg="mod">
          <ac:chgData name="Andreas Mock" userId="3291dad08855b300" providerId="LiveId" clId="{37C0BD7A-3D89-7C49-A4C4-EC7EBAD14FB7}" dt="2019-09-13T07:19:24.485" v="1170" actId="207"/>
          <ac:spMkLst>
            <pc:docMk/>
            <pc:sldMk cId="2061884692" sldId="260"/>
            <ac:spMk id="13" creationId="{F1270A6F-2A31-414D-BA1C-9778EFEB51AF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14" creationId="{40AD4D49-9CEC-9241-8D09-16436A4AAA57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15" creationId="{FE421FCD-9D97-454E-98AE-05A63ABE57E1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17" creationId="{7BDD8FBA-2042-B741-8D07-0BBC9306D948}"/>
          </ac:spMkLst>
        </pc:spChg>
        <pc:spChg chg="mod">
          <ac:chgData name="Andreas Mock" userId="3291dad08855b300" providerId="LiveId" clId="{37C0BD7A-3D89-7C49-A4C4-EC7EBAD14FB7}" dt="2019-09-13T07:19:44.563" v="1172" actId="207"/>
          <ac:spMkLst>
            <pc:docMk/>
            <pc:sldMk cId="2061884692" sldId="260"/>
            <ac:spMk id="20" creationId="{8E61CBBA-5A1D-274A-A998-6AEF774A0F6D}"/>
          </ac:spMkLst>
        </pc:spChg>
        <pc:spChg chg="add">
          <ac:chgData name="Andreas Mock" userId="3291dad08855b300" providerId="LiveId" clId="{37C0BD7A-3D89-7C49-A4C4-EC7EBAD14FB7}" dt="2019-09-16T10:37:10.421" v="2709"/>
          <ac:spMkLst>
            <pc:docMk/>
            <pc:sldMk cId="2061884692" sldId="260"/>
            <ac:spMk id="21" creationId="{2BBC768E-005E-BA40-B458-AC71CD74D192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21" creationId="{73601CA6-0AF0-F74A-A8F9-60B7818D7EF7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22" creationId="{53622CBC-9CEF-4E46-BFC6-B48496755472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23" creationId="{43922B0A-0953-634E-86BD-B86FFA09DDFE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24" creationId="{FF2A12BA-13EA-9245-9488-61112EB36BA0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25" creationId="{509CBCA8-B9E0-E843-B095-7E7A3C1377FE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28" creationId="{62ED45C0-DC85-0D45-9F1B-8D4BB92448FD}"/>
          </ac:spMkLst>
        </pc:spChg>
        <pc:spChg chg="del">
          <ac:chgData name="Andreas Mock" userId="3291dad08855b300" providerId="LiveId" clId="{37C0BD7A-3D89-7C49-A4C4-EC7EBAD14FB7}" dt="2019-09-13T07:19:09.282" v="1165" actId="478"/>
          <ac:spMkLst>
            <pc:docMk/>
            <pc:sldMk cId="2061884692" sldId="260"/>
            <ac:spMk id="30" creationId="{A97C4AAE-25E8-AB45-9D2B-A7B8780DB607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31" creationId="{4EE39914-380C-314C-A41A-24411721AAF4}"/>
          </ac:spMkLst>
        </pc:spChg>
        <pc:spChg chg="del">
          <ac:chgData name="Andreas Mock" userId="3291dad08855b300" providerId="LiveId" clId="{37C0BD7A-3D89-7C49-A4C4-EC7EBAD14FB7}" dt="2019-09-13T07:19:09.282" v="1165" actId="478"/>
          <ac:spMkLst>
            <pc:docMk/>
            <pc:sldMk cId="2061884692" sldId="260"/>
            <ac:spMk id="32" creationId="{DF4057C1-D102-BB48-BEE6-9A2531CBA0F0}"/>
          </ac:spMkLst>
        </pc:spChg>
        <pc:spChg chg="del">
          <ac:chgData name="Andreas Mock" userId="3291dad08855b300" providerId="LiveId" clId="{37C0BD7A-3D89-7C49-A4C4-EC7EBAD14FB7}" dt="2019-09-13T07:19:09.282" v="1165" actId="478"/>
          <ac:spMkLst>
            <pc:docMk/>
            <pc:sldMk cId="2061884692" sldId="260"/>
            <ac:spMk id="33" creationId="{BA63ADFC-DEBA-F340-AD51-8830A30D6667}"/>
          </ac:spMkLst>
        </pc:spChg>
        <pc:spChg chg="del">
          <ac:chgData name="Andreas Mock" userId="3291dad08855b300" providerId="LiveId" clId="{37C0BD7A-3D89-7C49-A4C4-EC7EBAD14FB7}" dt="2019-09-13T07:19:07.595" v="1164" actId="478"/>
          <ac:spMkLst>
            <pc:docMk/>
            <pc:sldMk cId="2061884692" sldId="260"/>
            <ac:spMk id="35" creationId="{4CCB3587-05B5-5044-A508-4730D3FB166D}"/>
          </ac:spMkLst>
        </pc:spChg>
        <pc:spChg chg="add del">
          <ac:chgData name="Andreas Mock" userId="3291dad08855b300" providerId="LiveId" clId="{37C0BD7A-3D89-7C49-A4C4-EC7EBAD14FB7}" dt="2019-09-16T10:37:09.948" v="2708" actId="478"/>
          <ac:spMkLst>
            <pc:docMk/>
            <pc:sldMk cId="2061884692" sldId="260"/>
            <ac:spMk id="37" creationId="{6C3C48FF-4768-1B46-A94F-08D6548D9A43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38" creationId="{A23571A6-373B-F144-AD89-988774E39A79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39" creationId="{EFA0EB62-7B84-AD49-86F0-F10DEF0FC560}"/>
          </ac:spMkLst>
        </pc:spChg>
        <pc:spChg chg="add">
          <ac:chgData name="Andreas Mock" userId="3291dad08855b300" providerId="LiveId" clId="{37C0BD7A-3D89-7C49-A4C4-EC7EBAD14FB7}" dt="2019-09-13T07:28:10.461" v="1174"/>
          <ac:spMkLst>
            <pc:docMk/>
            <pc:sldMk cId="2061884692" sldId="260"/>
            <ac:spMk id="40" creationId="{E157189F-F630-064C-9A40-919331E2B73F}"/>
          </ac:spMkLst>
        </pc:spChg>
        <pc:picChg chg="mod">
          <ac:chgData name="Andreas Mock" userId="3291dad08855b300" providerId="LiveId" clId="{37C0BD7A-3D89-7C49-A4C4-EC7EBAD14FB7}" dt="2019-09-13T07:19:48.119" v="1173" actId="207"/>
          <ac:picMkLst>
            <pc:docMk/>
            <pc:sldMk cId="2061884692" sldId="260"/>
            <ac:picMk id="11" creationId="{AEFCE08F-B68C-F847-A4E4-3E8628E0FE95}"/>
          </ac:picMkLst>
        </pc:picChg>
        <pc:picChg chg="del">
          <ac:chgData name="Andreas Mock" userId="3291dad08855b300" providerId="LiveId" clId="{37C0BD7A-3D89-7C49-A4C4-EC7EBAD14FB7}" dt="2019-09-13T07:19:07.595" v="1164" actId="478"/>
          <ac:picMkLst>
            <pc:docMk/>
            <pc:sldMk cId="2061884692" sldId="260"/>
            <ac:picMk id="19" creationId="{D36D0157-13F7-CD4D-A19A-EF3CAEAD03DC}"/>
          </ac:picMkLst>
        </pc:picChg>
        <pc:picChg chg="del">
          <ac:chgData name="Andreas Mock" userId="3291dad08855b300" providerId="LiveId" clId="{37C0BD7A-3D89-7C49-A4C4-EC7EBAD14FB7}" dt="2019-09-13T07:19:07.595" v="1164" actId="478"/>
          <ac:picMkLst>
            <pc:docMk/>
            <pc:sldMk cId="2061884692" sldId="260"/>
            <ac:picMk id="26" creationId="{09A2487F-26D1-AE41-8014-9970E0CC23D9}"/>
          </ac:picMkLst>
        </pc:picChg>
        <pc:picChg chg="add">
          <ac:chgData name="Andreas Mock" userId="3291dad08855b300" providerId="LiveId" clId="{37C0BD7A-3D89-7C49-A4C4-EC7EBAD14FB7}" dt="2019-09-13T07:28:10.461" v="1174"/>
          <ac:picMkLst>
            <pc:docMk/>
            <pc:sldMk cId="2061884692" sldId="260"/>
            <ac:picMk id="27" creationId="{9E6B4B76-0273-A744-99A0-DCD22FDE4825}"/>
          </ac:picMkLst>
        </pc:picChg>
        <pc:picChg chg="del">
          <ac:chgData name="Andreas Mock" userId="3291dad08855b300" providerId="LiveId" clId="{37C0BD7A-3D89-7C49-A4C4-EC7EBAD14FB7}" dt="2019-09-13T07:19:09.282" v="1165" actId="478"/>
          <ac:picMkLst>
            <pc:docMk/>
            <pc:sldMk cId="2061884692" sldId="260"/>
            <ac:picMk id="29" creationId="{DFA7C1F5-08B2-A141-A4CB-F36CDB971D27}"/>
          </ac:picMkLst>
        </pc:picChg>
        <pc:picChg chg="add">
          <ac:chgData name="Andreas Mock" userId="3291dad08855b300" providerId="LiveId" clId="{37C0BD7A-3D89-7C49-A4C4-EC7EBAD14FB7}" dt="2019-09-13T07:28:10.461" v="1174"/>
          <ac:picMkLst>
            <pc:docMk/>
            <pc:sldMk cId="2061884692" sldId="260"/>
            <ac:picMk id="34" creationId="{09EBA268-1D3B-974C-87EB-0578EA65066C}"/>
          </ac:picMkLst>
        </pc:picChg>
        <pc:picChg chg="add">
          <ac:chgData name="Andreas Mock" userId="3291dad08855b300" providerId="LiveId" clId="{37C0BD7A-3D89-7C49-A4C4-EC7EBAD14FB7}" dt="2019-09-13T07:28:10.461" v="1174"/>
          <ac:picMkLst>
            <pc:docMk/>
            <pc:sldMk cId="2061884692" sldId="260"/>
            <ac:picMk id="36" creationId="{2BF08D66-C40A-9142-AB60-D8B097675774}"/>
          </ac:picMkLst>
        </pc:picChg>
      </pc:sldChg>
      <pc:sldChg chg="addSp delSp modSp add del ord">
        <pc:chgData name="Andreas Mock" userId="3291dad08855b300" providerId="LiveId" clId="{37C0BD7A-3D89-7C49-A4C4-EC7EBAD14FB7}" dt="2019-09-16T10:37:19.525" v="2711"/>
        <pc:sldMkLst>
          <pc:docMk/>
          <pc:sldMk cId="3246839404" sldId="261"/>
        </pc:sldMkLst>
        <pc:spChg chg="mod">
          <ac:chgData name="Andreas Mock" userId="3291dad08855b300" providerId="LiveId" clId="{37C0BD7A-3D89-7C49-A4C4-EC7EBAD14FB7}" dt="2019-09-13T07:29:37.717" v="1179" actId="207"/>
          <ac:spMkLst>
            <pc:docMk/>
            <pc:sldMk cId="3246839404" sldId="261"/>
            <ac:spMk id="14" creationId="{40AD4D49-9CEC-9241-8D09-16436A4AAA57}"/>
          </ac:spMkLst>
        </pc:spChg>
        <pc:spChg chg="mod">
          <ac:chgData name="Andreas Mock" userId="3291dad08855b300" providerId="LiveId" clId="{37C0BD7A-3D89-7C49-A4C4-EC7EBAD14FB7}" dt="2019-09-13T07:29:50.272" v="1182" actId="207"/>
          <ac:spMkLst>
            <pc:docMk/>
            <pc:sldMk cId="3246839404" sldId="261"/>
            <ac:spMk id="15" creationId="{FE421FCD-9D97-454E-98AE-05A63ABE57E1}"/>
          </ac:spMkLst>
        </pc:spChg>
        <pc:spChg chg="mod">
          <ac:chgData name="Andreas Mock" userId="3291dad08855b300" providerId="LiveId" clId="{37C0BD7A-3D89-7C49-A4C4-EC7EBAD14FB7}" dt="2019-09-13T07:29:50.272" v="1182" actId="207"/>
          <ac:spMkLst>
            <pc:docMk/>
            <pc:sldMk cId="3246839404" sldId="261"/>
            <ac:spMk id="17" creationId="{7BDD8FBA-2042-B741-8D07-0BBC9306D948}"/>
          </ac:spMkLst>
        </pc:spChg>
        <pc:spChg chg="add">
          <ac:chgData name="Andreas Mock" userId="3291dad08855b300" providerId="LiveId" clId="{37C0BD7A-3D89-7C49-A4C4-EC7EBAD14FB7}" dt="2019-09-16T10:37:19.525" v="2711"/>
          <ac:spMkLst>
            <pc:docMk/>
            <pc:sldMk cId="3246839404" sldId="261"/>
            <ac:spMk id="23" creationId="{72663154-4A73-A642-B257-515F23088F2B}"/>
          </ac:spMkLst>
        </pc:spChg>
        <pc:spChg chg="del">
          <ac:chgData name="Andreas Mock" userId="3291dad08855b300" providerId="LiveId" clId="{37C0BD7A-3D89-7C49-A4C4-EC7EBAD14FB7}" dt="2019-09-16T10:37:19.249" v="2710" actId="478"/>
          <ac:spMkLst>
            <pc:docMk/>
            <pc:sldMk cId="3246839404" sldId="261"/>
            <ac:spMk id="30" creationId="{A97C4AAE-25E8-AB45-9D2B-A7B8780DB607}"/>
          </ac:spMkLst>
        </pc:spChg>
        <pc:picChg chg="mod">
          <ac:chgData name="Andreas Mock" userId="3291dad08855b300" providerId="LiveId" clId="{37C0BD7A-3D89-7C49-A4C4-EC7EBAD14FB7}" dt="2019-09-13T07:29:37.717" v="1179" actId="207"/>
          <ac:picMkLst>
            <pc:docMk/>
            <pc:sldMk cId="3246839404" sldId="261"/>
            <ac:picMk id="19" creationId="{D36D0157-13F7-CD4D-A19A-EF3CAEAD03DC}"/>
          </ac:picMkLst>
        </pc:picChg>
      </pc:sldChg>
      <pc:sldChg chg="addSp delSp modSp add">
        <pc:chgData name="Andreas Mock" userId="3291dad08855b300" providerId="LiveId" clId="{37C0BD7A-3D89-7C49-A4C4-EC7EBAD14FB7}" dt="2019-09-17T09:13:57.679" v="2762" actId="478"/>
        <pc:sldMkLst>
          <pc:docMk/>
          <pc:sldMk cId="197531793" sldId="262"/>
        </pc:sldMkLst>
        <pc:spChg chg="del">
          <ac:chgData name="Andreas Mock" userId="3291dad08855b300" providerId="LiveId" clId="{37C0BD7A-3D89-7C49-A4C4-EC7EBAD14FB7}" dt="2019-09-13T08:45:49.571" v="1569" actId="478"/>
          <ac:spMkLst>
            <pc:docMk/>
            <pc:sldMk cId="197531793" sldId="262"/>
            <ac:spMk id="4" creationId="{5F63736C-6D98-2C4F-904B-FCEA7DCF6B44}"/>
          </ac:spMkLst>
        </pc:spChg>
        <pc:spChg chg="add del mod">
          <ac:chgData name="Andreas Mock" userId="3291dad08855b300" providerId="LiveId" clId="{37C0BD7A-3D89-7C49-A4C4-EC7EBAD14FB7}" dt="2019-09-13T10:35:20.253" v="1714" actId="478"/>
          <ac:spMkLst>
            <pc:docMk/>
            <pc:sldMk cId="197531793" sldId="262"/>
            <ac:spMk id="5" creationId="{929F44D0-58C4-F141-97A9-B4B9FC917B5F}"/>
          </ac:spMkLst>
        </pc:spChg>
        <pc:spChg chg="mod">
          <ac:chgData name="Andreas Mock" userId="3291dad08855b300" providerId="LiveId" clId="{37C0BD7A-3D89-7C49-A4C4-EC7EBAD14FB7}" dt="2019-09-13T11:51:48.473" v="1746" actId="20577"/>
          <ac:spMkLst>
            <pc:docMk/>
            <pc:sldMk cId="197531793" sldId="262"/>
            <ac:spMk id="6" creationId="{127E868A-EE05-C340-8B77-ACC527188387}"/>
          </ac:spMkLst>
        </pc:spChg>
        <pc:spChg chg="add mod">
          <ac:chgData name="Andreas Mock" userId="3291dad08855b300" providerId="LiveId" clId="{37C0BD7A-3D89-7C49-A4C4-EC7EBAD14FB7}" dt="2019-09-13T11:55:34.156" v="1785" actId="20577"/>
          <ac:spMkLst>
            <pc:docMk/>
            <pc:sldMk cId="197531793" sldId="262"/>
            <ac:spMk id="8" creationId="{83E10E31-1218-FB47-891F-F9C0F58F910F}"/>
          </ac:spMkLst>
        </pc:spChg>
        <pc:spChg chg="add mod">
          <ac:chgData name="Andreas Mock" userId="3291dad08855b300" providerId="LiveId" clId="{37C0BD7A-3D89-7C49-A4C4-EC7EBAD14FB7}" dt="2019-09-13T12:00:38.978" v="1813" actId="1076"/>
          <ac:spMkLst>
            <pc:docMk/>
            <pc:sldMk cId="197531793" sldId="262"/>
            <ac:spMk id="9" creationId="{07A20672-57CB-AD44-AC52-8D522C5D7931}"/>
          </ac:spMkLst>
        </pc:spChg>
        <pc:spChg chg="add mod">
          <ac:chgData name="Andreas Mock" userId="3291dad08855b300" providerId="LiveId" clId="{37C0BD7A-3D89-7C49-A4C4-EC7EBAD14FB7}" dt="2019-09-13T12:00:55.752" v="1836" actId="20577"/>
          <ac:spMkLst>
            <pc:docMk/>
            <pc:sldMk cId="197531793" sldId="262"/>
            <ac:spMk id="10" creationId="{0813EE1E-C3C8-AD4F-A861-683ACCB30F56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2" creationId="{7B5B2D5F-7A18-0D44-AABD-439380CF8F23}"/>
          </ac:spMkLst>
        </pc:spChg>
        <pc:spChg chg="add mod">
          <ac:chgData name="Andreas Mock" userId="3291dad08855b300" providerId="LiveId" clId="{37C0BD7A-3D89-7C49-A4C4-EC7EBAD14FB7}" dt="2019-09-13T08:48:01.093" v="1600" actId="1076"/>
          <ac:spMkLst>
            <pc:docMk/>
            <pc:sldMk cId="197531793" sldId="262"/>
            <ac:spMk id="13" creationId="{0B0ED4E3-28F0-A44F-BE2A-8948D5F03B7C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4" creationId="{3D7037EB-ADB0-EB46-8984-98F49C5C96BF}"/>
          </ac:spMkLst>
        </pc:spChg>
        <pc:spChg chg="add del">
          <ac:chgData name="Andreas Mock" userId="3291dad08855b300" providerId="LiveId" clId="{37C0BD7A-3D89-7C49-A4C4-EC7EBAD14FB7}" dt="2019-09-13T08:48:53.247" v="1625" actId="478"/>
          <ac:spMkLst>
            <pc:docMk/>
            <pc:sldMk cId="197531793" sldId="262"/>
            <ac:spMk id="14" creationId="{F3073844-7D04-9B4E-B36E-3C5CE973F9EE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5" creationId="{669CA096-49DA-A847-9C05-07DE880B3ACF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6" creationId="{FF42365E-2EB7-C445-B581-6D4BCD18091D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7" creationId="{E98927B7-D4AB-7E4C-AC2C-0EF81B949034}"/>
          </ac:spMkLst>
        </pc:spChg>
        <pc:spChg chg="add del mod">
          <ac:chgData name="Andreas Mock" userId="3291dad08855b300" providerId="LiveId" clId="{37C0BD7A-3D89-7C49-A4C4-EC7EBAD14FB7}" dt="2019-09-17T09:13:57.679" v="2762" actId="478"/>
          <ac:spMkLst>
            <pc:docMk/>
            <pc:sldMk cId="197531793" sldId="262"/>
            <ac:spMk id="18" creationId="{4D3EE032-DBF9-F440-BB90-BE7B89BAD741}"/>
          </ac:spMkLst>
        </pc:spChg>
        <pc:spChg chg="del">
          <ac:chgData name="Andreas Mock" userId="3291dad08855b300" providerId="LiveId" clId="{37C0BD7A-3D89-7C49-A4C4-EC7EBAD14FB7}" dt="2019-09-13T08:45:47.695" v="1568" actId="478"/>
          <ac:spMkLst>
            <pc:docMk/>
            <pc:sldMk cId="197531793" sldId="262"/>
            <ac:spMk id="23" creationId="{6CA379BA-1880-8342-8E11-8DC8BA44AD6C}"/>
          </ac:spMkLst>
        </pc:spChg>
        <pc:spChg chg="del">
          <ac:chgData name="Andreas Mock" userId="3291dad08855b300" providerId="LiveId" clId="{37C0BD7A-3D89-7C49-A4C4-EC7EBAD14FB7}" dt="2019-09-13T08:45:52.840" v="1570" actId="478"/>
          <ac:spMkLst>
            <pc:docMk/>
            <pc:sldMk cId="197531793" sldId="262"/>
            <ac:spMk id="25" creationId="{218C3617-8DEA-BF40-ADE1-C17F8CC57FBE}"/>
          </ac:spMkLst>
        </pc:spChg>
        <pc:spChg chg="del">
          <ac:chgData name="Andreas Mock" userId="3291dad08855b300" providerId="LiveId" clId="{37C0BD7A-3D89-7C49-A4C4-EC7EBAD14FB7}" dt="2019-09-13T08:47:34.871" v="1587" actId="478"/>
          <ac:spMkLst>
            <pc:docMk/>
            <pc:sldMk cId="197531793" sldId="262"/>
            <ac:spMk id="27" creationId="{080368EF-4315-A241-894D-DDC8065E4540}"/>
          </ac:spMkLst>
        </pc:spChg>
        <pc:picChg chg="add mod">
          <ac:chgData name="Andreas Mock" userId="3291dad08855b300" providerId="LiveId" clId="{37C0BD7A-3D89-7C49-A4C4-EC7EBAD14FB7}" dt="2019-09-13T12:00:36.957" v="1812" actId="1076"/>
          <ac:picMkLst>
            <pc:docMk/>
            <pc:sldMk cId="197531793" sldId="262"/>
            <ac:picMk id="2" creationId="{07402704-5CEC-9343-B16B-2B425F4519DB}"/>
          </ac:picMkLst>
        </pc:picChg>
        <pc:picChg chg="del">
          <ac:chgData name="Andreas Mock" userId="3291dad08855b300" providerId="LiveId" clId="{37C0BD7A-3D89-7C49-A4C4-EC7EBAD14FB7}" dt="2019-09-13T08:45:46.206" v="1567" actId="478"/>
          <ac:picMkLst>
            <pc:docMk/>
            <pc:sldMk cId="197531793" sldId="262"/>
            <ac:picMk id="2" creationId="{FF8BEC3C-3FC2-5543-A02F-D50BFD91F283}"/>
          </ac:picMkLst>
        </pc:picChg>
        <pc:picChg chg="add del mod">
          <ac:chgData name="Andreas Mock" userId="3291dad08855b300" providerId="LiveId" clId="{37C0BD7A-3D89-7C49-A4C4-EC7EBAD14FB7}" dt="2019-09-13T12:06:28.659" v="1845" actId="478"/>
          <ac:picMkLst>
            <pc:docMk/>
            <pc:sldMk cId="197531793" sldId="262"/>
            <ac:picMk id="4" creationId="{55384848-7E2C-A04D-905D-1B22148D5C88}"/>
          </ac:picMkLst>
        </pc:picChg>
        <pc:picChg chg="add del mod">
          <ac:chgData name="Andreas Mock" userId="3291dad08855b300" providerId="LiveId" clId="{37C0BD7A-3D89-7C49-A4C4-EC7EBAD14FB7}" dt="2019-09-17T09:13:57.679" v="2762" actId="478"/>
          <ac:picMkLst>
            <pc:docMk/>
            <pc:sldMk cId="197531793" sldId="262"/>
            <ac:picMk id="5" creationId="{DCA8CF9B-D185-B347-A367-687EBFF40F12}"/>
          </ac:picMkLst>
        </pc:picChg>
        <pc:picChg chg="del mod">
          <ac:chgData name="Andreas Mock" userId="3291dad08855b300" providerId="LiveId" clId="{37C0BD7A-3D89-7C49-A4C4-EC7EBAD14FB7}" dt="2019-09-13T08:46:09.767" v="1574" actId="478"/>
          <ac:picMkLst>
            <pc:docMk/>
            <pc:sldMk cId="197531793" sldId="262"/>
            <ac:picMk id="8" creationId="{DC9E6619-0E3C-D146-B43A-740CC9913D6E}"/>
          </ac:picMkLst>
        </pc:picChg>
        <pc:picChg chg="add del mod">
          <ac:chgData name="Andreas Mock" userId="3291dad08855b300" providerId="LiveId" clId="{37C0BD7A-3D89-7C49-A4C4-EC7EBAD14FB7}" dt="2019-09-13T10:35:21.175" v="1715" actId="478"/>
          <ac:picMkLst>
            <pc:docMk/>
            <pc:sldMk cId="197531793" sldId="262"/>
            <ac:picMk id="9" creationId="{03C4659A-8420-3740-B92B-A461B0D7E18F}"/>
          </ac:picMkLst>
        </pc:picChg>
        <pc:picChg chg="add del mod modCrop">
          <ac:chgData name="Andreas Mock" userId="3291dad08855b300" providerId="LiveId" clId="{37C0BD7A-3D89-7C49-A4C4-EC7EBAD14FB7}" dt="2019-09-17T09:13:57.679" v="2762" actId="478"/>
          <ac:picMkLst>
            <pc:docMk/>
            <pc:sldMk cId="197531793" sldId="262"/>
            <ac:picMk id="11" creationId="{B84B35CF-A3C6-CA4C-84C6-2B52F948C5F0}"/>
          </ac:picMkLst>
        </pc:picChg>
      </pc:sldChg>
      <pc:sldChg chg="addSp delSp modSp add del">
        <pc:chgData name="Andreas Mock" userId="3291dad08855b300" providerId="LiveId" clId="{37C0BD7A-3D89-7C49-A4C4-EC7EBAD14FB7}" dt="2019-09-17T11:30:34.634" v="3595" actId="1076"/>
        <pc:sldMkLst>
          <pc:docMk/>
          <pc:sldMk cId="2902203546" sldId="263"/>
        </pc:sldMkLst>
        <pc:spChg chg="del">
          <ac:chgData name="Andreas Mock" userId="3291dad08855b300" providerId="LiveId" clId="{37C0BD7A-3D89-7C49-A4C4-EC7EBAD14FB7}" dt="2019-09-13T08:04:19.631" v="1221" actId="478"/>
          <ac:spMkLst>
            <pc:docMk/>
            <pc:sldMk cId="2902203546" sldId="263"/>
            <ac:spMk id="4" creationId="{5F63736C-6D98-2C4F-904B-FCEA7DCF6B44}"/>
          </ac:spMkLst>
        </pc:spChg>
        <pc:spChg chg="add mod">
          <ac:chgData name="Andreas Mock" userId="3291dad08855b300" providerId="LiveId" clId="{37C0BD7A-3D89-7C49-A4C4-EC7EBAD14FB7}" dt="2019-09-17T09:12:26.555" v="2734" actId="1076"/>
          <ac:spMkLst>
            <pc:docMk/>
            <pc:sldMk cId="2902203546" sldId="263"/>
            <ac:spMk id="5" creationId="{856677A1-6923-B143-8B15-9CBE80A1CB20}"/>
          </ac:spMkLst>
        </pc:spChg>
        <pc:spChg chg="del">
          <ac:chgData name="Andreas Mock" userId="3291dad08855b300" providerId="LiveId" clId="{37C0BD7A-3D89-7C49-A4C4-EC7EBAD14FB7}" dt="2019-09-13T08:04:21.655" v="1222" actId="478"/>
          <ac:spMkLst>
            <pc:docMk/>
            <pc:sldMk cId="2902203546" sldId="263"/>
            <ac:spMk id="5" creationId="{929F44D0-58C4-F141-97A9-B4B9FC917B5F}"/>
          </ac:spMkLst>
        </pc:spChg>
        <pc:spChg chg="del mod">
          <ac:chgData name="Andreas Mock" userId="3291dad08855b300" providerId="LiveId" clId="{37C0BD7A-3D89-7C49-A4C4-EC7EBAD14FB7}" dt="2019-09-13T08:36:37.919" v="1514" actId="478"/>
          <ac:spMkLst>
            <pc:docMk/>
            <pc:sldMk cId="2902203546" sldId="263"/>
            <ac:spMk id="6" creationId="{127E868A-EE05-C340-8B77-ACC527188387}"/>
          </ac:spMkLst>
        </pc:spChg>
        <pc:spChg chg="add mod">
          <ac:chgData name="Andreas Mock" userId="3291dad08855b300" providerId="LiveId" clId="{37C0BD7A-3D89-7C49-A4C4-EC7EBAD14FB7}" dt="2019-09-13T11:58:57.478" v="1799" actId="2085"/>
          <ac:spMkLst>
            <pc:docMk/>
            <pc:sldMk cId="2902203546" sldId="263"/>
            <ac:spMk id="6" creationId="{2C9DAB19-7B17-654A-AF17-9181089BB2C5}"/>
          </ac:spMkLst>
        </pc:spChg>
        <pc:spChg chg="add del mod">
          <ac:chgData name="Andreas Mock" userId="3291dad08855b300" providerId="LiveId" clId="{37C0BD7A-3D89-7C49-A4C4-EC7EBAD14FB7}" dt="2019-09-13T08:07:25.639" v="1234" actId="478"/>
          <ac:spMkLst>
            <pc:docMk/>
            <pc:sldMk cId="2902203546" sldId="263"/>
            <ac:spMk id="9" creationId="{247A47EA-B6D4-4D48-B816-911E06B4EDE0}"/>
          </ac:spMkLst>
        </pc:spChg>
        <pc:spChg chg="add del mod">
          <ac:chgData name="Andreas Mock" userId="3291dad08855b300" providerId="LiveId" clId="{37C0BD7A-3D89-7C49-A4C4-EC7EBAD14FB7}" dt="2019-09-13T08:25:30.159" v="1403" actId="478"/>
          <ac:spMkLst>
            <pc:docMk/>
            <pc:sldMk cId="2902203546" sldId="263"/>
            <ac:spMk id="10" creationId="{661DB590-3F9F-4349-B71F-883A60794654}"/>
          </ac:spMkLst>
        </pc:spChg>
        <pc:spChg chg="add mod">
          <ac:chgData name="Andreas Mock" userId="3291dad08855b300" providerId="LiveId" clId="{37C0BD7A-3D89-7C49-A4C4-EC7EBAD14FB7}" dt="2019-09-13T08:19:16.124" v="1377" actId="1076"/>
          <ac:spMkLst>
            <pc:docMk/>
            <pc:sldMk cId="2902203546" sldId="263"/>
            <ac:spMk id="13" creationId="{7A60515D-1A20-C04D-9A5C-76E2515D1C39}"/>
          </ac:spMkLst>
        </pc:spChg>
        <pc:spChg chg="add del mod">
          <ac:chgData name="Andreas Mock" userId="3291dad08855b300" providerId="LiveId" clId="{37C0BD7A-3D89-7C49-A4C4-EC7EBAD14FB7}" dt="2019-09-13T08:11:24.687" v="1250" actId="478"/>
          <ac:spMkLst>
            <pc:docMk/>
            <pc:sldMk cId="2902203546" sldId="263"/>
            <ac:spMk id="18" creationId="{21A5EC58-6FAB-D64A-A949-9326C7526F55}"/>
          </ac:spMkLst>
        </pc:spChg>
        <pc:spChg chg="add mod">
          <ac:chgData name="Andreas Mock" userId="3291dad08855b300" providerId="LiveId" clId="{37C0BD7A-3D89-7C49-A4C4-EC7EBAD14FB7}" dt="2019-09-13T13:02:40.137" v="2258" actId="20577"/>
          <ac:spMkLst>
            <pc:docMk/>
            <pc:sldMk cId="2902203546" sldId="263"/>
            <ac:spMk id="18" creationId="{A5A9CE8F-627B-1D4D-A0B9-037790FA01A6}"/>
          </ac:spMkLst>
        </pc:spChg>
        <pc:spChg chg="add mod">
          <ac:chgData name="Andreas Mock" userId="3291dad08855b300" providerId="LiveId" clId="{37C0BD7A-3D89-7C49-A4C4-EC7EBAD14FB7}" dt="2019-09-13T08:33:53.911" v="1472" actId="208"/>
          <ac:spMkLst>
            <pc:docMk/>
            <pc:sldMk cId="2902203546" sldId="263"/>
            <ac:spMk id="20" creationId="{CCEC2FFE-A34E-8F45-A3B5-2F92B0D4B2A9}"/>
          </ac:spMkLst>
        </pc:spChg>
        <pc:spChg chg="add mod">
          <ac:chgData name="Andreas Mock" userId="3291dad08855b300" providerId="LiveId" clId="{37C0BD7A-3D89-7C49-A4C4-EC7EBAD14FB7}" dt="2019-09-17T11:30:34.634" v="3595" actId="1076"/>
          <ac:spMkLst>
            <pc:docMk/>
            <pc:sldMk cId="2902203546" sldId="263"/>
            <ac:spMk id="22" creationId="{51387BAE-FCC5-124C-A607-1067E1DDF62E}"/>
          </ac:spMkLst>
        </pc:spChg>
        <pc:spChg chg="add del mod">
          <ac:chgData name="Andreas Mock" userId="3291dad08855b300" providerId="LiveId" clId="{37C0BD7A-3D89-7C49-A4C4-EC7EBAD14FB7}" dt="2019-09-13T08:12:08.696" v="1273" actId="478"/>
          <ac:spMkLst>
            <pc:docMk/>
            <pc:sldMk cId="2902203546" sldId="263"/>
            <ac:spMk id="22" creationId="{FBAF0861-4AC6-6946-85F9-9633F093BD37}"/>
          </ac:spMkLst>
        </pc:spChg>
        <pc:spChg chg="del">
          <ac:chgData name="Andreas Mock" userId="3291dad08855b300" providerId="LiveId" clId="{37C0BD7A-3D89-7C49-A4C4-EC7EBAD14FB7}" dt="2019-09-13T08:04:19.631" v="1221" actId="478"/>
          <ac:spMkLst>
            <pc:docMk/>
            <pc:sldMk cId="2902203546" sldId="263"/>
            <ac:spMk id="23" creationId="{6CA379BA-1880-8342-8E11-8DC8BA44AD6C}"/>
          </ac:spMkLst>
        </pc:spChg>
        <pc:spChg chg="add mod">
          <ac:chgData name="Andreas Mock" userId="3291dad08855b300" providerId="LiveId" clId="{37C0BD7A-3D89-7C49-A4C4-EC7EBAD14FB7}" dt="2019-09-13T08:35:57.214" v="1510" actId="1076"/>
          <ac:spMkLst>
            <pc:docMk/>
            <pc:sldMk cId="2902203546" sldId="263"/>
            <ac:spMk id="24" creationId="{5E81F1FE-CFBB-8F4E-B364-65B2F2630E6B}"/>
          </ac:spMkLst>
        </pc:spChg>
        <pc:spChg chg="del">
          <ac:chgData name="Andreas Mock" userId="3291dad08855b300" providerId="LiveId" clId="{37C0BD7A-3D89-7C49-A4C4-EC7EBAD14FB7}" dt="2019-09-13T08:04:19.631" v="1221" actId="478"/>
          <ac:spMkLst>
            <pc:docMk/>
            <pc:sldMk cId="2902203546" sldId="263"/>
            <ac:spMk id="25" creationId="{218C3617-8DEA-BF40-ADE1-C17F8CC57FBE}"/>
          </ac:spMkLst>
        </pc:spChg>
        <pc:spChg chg="add del mod">
          <ac:chgData name="Andreas Mock" userId="3291dad08855b300" providerId="LiveId" clId="{37C0BD7A-3D89-7C49-A4C4-EC7EBAD14FB7}" dt="2019-09-13T08:25:28.182" v="1401" actId="478"/>
          <ac:spMkLst>
            <pc:docMk/>
            <pc:sldMk cId="2902203546" sldId="263"/>
            <ac:spMk id="26" creationId="{2945E79D-1B40-6B49-9ACF-07B3FD887B32}"/>
          </ac:spMkLst>
        </pc:spChg>
        <pc:spChg chg="del">
          <ac:chgData name="Andreas Mock" userId="3291dad08855b300" providerId="LiveId" clId="{37C0BD7A-3D89-7C49-A4C4-EC7EBAD14FB7}" dt="2019-09-13T08:04:16.303" v="1220" actId="478"/>
          <ac:spMkLst>
            <pc:docMk/>
            <pc:sldMk cId="2902203546" sldId="263"/>
            <ac:spMk id="27" creationId="{080368EF-4315-A241-894D-DDC8065E4540}"/>
          </ac:spMkLst>
        </pc:spChg>
        <pc:spChg chg="add del mod">
          <ac:chgData name="Andreas Mock" userId="3291dad08855b300" providerId="LiveId" clId="{37C0BD7A-3D89-7C49-A4C4-EC7EBAD14FB7}" dt="2019-09-13T08:29:57.423" v="1453" actId="478"/>
          <ac:spMkLst>
            <pc:docMk/>
            <pc:sldMk cId="2902203546" sldId="263"/>
            <ac:spMk id="28" creationId="{0EE05B3C-339E-D841-B877-A4D4869EE980}"/>
          </ac:spMkLst>
        </pc:spChg>
        <pc:spChg chg="add mod">
          <ac:chgData name="Andreas Mock" userId="3291dad08855b300" providerId="LiveId" clId="{37C0BD7A-3D89-7C49-A4C4-EC7EBAD14FB7}" dt="2019-09-17T09:12:49.544" v="2759" actId="1076"/>
          <ac:spMkLst>
            <pc:docMk/>
            <pc:sldMk cId="2902203546" sldId="263"/>
            <ac:spMk id="41" creationId="{364CBAB2-84AA-8149-B98A-BC566D799C97}"/>
          </ac:spMkLst>
        </pc:spChg>
        <pc:spChg chg="add mod">
          <ac:chgData name="Andreas Mock" userId="3291dad08855b300" providerId="LiveId" clId="{37C0BD7A-3D89-7C49-A4C4-EC7EBAD14FB7}" dt="2019-09-13T08:36:09.881" v="1512" actId="1037"/>
          <ac:spMkLst>
            <pc:docMk/>
            <pc:sldMk cId="2902203546" sldId="263"/>
            <ac:spMk id="44" creationId="{6A3406FF-FB81-FE42-A1DB-E910BC561B98}"/>
          </ac:spMkLst>
        </pc:spChg>
        <pc:spChg chg="add del mod">
          <ac:chgData name="Andreas Mock" userId="3291dad08855b300" providerId="LiveId" clId="{37C0BD7A-3D89-7C49-A4C4-EC7EBAD14FB7}" dt="2019-09-13T08:48:26.680" v="1602" actId="478"/>
          <ac:spMkLst>
            <pc:docMk/>
            <pc:sldMk cId="2902203546" sldId="263"/>
            <ac:spMk id="49" creationId="{8F4149A9-773E-EE47-928A-F6459A85040E}"/>
          </ac:spMkLst>
        </pc:spChg>
        <pc:spChg chg="add mod">
          <ac:chgData name="Andreas Mock" userId="3291dad08855b300" providerId="LiveId" clId="{37C0BD7A-3D89-7C49-A4C4-EC7EBAD14FB7}" dt="2019-09-13T12:00:48.786" v="1814" actId="1076"/>
          <ac:spMkLst>
            <pc:docMk/>
            <pc:sldMk cId="2902203546" sldId="263"/>
            <ac:spMk id="50" creationId="{FA8CA8CF-51FF-E546-8020-253775C622F4}"/>
          </ac:spMkLst>
        </pc:spChg>
        <pc:spChg chg="add mod">
          <ac:chgData name="Andreas Mock" userId="3291dad08855b300" providerId="LiveId" clId="{37C0BD7A-3D89-7C49-A4C4-EC7EBAD14FB7}" dt="2019-09-13T08:48:33.383" v="1623" actId="20577"/>
          <ac:spMkLst>
            <pc:docMk/>
            <pc:sldMk cId="2902203546" sldId="263"/>
            <ac:spMk id="51" creationId="{02CF30F0-1880-7A44-9336-5B4B46E74B5D}"/>
          </ac:spMkLst>
        </pc:spChg>
        <pc:picChg chg="add del mod">
          <ac:chgData name="Andreas Mock" userId="3291dad08855b300" providerId="LiveId" clId="{37C0BD7A-3D89-7C49-A4C4-EC7EBAD14FB7}" dt="2019-09-13T11:53:27.803" v="1747" actId="478"/>
          <ac:picMkLst>
            <pc:docMk/>
            <pc:sldMk cId="2902203546" sldId="263"/>
            <ac:picMk id="2" creationId="{05F544D3-82BC-D341-A2D8-3029C3E106B9}"/>
          </ac:picMkLst>
        </pc:picChg>
        <pc:picChg chg="add del mod">
          <ac:chgData name="Andreas Mock" userId="3291dad08855b300" providerId="LiveId" clId="{37C0BD7A-3D89-7C49-A4C4-EC7EBAD14FB7}" dt="2019-09-17T09:12:17.619" v="2730" actId="478"/>
          <ac:picMkLst>
            <pc:docMk/>
            <pc:sldMk cId="2902203546" sldId="263"/>
            <ac:picMk id="2" creationId="{C8FCEDF3-75EA-2A40-8050-145C2A7C4CB9}"/>
          </ac:picMkLst>
        </pc:picChg>
        <pc:picChg chg="del">
          <ac:chgData name="Andreas Mock" userId="3291dad08855b300" providerId="LiveId" clId="{37C0BD7A-3D89-7C49-A4C4-EC7EBAD14FB7}" dt="2019-09-13T08:04:19.631" v="1221" actId="478"/>
          <ac:picMkLst>
            <pc:docMk/>
            <pc:sldMk cId="2902203546" sldId="263"/>
            <ac:picMk id="2" creationId="{FF8BEC3C-3FC2-5543-A02F-D50BFD91F283}"/>
          </ac:picMkLst>
        </pc:picChg>
        <pc:picChg chg="add del mod">
          <ac:chgData name="Andreas Mock" userId="3291dad08855b300" providerId="LiveId" clId="{37C0BD7A-3D89-7C49-A4C4-EC7EBAD14FB7}" dt="2019-09-13T11:51:08.494" v="1741" actId="478"/>
          <ac:picMkLst>
            <pc:docMk/>
            <pc:sldMk cId="2902203546" sldId="263"/>
            <ac:picMk id="4" creationId="{120CA007-5406-E042-A2F8-92D8D4B5EA0F}"/>
          </ac:picMkLst>
        </pc:picChg>
        <pc:picChg chg="add del mod">
          <ac:chgData name="Andreas Mock" userId="3291dad08855b300" providerId="LiveId" clId="{37C0BD7A-3D89-7C49-A4C4-EC7EBAD14FB7}" dt="2019-09-13T11:58:21.090" v="1790" actId="478"/>
          <ac:picMkLst>
            <pc:docMk/>
            <pc:sldMk cId="2902203546" sldId="263"/>
            <ac:picMk id="4" creationId="{645C41E7-68FC-5E4F-AE6E-C6E4D8683E18}"/>
          </ac:picMkLst>
        </pc:picChg>
        <pc:picChg chg="add mod">
          <ac:chgData name="Andreas Mock" userId="3291dad08855b300" providerId="LiveId" clId="{37C0BD7A-3D89-7C49-A4C4-EC7EBAD14FB7}" dt="2019-09-17T09:12:47.280" v="2758" actId="1036"/>
          <ac:picMkLst>
            <pc:docMk/>
            <pc:sldMk cId="2902203546" sldId="263"/>
            <ac:picMk id="4" creationId="{6E58AEEB-565E-7D43-8D46-11EC581D7215}"/>
          </ac:picMkLst>
        </pc:picChg>
        <pc:picChg chg="del">
          <ac:chgData name="Andreas Mock" userId="3291dad08855b300" providerId="LiveId" clId="{37C0BD7A-3D89-7C49-A4C4-EC7EBAD14FB7}" dt="2019-09-13T08:04:16.303" v="1220" actId="478"/>
          <ac:picMkLst>
            <pc:docMk/>
            <pc:sldMk cId="2902203546" sldId="263"/>
            <ac:picMk id="8" creationId="{DC9E6619-0E3C-D146-B43A-740CC9913D6E}"/>
          </ac:picMkLst>
        </pc:picChg>
        <pc:picChg chg="add del mod">
          <ac:chgData name="Andreas Mock" userId="3291dad08855b300" providerId="LiveId" clId="{37C0BD7A-3D89-7C49-A4C4-EC7EBAD14FB7}" dt="2019-09-13T08:08:36.230" v="1239" actId="478"/>
          <ac:picMkLst>
            <pc:docMk/>
            <pc:sldMk cId="2902203546" sldId="263"/>
            <ac:picMk id="11" creationId="{5846EDE2-D386-C543-BC12-D839588B770F}"/>
          </ac:picMkLst>
        </pc:picChg>
        <pc:picChg chg="add del mod modCrop">
          <ac:chgData name="Andreas Mock" userId="3291dad08855b300" providerId="LiveId" clId="{37C0BD7A-3D89-7C49-A4C4-EC7EBAD14FB7}" dt="2019-09-13T08:25:27.431" v="1400" actId="478"/>
          <ac:picMkLst>
            <pc:docMk/>
            <pc:sldMk cId="2902203546" sldId="263"/>
            <ac:picMk id="12" creationId="{A56AB7AB-0FCD-BA4D-B8DA-F3945A418111}"/>
          </ac:picMkLst>
        </pc:picChg>
        <pc:picChg chg="add del mod">
          <ac:chgData name="Andreas Mock" userId="3291dad08855b300" providerId="LiveId" clId="{37C0BD7A-3D89-7C49-A4C4-EC7EBAD14FB7}" dt="2019-09-13T08:08:55.895" v="1241" actId="478"/>
          <ac:picMkLst>
            <pc:docMk/>
            <pc:sldMk cId="2902203546" sldId="263"/>
            <ac:picMk id="14" creationId="{38537601-E35B-4F42-82C8-E86DAF30BEB4}"/>
          </ac:picMkLst>
        </pc:picChg>
        <pc:picChg chg="add del mod">
          <ac:chgData name="Andreas Mock" userId="3291dad08855b300" providerId="LiveId" clId="{37C0BD7A-3D89-7C49-A4C4-EC7EBAD14FB7}" dt="2019-09-13T08:09:01.615" v="1244" actId="478"/>
          <ac:picMkLst>
            <pc:docMk/>
            <pc:sldMk cId="2902203546" sldId="263"/>
            <ac:picMk id="15" creationId="{2982640C-2D30-DA41-B71D-8636C69FF923}"/>
          </ac:picMkLst>
        </pc:picChg>
        <pc:picChg chg="add del mod">
          <ac:chgData name="Andreas Mock" userId="3291dad08855b300" providerId="LiveId" clId="{37C0BD7A-3D89-7C49-A4C4-EC7EBAD14FB7}" dt="2019-09-13T08:09:07.222" v="1246" actId="478"/>
          <ac:picMkLst>
            <pc:docMk/>
            <pc:sldMk cId="2902203546" sldId="263"/>
            <ac:picMk id="16" creationId="{586F8F8B-E68B-0342-B1F5-2B5AD5AE4B23}"/>
          </ac:picMkLst>
        </pc:picChg>
        <pc:picChg chg="add del mod">
          <ac:chgData name="Andreas Mock" userId="3291dad08855b300" providerId="LiveId" clId="{37C0BD7A-3D89-7C49-A4C4-EC7EBAD14FB7}" dt="2019-09-13T08:10:11.855" v="1248" actId="478"/>
          <ac:picMkLst>
            <pc:docMk/>
            <pc:sldMk cId="2902203546" sldId="263"/>
            <ac:picMk id="17" creationId="{01D649AF-BF63-CD42-8EFD-B5AE2E5D0534}"/>
          </ac:picMkLst>
        </pc:picChg>
        <pc:picChg chg="add mod">
          <ac:chgData name="Andreas Mock" userId="3291dad08855b300" providerId="LiveId" clId="{37C0BD7A-3D89-7C49-A4C4-EC7EBAD14FB7}" dt="2019-09-13T13:01:56.922" v="2242" actId="1076"/>
          <ac:picMkLst>
            <pc:docMk/>
            <pc:sldMk cId="2902203546" sldId="263"/>
            <ac:picMk id="19" creationId="{67110F61-35F4-0A45-86BF-5CCDAFC86351}"/>
          </ac:picMkLst>
        </pc:picChg>
        <pc:picChg chg="add mod modCrop">
          <ac:chgData name="Andreas Mock" userId="3291dad08855b300" providerId="LiveId" clId="{37C0BD7A-3D89-7C49-A4C4-EC7EBAD14FB7}" dt="2019-09-17T11:28:53.743" v="3557" actId="1076"/>
          <ac:picMkLst>
            <pc:docMk/>
            <pc:sldMk cId="2902203546" sldId="263"/>
            <ac:picMk id="21" creationId="{82974C6F-6591-3845-9B56-4E0CDFE094DA}"/>
          </ac:picMkLst>
        </pc:picChg>
        <pc:picChg chg="add del mod modCrop">
          <ac:chgData name="Andreas Mock" userId="3291dad08855b300" providerId="LiveId" clId="{37C0BD7A-3D89-7C49-A4C4-EC7EBAD14FB7}" dt="2019-09-13T08:29:13.310" v="1440" actId="478"/>
          <ac:picMkLst>
            <pc:docMk/>
            <pc:sldMk cId="2902203546" sldId="263"/>
            <ac:picMk id="29" creationId="{AB661670-30C0-F24D-8780-6A80117D4DC1}"/>
          </ac:picMkLst>
        </pc:picChg>
        <pc:picChg chg="add del mod modCrop">
          <ac:chgData name="Andreas Mock" userId="3291dad08855b300" providerId="LiveId" clId="{37C0BD7A-3D89-7C49-A4C4-EC7EBAD14FB7}" dt="2019-09-13T08:30:40.711" v="1456" actId="478"/>
          <ac:picMkLst>
            <pc:docMk/>
            <pc:sldMk cId="2902203546" sldId="263"/>
            <ac:picMk id="39" creationId="{319B6958-99EF-C444-9E17-F11B8440FC53}"/>
          </ac:picMkLst>
        </pc:picChg>
        <pc:picChg chg="add del mod">
          <ac:chgData name="Andreas Mock" userId="3291dad08855b300" providerId="LiveId" clId="{37C0BD7A-3D89-7C49-A4C4-EC7EBAD14FB7}" dt="2019-09-13T11:50:39.486" v="1732" actId="478"/>
          <ac:picMkLst>
            <pc:docMk/>
            <pc:sldMk cId="2902203546" sldId="263"/>
            <ac:picMk id="40" creationId="{AE99876F-49BC-3C44-B416-6C0AEF2FD12E}"/>
          </ac:picMkLst>
        </pc:picChg>
        <pc:cxnChg chg="add mod">
          <ac:chgData name="Andreas Mock" userId="3291dad08855b300" providerId="LiveId" clId="{37C0BD7A-3D89-7C49-A4C4-EC7EBAD14FB7}" dt="2019-09-13T08:36:09.881" v="1512" actId="1037"/>
          <ac:cxnSpMkLst>
            <pc:docMk/>
            <pc:sldMk cId="2902203546" sldId="263"/>
            <ac:cxnSpMk id="30" creationId="{F47A5C80-89B2-AA4A-AB89-86AFD1D4BADF}"/>
          </ac:cxnSpMkLst>
        </pc:cxnChg>
        <pc:cxnChg chg="add mod">
          <ac:chgData name="Andreas Mock" userId="3291dad08855b300" providerId="LiveId" clId="{37C0BD7A-3D89-7C49-A4C4-EC7EBAD14FB7}" dt="2019-09-13T08:36:15.121" v="1513" actId="14100"/>
          <ac:cxnSpMkLst>
            <pc:docMk/>
            <pc:sldMk cId="2902203546" sldId="263"/>
            <ac:cxnSpMk id="31" creationId="{350BE7C9-820F-8540-AA82-F4C9533EA6B7}"/>
          </ac:cxnSpMkLst>
        </pc:cxnChg>
        <pc:cxnChg chg="add del mod">
          <ac:chgData name="Andreas Mock" userId="3291dad08855b300" providerId="LiveId" clId="{37C0BD7A-3D89-7C49-A4C4-EC7EBAD14FB7}" dt="2019-09-13T08:34:54.657" v="1483" actId="478"/>
          <ac:cxnSpMkLst>
            <pc:docMk/>
            <pc:sldMk cId="2902203546" sldId="263"/>
            <ac:cxnSpMk id="35" creationId="{A1BADA42-02A7-A746-9F39-508E3599E306}"/>
          </ac:cxnSpMkLst>
        </pc:cxnChg>
        <pc:cxnChg chg="add del mod">
          <ac:chgData name="Andreas Mock" userId="3291dad08855b300" providerId="LiveId" clId="{37C0BD7A-3D89-7C49-A4C4-EC7EBAD14FB7}" dt="2019-09-13T08:34:08.252" v="1474" actId="478"/>
          <ac:cxnSpMkLst>
            <pc:docMk/>
            <pc:sldMk cId="2902203546" sldId="263"/>
            <ac:cxnSpMk id="43" creationId="{F3AFFFC3-E8A9-2A41-A45E-13E9363EBEEA}"/>
          </ac:cxnSpMkLst>
        </pc:cxnChg>
      </pc:sldChg>
      <pc:sldChg chg="addSp delSp modSp add">
        <pc:chgData name="Andreas Mock" userId="3291dad08855b300" providerId="LiveId" clId="{37C0BD7A-3D89-7C49-A4C4-EC7EBAD14FB7}" dt="2019-09-16T10:37:44.909" v="2719" actId="13926"/>
        <pc:sldMkLst>
          <pc:docMk/>
          <pc:sldMk cId="3980725326" sldId="264"/>
        </pc:sldMkLst>
        <pc:spChg chg="add mod">
          <ac:chgData name="Andreas Mock" userId="3291dad08855b300" providerId="LiveId" clId="{37C0BD7A-3D89-7C49-A4C4-EC7EBAD14FB7}" dt="2019-09-16T10:37:44.909" v="2719" actId="13926"/>
          <ac:spMkLst>
            <pc:docMk/>
            <pc:sldMk cId="3980725326" sldId="264"/>
            <ac:spMk id="23" creationId="{85A5C483-1F30-7443-AC9E-D1E95E2267FA}"/>
          </ac:spMkLst>
        </pc:spChg>
        <pc:spChg chg="del mod">
          <ac:chgData name="Andreas Mock" userId="3291dad08855b300" providerId="LiveId" clId="{37C0BD7A-3D89-7C49-A4C4-EC7EBAD14FB7}" dt="2019-09-16T10:37:23.113" v="2712" actId="478"/>
          <ac:spMkLst>
            <pc:docMk/>
            <pc:sldMk cId="3980725326" sldId="264"/>
            <ac:spMk id="30" creationId="{A97C4AAE-25E8-AB45-9D2B-A7B8780DB607}"/>
          </ac:spMkLst>
        </pc:spChg>
        <pc:spChg chg="mod">
          <ac:chgData name="Andreas Mock" userId="3291dad08855b300" providerId="LiveId" clId="{37C0BD7A-3D89-7C49-A4C4-EC7EBAD14FB7}" dt="2019-09-13T12:21:50.265" v="1940" actId="207"/>
          <ac:spMkLst>
            <pc:docMk/>
            <pc:sldMk cId="3980725326" sldId="264"/>
            <ac:spMk id="32" creationId="{DF4057C1-D102-BB48-BEE6-9A2531CBA0F0}"/>
          </ac:spMkLst>
        </pc:spChg>
        <pc:spChg chg="mod">
          <ac:chgData name="Andreas Mock" userId="3291dad08855b300" providerId="LiveId" clId="{37C0BD7A-3D89-7C49-A4C4-EC7EBAD14FB7}" dt="2019-09-13T12:21:19.236" v="1937" actId="207"/>
          <ac:spMkLst>
            <pc:docMk/>
            <pc:sldMk cId="3980725326" sldId="264"/>
            <ac:spMk id="33" creationId="{BA63ADFC-DEBA-F340-AD51-8830A30D6667}"/>
          </ac:spMkLst>
        </pc:spChg>
        <pc:picChg chg="mod">
          <ac:chgData name="Andreas Mock" userId="3291dad08855b300" providerId="LiveId" clId="{37C0BD7A-3D89-7C49-A4C4-EC7EBAD14FB7}" dt="2019-09-13T12:21:24.682" v="1938" actId="207"/>
          <ac:picMkLst>
            <pc:docMk/>
            <pc:sldMk cId="3980725326" sldId="264"/>
            <ac:picMk id="29" creationId="{DFA7C1F5-08B2-A141-A4CB-F36CDB971D27}"/>
          </ac:picMkLst>
        </pc:picChg>
      </pc:sldChg>
      <pc:sldChg chg="delSp modSp add">
        <pc:chgData name="Andreas Mock" userId="3291dad08855b300" providerId="LiveId" clId="{37C0BD7A-3D89-7C49-A4C4-EC7EBAD14FB7}" dt="2019-09-16T10:38:25.762" v="2728" actId="1076"/>
        <pc:sldMkLst>
          <pc:docMk/>
          <pc:sldMk cId="1126077875" sldId="265"/>
        </pc:sldMkLst>
        <pc:spChg chg="mod">
          <ac:chgData name="Andreas Mock" userId="3291dad08855b300" providerId="LiveId" clId="{37C0BD7A-3D89-7C49-A4C4-EC7EBAD14FB7}" dt="2019-09-16T10:38:25.762" v="2728" actId="1076"/>
          <ac:spMkLst>
            <pc:docMk/>
            <pc:sldMk cId="1126077875" sldId="265"/>
            <ac:spMk id="4" creationId="{FE8A46B2-7E88-AC4D-B19D-FEAC59F46528}"/>
          </ac:spMkLst>
        </pc:spChg>
        <pc:spChg chg="del">
          <ac:chgData name="Andreas Mock" userId="3291dad08855b300" providerId="LiveId" clId="{37C0BD7A-3D89-7C49-A4C4-EC7EBAD14FB7}" dt="2019-09-13T12:49:33.065" v="1942" actId="478"/>
          <ac:spMkLst>
            <pc:docMk/>
            <pc:sldMk cId="1126077875" sldId="265"/>
            <ac:spMk id="5" creationId="{2E9C97B9-3639-174A-AE2A-434735CECA5B}"/>
          </ac:spMkLst>
        </pc:spChg>
        <pc:picChg chg="del">
          <ac:chgData name="Andreas Mock" userId="3291dad08855b300" providerId="LiveId" clId="{37C0BD7A-3D89-7C49-A4C4-EC7EBAD14FB7}" dt="2019-09-13T12:49:33.065" v="1942" actId="478"/>
          <ac:picMkLst>
            <pc:docMk/>
            <pc:sldMk cId="1126077875" sldId="265"/>
            <ac:picMk id="3" creationId="{0AEABED1-FEB5-7749-ADDD-08D1D92E720B}"/>
          </ac:picMkLst>
        </pc:picChg>
      </pc:sldChg>
      <pc:sldChg chg="addSp delSp modSp add">
        <pc:chgData name="Andreas Mock" userId="3291dad08855b300" providerId="LiveId" clId="{37C0BD7A-3D89-7C49-A4C4-EC7EBAD14FB7}" dt="2019-09-16T10:37:50.099" v="2721"/>
        <pc:sldMkLst>
          <pc:docMk/>
          <pc:sldMk cId="1481995788" sldId="266"/>
        </pc:sldMkLst>
        <pc:spChg chg="mod">
          <ac:chgData name="Andreas Mock" userId="3291dad08855b300" providerId="LiveId" clId="{37C0BD7A-3D89-7C49-A4C4-EC7EBAD14FB7}" dt="2019-09-13T12:50:54.775" v="1979" actId="207"/>
          <ac:spMkLst>
            <pc:docMk/>
            <pc:sldMk cId="1481995788" sldId="266"/>
            <ac:spMk id="21" creationId="{73601CA6-0AF0-F74A-A8F9-60B7818D7EF7}"/>
          </ac:spMkLst>
        </pc:spChg>
        <pc:spChg chg="mod">
          <ac:chgData name="Andreas Mock" userId="3291dad08855b300" providerId="LiveId" clId="{37C0BD7A-3D89-7C49-A4C4-EC7EBAD14FB7}" dt="2019-09-13T12:51:02.967" v="1981" actId="207"/>
          <ac:spMkLst>
            <pc:docMk/>
            <pc:sldMk cId="1481995788" sldId="266"/>
            <ac:spMk id="22" creationId="{53622CBC-9CEF-4E46-BFC6-B48496755472}"/>
          </ac:spMkLst>
        </pc:spChg>
        <pc:spChg chg="add">
          <ac:chgData name="Andreas Mock" userId="3291dad08855b300" providerId="LiveId" clId="{37C0BD7A-3D89-7C49-A4C4-EC7EBAD14FB7}" dt="2019-09-16T10:37:50.099" v="2721"/>
          <ac:spMkLst>
            <pc:docMk/>
            <pc:sldMk cId="1481995788" sldId="266"/>
            <ac:spMk id="23" creationId="{7685E3BD-96BA-BD47-8939-2BCB97EB4DCF}"/>
          </ac:spMkLst>
        </pc:spChg>
        <pc:spChg chg="del">
          <ac:chgData name="Andreas Mock" userId="3291dad08855b300" providerId="LiveId" clId="{37C0BD7A-3D89-7C49-A4C4-EC7EBAD14FB7}" dt="2019-09-16T10:37:49.739" v="2720" actId="478"/>
          <ac:spMkLst>
            <pc:docMk/>
            <pc:sldMk cId="1481995788" sldId="266"/>
            <ac:spMk id="30" creationId="{A97C4AAE-25E8-AB45-9D2B-A7B8780DB607}"/>
          </ac:spMkLst>
        </pc:spChg>
        <pc:spChg chg="mod">
          <ac:chgData name="Andreas Mock" userId="3291dad08855b300" providerId="LiveId" clId="{37C0BD7A-3D89-7C49-A4C4-EC7EBAD14FB7}" dt="2019-09-13T12:51:13.804" v="1982" actId="207"/>
          <ac:spMkLst>
            <pc:docMk/>
            <pc:sldMk cId="1481995788" sldId="266"/>
            <ac:spMk id="35" creationId="{4CCB3587-05B5-5044-A508-4730D3FB166D}"/>
          </ac:spMkLst>
        </pc:spChg>
        <pc:picChg chg="mod">
          <ac:chgData name="Andreas Mock" userId="3291dad08855b300" providerId="LiveId" clId="{37C0BD7A-3D89-7C49-A4C4-EC7EBAD14FB7}" dt="2019-09-13T12:50:56.472" v="1980" actId="207"/>
          <ac:picMkLst>
            <pc:docMk/>
            <pc:sldMk cId="1481995788" sldId="266"/>
            <ac:picMk id="26" creationId="{09A2487F-26D1-AE41-8014-9970E0CC23D9}"/>
          </ac:picMkLst>
        </pc:picChg>
      </pc:sldChg>
      <pc:sldChg chg="addSp delSp modSp add">
        <pc:chgData name="Andreas Mock" userId="3291dad08855b300" providerId="LiveId" clId="{37C0BD7A-3D89-7C49-A4C4-EC7EBAD14FB7}" dt="2019-09-17T09:52:13.414" v="3104" actId="20577"/>
        <pc:sldMkLst>
          <pc:docMk/>
          <pc:sldMk cId="1503865381" sldId="267"/>
        </pc:sldMkLst>
        <pc:spChg chg="add del mod">
          <ac:chgData name="Andreas Mock" userId="3291dad08855b300" providerId="LiveId" clId="{37C0BD7A-3D89-7C49-A4C4-EC7EBAD14FB7}" dt="2019-09-17T09:48:02.616" v="2833" actId="478"/>
          <ac:spMkLst>
            <pc:docMk/>
            <pc:sldMk cId="1503865381" sldId="267"/>
            <ac:spMk id="3" creationId="{853F849D-8AA8-3048-8D4A-BAEBC8896A51}"/>
          </ac:spMkLst>
        </pc:spChg>
        <pc:spChg chg="del mod">
          <ac:chgData name="Andreas Mock" userId="3291dad08855b300" providerId="LiveId" clId="{37C0BD7A-3D89-7C49-A4C4-EC7EBAD14FB7}" dt="2019-09-13T12:54:26.759" v="2024" actId="478"/>
          <ac:spMkLst>
            <pc:docMk/>
            <pc:sldMk cId="1503865381" sldId="267"/>
            <ac:spMk id="6" creationId="{127E868A-EE05-C340-8B77-ACC527188387}"/>
          </ac:spMkLst>
        </pc:spChg>
        <pc:spChg chg="add mod">
          <ac:chgData name="Andreas Mock" userId="3291dad08855b300" providerId="LiveId" clId="{37C0BD7A-3D89-7C49-A4C4-EC7EBAD14FB7}" dt="2019-09-17T09:51:47.356" v="3063" actId="20577"/>
          <ac:spMkLst>
            <pc:docMk/>
            <pc:sldMk cId="1503865381" sldId="267"/>
            <ac:spMk id="8" creationId="{1411A69E-A6A0-FD47-96BC-5575DEF097F2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9" creationId="{77DEC40C-8122-C04D-9073-7CF5674D721A}"/>
          </ac:spMkLst>
        </pc:spChg>
        <pc:spChg chg="add mod">
          <ac:chgData name="Andreas Mock" userId="3291dad08855b300" providerId="LiveId" clId="{37C0BD7A-3D89-7C49-A4C4-EC7EBAD14FB7}" dt="2019-09-17T09:51:37.417" v="3038" actId="20577"/>
          <ac:spMkLst>
            <pc:docMk/>
            <pc:sldMk cId="1503865381" sldId="267"/>
            <ac:spMk id="9" creationId="{CAE377DA-96CF-FD4E-90EE-9E7805D7059F}"/>
          </ac:spMkLst>
        </pc:spChg>
        <pc:spChg chg="add mod">
          <ac:chgData name="Andreas Mock" userId="3291dad08855b300" providerId="LiveId" clId="{37C0BD7A-3D89-7C49-A4C4-EC7EBAD14FB7}" dt="2019-09-17T09:52:13.414" v="3104" actId="20577"/>
          <ac:spMkLst>
            <pc:docMk/>
            <pc:sldMk cId="1503865381" sldId="267"/>
            <ac:spMk id="10" creationId="{AC9940DE-BEEA-204C-9A2A-906E791A14D9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13" creationId="{F1270A6F-2A31-414D-BA1C-9778EFEB51AF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14" creationId="{40AD4D49-9CEC-9241-8D09-16436A4AAA57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15" creationId="{FE421FCD-9D97-454E-98AE-05A63ABE57E1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17" creationId="{7BDD8FBA-2042-B741-8D07-0BBC9306D948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20" creationId="{8E61CBBA-5A1D-274A-A998-6AEF774A0F6D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21" creationId="{73601CA6-0AF0-F74A-A8F9-60B7818D7EF7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22" creationId="{53622CBC-9CEF-4E46-BFC6-B48496755472}"/>
          </ac:spMkLst>
        </pc:spChg>
        <pc:spChg chg="add mod">
          <ac:chgData name="Andreas Mock" userId="3291dad08855b300" providerId="LiveId" clId="{37C0BD7A-3D89-7C49-A4C4-EC7EBAD14FB7}" dt="2019-09-17T09:47:57.726" v="2831" actId="20577"/>
          <ac:spMkLst>
            <pc:docMk/>
            <pc:sldMk cId="1503865381" sldId="267"/>
            <ac:spMk id="23" creationId="{B6B3C0DB-8826-4C44-8C1C-AA40D3700188}"/>
          </ac:spMkLst>
        </pc:spChg>
        <pc:spChg chg="add del mod">
          <ac:chgData name="Andreas Mock" userId="3291dad08855b300" providerId="LiveId" clId="{37C0BD7A-3D89-7C49-A4C4-EC7EBAD14FB7}" dt="2019-09-17T09:48:03.567" v="2834" actId="478"/>
          <ac:spMkLst>
            <pc:docMk/>
            <pc:sldMk cId="1503865381" sldId="267"/>
            <ac:spMk id="24" creationId="{53DA0727-6CC2-504C-B176-162EA07A4332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30" creationId="{A97C4AAE-25E8-AB45-9D2B-A7B8780DB607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32" creationId="{DF4057C1-D102-BB48-BEE6-9A2531CBA0F0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33" creationId="{BA63ADFC-DEBA-F340-AD51-8830A30D6667}"/>
          </ac:spMkLst>
        </pc:spChg>
        <pc:spChg chg="del">
          <ac:chgData name="Andreas Mock" userId="3291dad08855b300" providerId="LiveId" clId="{37C0BD7A-3D89-7C49-A4C4-EC7EBAD14FB7}" dt="2019-09-13T12:53:30.964" v="2023" actId="478"/>
          <ac:spMkLst>
            <pc:docMk/>
            <pc:sldMk cId="1503865381" sldId="267"/>
            <ac:spMk id="35" creationId="{4CCB3587-05B5-5044-A508-4730D3FB166D}"/>
          </ac:spMkLst>
        </pc:spChg>
        <pc:picChg chg="add del mod">
          <ac:chgData name="Andreas Mock" userId="3291dad08855b300" providerId="LiveId" clId="{37C0BD7A-3D89-7C49-A4C4-EC7EBAD14FB7}" dt="2019-09-17T09:48:01.165" v="2832" actId="478"/>
          <ac:picMkLst>
            <pc:docMk/>
            <pc:sldMk cId="1503865381" sldId="267"/>
            <ac:picMk id="2" creationId="{D39724EB-E997-0B4B-A799-D452CD193541}"/>
          </ac:picMkLst>
        </pc:picChg>
        <pc:picChg chg="add mod">
          <ac:chgData name="Andreas Mock" userId="3291dad08855b300" providerId="LiveId" clId="{37C0BD7A-3D89-7C49-A4C4-EC7EBAD14FB7}" dt="2019-09-17T09:50:01.383" v="2839" actId="1076"/>
          <ac:picMkLst>
            <pc:docMk/>
            <pc:sldMk cId="1503865381" sldId="267"/>
            <ac:picMk id="4" creationId="{1F80E8B2-6A7F-6A49-BE01-6D8920B31388}"/>
          </ac:picMkLst>
        </pc:picChg>
        <pc:picChg chg="del">
          <ac:chgData name="Andreas Mock" userId="3291dad08855b300" providerId="LiveId" clId="{37C0BD7A-3D89-7C49-A4C4-EC7EBAD14FB7}" dt="2019-09-13T12:53:30.964" v="2023" actId="478"/>
          <ac:picMkLst>
            <pc:docMk/>
            <pc:sldMk cId="1503865381" sldId="267"/>
            <ac:picMk id="11" creationId="{AEFCE08F-B68C-F847-A4E4-3E8628E0FE95}"/>
          </ac:picMkLst>
        </pc:picChg>
        <pc:picChg chg="del">
          <ac:chgData name="Andreas Mock" userId="3291dad08855b300" providerId="LiveId" clId="{37C0BD7A-3D89-7C49-A4C4-EC7EBAD14FB7}" dt="2019-09-13T12:53:30.964" v="2023" actId="478"/>
          <ac:picMkLst>
            <pc:docMk/>
            <pc:sldMk cId="1503865381" sldId="267"/>
            <ac:picMk id="19" creationId="{D36D0157-13F7-CD4D-A19A-EF3CAEAD03DC}"/>
          </ac:picMkLst>
        </pc:picChg>
        <pc:picChg chg="del">
          <ac:chgData name="Andreas Mock" userId="3291dad08855b300" providerId="LiveId" clId="{37C0BD7A-3D89-7C49-A4C4-EC7EBAD14FB7}" dt="2019-09-13T12:53:30.964" v="2023" actId="478"/>
          <ac:picMkLst>
            <pc:docMk/>
            <pc:sldMk cId="1503865381" sldId="267"/>
            <ac:picMk id="26" creationId="{09A2487F-26D1-AE41-8014-9970E0CC23D9}"/>
          </ac:picMkLst>
        </pc:picChg>
        <pc:picChg chg="del">
          <ac:chgData name="Andreas Mock" userId="3291dad08855b300" providerId="LiveId" clId="{37C0BD7A-3D89-7C49-A4C4-EC7EBAD14FB7}" dt="2019-09-13T12:53:30.964" v="2023" actId="478"/>
          <ac:picMkLst>
            <pc:docMk/>
            <pc:sldMk cId="1503865381" sldId="267"/>
            <ac:picMk id="29" creationId="{DFA7C1F5-08B2-A141-A4CB-F36CDB971D27}"/>
          </ac:picMkLst>
        </pc:picChg>
      </pc:sldChg>
      <pc:sldChg chg="addSp delSp modSp add delAnim modAnim">
        <pc:chgData name="Andreas Mock" userId="3291dad08855b300" providerId="LiveId" clId="{37C0BD7A-3D89-7C49-A4C4-EC7EBAD14FB7}" dt="2019-09-17T18:26:45.125" v="4432"/>
        <pc:sldMkLst>
          <pc:docMk/>
          <pc:sldMk cId="2890199517" sldId="268"/>
        </pc:sldMkLst>
        <pc:spChg chg="del">
          <ac:chgData name="Andreas Mock" userId="3291dad08855b300" providerId="LiveId" clId="{37C0BD7A-3D89-7C49-A4C4-EC7EBAD14FB7}" dt="2019-09-13T13:09:35.025" v="2310" actId="478"/>
          <ac:spMkLst>
            <pc:docMk/>
            <pc:sldMk cId="2890199517" sldId="268"/>
            <ac:spMk id="3" creationId="{853F849D-8AA8-3048-8D4A-BAEBC8896A51}"/>
          </ac:spMkLst>
        </pc:spChg>
        <pc:spChg chg="add mod">
          <ac:chgData name="Andreas Mock" userId="3291dad08855b300" providerId="LiveId" clId="{37C0BD7A-3D89-7C49-A4C4-EC7EBAD14FB7}" dt="2019-09-13T13:14:16.138" v="2404" actId="14100"/>
          <ac:spMkLst>
            <pc:docMk/>
            <pc:sldMk cId="2890199517" sldId="268"/>
            <ac:spMk id="8" creationId="{06159194-0597-084A-A150-705481615652}"/>
          </ac:spMkLst>
        </pc:spChg>
        <pc:spChg chg="add mod">
          <ac:chgData name="Andreas Mock" userId="3291dad08855b300" providerId="LiveId" clId="{37C0BD7A-3D89-7C49-A4C4-EC7EBAD14FB7}" dt="2019-09-13T13:23:20.011" v="2571" actId="113"/>
          <ac:spMkLst>
            <pc:docMk/>
            <pc:sldMk cId="2890199517" sldId="268"/>
            <ac:spMk id="10" creationId="{13CC4B5C-F485-A249-92BF-6BAE018828E0}"/>
          </ac:spMkLst>
        </pc:spChg>
        <pc:spChg chg="add del mod">
          <ac:chgData name="Andreas Mock" userId="3291dad08855b300" providerId="LiveId" clId="{37C0BD7A-3D89-7C49-A4C4-EC7EBAD14FB7}" dt="2019-09-13T13:23:09.581" v="2569" actId="478"/>
          <ac:spMkLst>
            <pc:docMk/>
            <pc:sldMk cId="2890199517" sldId="268"/>
            <ac:spMk id="11" creationId="{B27A9A8E-D708-B44E-A66F-EB4325C8884E}"/>
          </ac:spMkLst>
        </pc:spChg>
        <pc:spChg chg="add mod">
          <ac:chgData name="Andreas Mock" userId="3291dad08855b300" providerId="LiveId" clId="{37C0BD7A-3D89-7C49-A4C4-EC7EBAD14FB7}" dt="2019-09-13T13:23:22.455" v="2572" actId="113"/>
          <ac:spMkLst>
            <pc:docMk/>
            <pc:sldMk cId="2890199517" sldId="268"/>
            <ac:spMk id="13" creationId="{9C020944-700A-954F-8944-E5FBA72922F1}"/>
          </ac:spMkLst>
        </pc:spChg>
        <pc:spChg chg="add">
          <ac:chgData name="Andreas Mock" userId="3291dad08855b300" providerId="LiveId" clId="{37C0BD7A-3D89-7C49-A4C4-EC7EBAD14FB7}" dt="2019-09-13T13:23:10.349" v="2570"/>
          <ac:spMkLst>
            <pc:docMk/>
            <pc:sldMk cId="2890199517" sldId="268"/>
            <ac:spMk id="16" creationId="{6828405B-35CB-0142-B626-D516945450E5}"/>
          </ac:spMkLst>
        </pc:spChg>
        <pc:spChg chg="mod">
          <ac:chgData name="Andreas Mock" userId="3291dad08855b300" providerId="LiveId" clId="{37C0BD7A-3D89-7C49-A4C4-EC7EBAD14FB7}" dt="2019-09-13T13:09:30.788" v="2308" actId="20577"/>
          <ac:spMkLst>
            <pc:docMk/>
            <pc:sldMk cId="2890199517" sldId="268"/>
            <ac:spMk id="23" creationId="{B6B3C0DB-8826-4C44-8C1C-AA40D3700188}"/>
          </ac:spMkLst>
        </pc:spChg>
        <pc:spChg chg="del">
          <ac:chgData name="Andreas Mock" userId="3291dad08855b300" providerId="LiveId" clId="{37C0BD7A-3D89-7C49-A4C4-EC7EBAD14FB7}" dt="2019-09-13T13:09:36.501" v="2311" actId="478"/>
          <ac:spMkLst>
            <pc:docMk/>
            <pc:sldMk cId="2890199517" sldId="268"/>
            <ac:spMk id="24" creationId="{53DA0727-6CC2-504C-B176-162EA07A4332}"/>
          </ac:spMkLst>
        </pc:spChg>
        <pc:picChg chg="del">
          <ac:chgData name="Andreas Mock" userId="3291dad08855b300" providerId="LiveId" clId="{37C0BD7A-3D89-7C49-A4C4-EC7EBAD14FB7}" dt="2019-09-13T13:09:32.515" v="2309" actId="478"/>
          <ac:picMkLst>
            <pc:docMk/>
            <pc:sldMk cId="2890199517" sldId="268"/>
            <ac:picMk id="2" creationId="{D39724EB-E997-0B4B-A799-D452CD193541}"/>
          </ac:picMkLst>
        </pc:picChg>
        <pc:picChg chg="add mod">
          <ac:chgData name="Andreas Mock" userId="3291dad08855b300" providerId="LiveId" clId="{37C0BD7A-3D89-7C49-A4C4-EC7EBAD14FB7}" dt="2019-09-13T13:17:52.821" v="2541" actId="1076"/>
          <ac:picMkLst>
            <pc:docMk/>
            <pc:sldMk cId="2890199517" sldId="268"/>
            <ac:picMk id="4" creationId="{5A67DDDD-9755-F04C-8855-48C5789CE38F}"/>
          </ac:picMkLst>
        </pc:picChg>
        <pc:picChg chg="add del mod">
          <ac:chgData name="Andreas Mock" userId="3291dad08855b300" providerId="LiveId" clId="{37C0BD7A-3D89-7C49-A4C4-EC7EBAD14FB7}" dt="2019-09-13T13:20:40.488" v="2547" actId="478"/>
          <ac:picMkLst>
            <pc:docMk/>
            <pc:sldMk cId="2890199517" sldId="268"/>
            <ac:picMk id="5" creationId="{C4C71D0D-6DB1-B34E-8B05-485B054A8070}"/>
          </ac:picMkLst>
        </pc:picChg>
        <pc:picChg chg="add del mod">
          <ac:chgData name="Andreas Mock" userId="3291dad08855b300" providerId="LiveId" clId="{37C0BD7A-3D89-7C49-A4C4-EC7EBAD14FB7}" dt="2019-09-13T13:20:48.247" v="2549"/>
          <ac:picMkLst>
            <pc:docMk/>
            <pc:sldMk cId="2890199517" sldId="268"/>
            <ac:picMk id="6" creationId="{0CF4D958-982D-874A-B9B3-CE03DB82EBB1}"/>
          </ac:picMkLst>
        </pc:picChg>
        <pc:picChg chg="add mod">
          <ac:chgData name="Andreas Mock" userId="3291dad08855b300" providerId="LiveId" clId="{37C0BD7A-3D89-7C49-A4C4-EC7EBAD14FB7}" dt="2019-09-13T13:14:17.829" v="2405" actId="1076"/>
          <ac:picMkLst>
            <pc:docMk/>
            <pc:sldMk cId="2890199517" sldId="268"/>
            <ac:picMk id="9" creationId="{EE66507A-FB86-5B4E-9AEF-37A7F6AE1D70}"/>
          </ac:picMkLst>
        </pc:picChg>
        <pc:picChg chg="add del mod">
          <ac:chgData name="Andreas Mock" userId="3291dad08855b300" providerId="LiveId" clId="{37C0BD7A-3D89-7C49-A4C4-EC7EBAD14FB7}" dt="2019-09-13T13:16:57.244" v="2505" actId="478"/>
          <ac:picMkLst>
            <pc:docMk/>
            <pc:sldMk cId="2890199517" sldId="268"/>
            <ac:picMk id="12" creationId="{64368FA8-284B-8E4B-9852-20C598D4F5A2}"/>
          </ac:picMkLst>
        </pc:picChg>
      </pc:sldChg>
      <pc:sldChg chg="addSp delSp modSp add modAnim">
        <pc:chgData name="Andreas Mock" userId="3291dad08855b300" providerId="LiveId" clId="{37C0BD7A-3D89-7C49-A4C4-EC7EBAD14FB7}" dt="2019-09-17T18:26:57.654" v="4433"/>
        <pc:sldMkLst>
          <pc:docMk/>
          <pc:sldMk cId="4167536701" sldId="269"/>
        </pc:sldMkLst>
        <pc:spChg chg="mod">
          <ac:chgData name="Andreas Mock" userId="3291dad08855b300" providerId="LiveId" clId="{37C0BD7A-3D89-7C49-A4C4-EC7EBAD14FB7}" dt="2019-09-13T13:22:09.652" v="2567" actId="113"/>
          <ac:spMkLst>
            <pc:docMk/>
            <pc:sldMk cId="4167536701" sldId="269"/>
            <ac:spMk id="10" creationId="{13CC4B5C-F485-A249-92BF-6BAE018828E0}"/>
          </ac:spMkLst>
        </pc:spChg>
        <pc:spChg chg="mod">
          <ac:chgData name="Andreas Mock" userId="3291dad08855b300" providerId="LiveId" clId="{37C0BD7A-3D89-7C49-A4C4-EC7EBAD14FB7}" dt="2019-09-13T13:21:54.466" v="2566" actId="20577"/>
          <ac:spMkLst>
            <pc:docMk/>
            <pc:sldMk cId="4167536701" sldId="269"/>
            <ac:spMk id="11" creationId="{B27A9A8E-D708-B44E-A66F-EB4325C8884E}"/>
          </ac:spMkLst>
        </pc:spChg>
        <pc:spChg chg="mod">
          <ac:chgData name="Andreas Mock" userId="3291dad08855b300" providerId="LiveId" clId="{37C0BD7A-3D89-7C49-A4C4-EC7EBAD14FB7}" dt="2019-09-13T13:22:12.382" v="2568" actId="113"/>
          <ac:spMkLst>
            <pc:docMk/>
            <pc:sldMk cId="4167536701" sldId="269"/>
            <ac:spMk id="13" creationId="{9C020944-700A-954F-8944-E5FBA72922F1}"/>
          </ac:spMkLst>
        </pc:spChg>
        <pc:spChg chg="add del mod">
          <ac:chgData name="Andreas Mock" userId="3291dad08855b300" providerId="LiveId" clId="{37C0BD7A-3D89-7C49-A4C4-EC7EBAD14FB7}" dt="2019-09-17T16:38:54.597" v="3701" actId="478"/>
          <ac:spMkLst>
            <pc:docMk/>
            <pc:sldMk cId="4167536701" sldId="269"/>
            <ac:spMk id="15" creationId="{483D9DA5-0582-B44C-8053-9AF992B064B8}"/>
          </ac:spMkLst>
        </pc:spChg>
        <pc:picChg chg="del">
          <ac:chgData name="Andreas Mock" userId="3291dad08855b300" providerId="LiveId" clId="{37C0BD7A-3D89-7C49-A4C4-EC7EBAD14FB7}" dt="2019-09-13T13:17:58.954" v="2543" actId="478"/>
          <ac:picMkLst>
            <pc:docMk/>
            <pc:sldMk cId="4167536701" sldId="269"/>
            <ac:picMk id="4" creationId="{5A67DDDD-9755-F04C-8855-48C5789CE38F}"/>
          </ac:picMkLst>
        </pc:picChg>
        <pc:picChg chg="add mod modCrop">
          <ac:chgData name="Andreas Mock" userId="3291dad08855b300" providerId="LiveId" clId="{37C0BD7A-3D89-7C49-A4C4-EC7EBAD14FB7}" dt="2019-09-13T13:21:14.095" v="2556" actId="1076"/>
          <ac:picMkLst>
            <pc:docMk/>
            <pc:sldMk cId="4167536701" sldId="269"/>
            <ac:picMk id="12" creationId="{F475ACE3-36F0-1C4D-B28B-0C73ABA2F4A1}"/>
          </ac:picMkLst>
        </pc:picChg>
        <pc:picChg chg="add del mod">
          <ac:chgData name="Andreas Mock" userId="3291dad08855b300" providerId="LiveId" clId="{37C0BD7A-3D89-7C49-A4C4-EC7EBAD14FB7}" dt="2019-09-17T16:38:53.589" v="3700" actId="478"/>
          <ac:picMkLst>
            <pc:docMk/>
            <pc:sldMk cId="4167536701" sldId="269"/>
            <ac:picMk id="14" creationId="{A92C6B62-2B4E-0746-A5B7-68FE8D54A32E}"/>
          </ac:picMkLst>
        </pc:picChg>
      </pc:sldChg>
      <pc:sldChg chg="delSp modSp add modAnim">
        <pc:chgData name="Andreas Mock" userId="3291dad08855b300" providerId="LiveId" clId="{37C0BD7A-3D89-7C49-A4C4-EC7EBAD14FB7}" dt="2019-09-17T18:27:12.629" v="4434" actId="113"/>
        <pc:sldMkLst>
          <pc:docMk/>
          <pc:sldMk cId="3906350235" sldId="270"/>
        </pc:sldMkLst>
        <pc:spChg chg="mod">
          <ac:chgData name="Andreas Mock" userId="3291dad08855b300" providerId="LiveId" clId="{37C0BD7A-3D89-7C49-A4C4-EC7EBAD14FB7}" dt="2019-09-17T18:27:12.629" v="4434" actId="113"/>
          <ac:spMkLst>
            <pc:docMk/>
            <pc:sldMk cId="3906350235" sldId="270"/>
            <ac:spMk id="10" creationId="{13CC4B5C-F485-A249-92BF-6BAE018828E0}"/>
          </ac:spMkLst>
        </pc:spChg>
        <pc:spChg chg="del">
          <ac:chgData name="Andreas Mock" userId="3291dad08855b300" providerId="LiveId" clId="{37C0BD7A-3D89-7C49-A4C4-EC7EBAD14FB7}" dt="2019-09-13T13:18:08.942" v="2545" actId="478"/>
          <ac:spMkLst>
            <pc:docMk/>
            <pc:sldMk cId="3906350235" sldId="270"/>
            <ac:spMk id="11" creationId="{B27A9A8E-D708-B44E-A66F-EB4325C8884E}"/>
          </ac:spMkLst>
        </pc:spChg>
        <pc:spChg chg="del">
          <ac:chgData name="Andreas Mock" userId="3291dad08855b300" providerId="LiveId" clId="{37C0BD7A-3D89-7C49-A4C4-EC7EBAD14FB7}" dt="2019-09-13T13:18:08.942" v="2545" actId="478"/>
          <ac:spMkLst>
            <pc:docMk/>
            <pc:sldMk cId="3906350235" sldId="270"/>
            <ac:spMk id="13" creationId="{9C020944-700A-954F-8944-E5FBA72922F1}"/>
          </ac:spMkLst>
        </pc:spChg>
        <pc:picChg chg="del">
          <ac:chgData name="Andreas Mock" userId="3291dad08855b300" providerId="LiveId" clId="{37C0BD7A-3D89-7C49-A4C4-EC7EBAD14FB7}" dt="2019-09-13T13:18:08.942" v="2545" actId="478"/>
          <ac:picMkLst>
            <pc:docMk/>
            <pc:sldMk cId="3906350235" sldId="270"/>
            <ac:picMk id="4" creationId="{5A67DDDD-9755-F04C-8855-48C5789CE38F}"/>
          </ac:picMkLst>
        </pc:picChg>
      </pc:sldChg>
      <pc:sldChg chg="addSp delSp modSp add modTransition delAnim">
        <pc:chgData name="Andreas Mock" userId="3291dad08855b300" providerId="LiveId" clId="{37C0BD7A-3D89-7C49-A4C4-EC7EBAD14FB7}" dt="2019-09-17T16:26:55.431" v="3644" actId="1076"/>
        <pc:sldMkLst>
          <pc:docMk/>
          <pc:sldMk cId="3189610128" sldId="271"/>
        </pc:sldMkLst>
        <pc:spChg chg="add mod">
          <ac:chgData name="Andreas Mock" userId="3291dad08855b300" providerId="LiveId" clId="{37C0BD7A-3D89-7C49-A4C4-EC7EBAD14FB7}" dt="2019-09-17T16:26:06.795" v="3627" actId="20577"/>
          <ac:spMkLst>
            <pc:docMk/>
            <pc:sldMk cId="3189610128" sldId="271"/>
            <ac:spMk id="6" creationId="{E4849BE4-2BBA-254B-B28F-4C0B7D563A87}"/>
          </ac:spMkLst>
        </pc:spChg>
        <pc:spChg chg="del">
          <ac:chgData name="Andreas Mock" userId="3291dad08855b300" providerId="LiveId" clId="{37C0BD7A-3D89-7C49-A4C4-EC7EBAD14FB7}" dt="2019-09-16T09:01:01.276" v="2626" actId="478"/>
          <ac:spMkLst>
            <pc:docMk/>
            <pc:sldMk cId="3189610128" sldId="271"/>
            <ac:spMk id="8" creationId="{06159194-0597-084A-A150-705481615652}"/>
          </ac:spMkLst>
        </pc:spChg>
        <pc:spChg chg="del">
          <ac:chgData name="Andreas Mock" userId="3291dad08855b300" providerId="LiveId" clId="{37C0BD7A-3D89-7C49-A4C4-EC7EBAD14FB7}" dt="2019-09-16T09:01:04.199" v="2630" actId="478"/>
          <ac:spMkLst>
            <pc:docMk/>
            <pc:sldMk cId="3189610128" sldId="271"/>
            <ac:spMk id="10" creationId="{13CC4B5C-F485-A249-92BF-6BAE018828E0}"/>
          </ac:spMkLst>
        </pc:spChg>
        <pc:spChg chg="del">
          <ac:chgData name="Andreas Mock" userId="3291dad08855b300" providerId="LiveId" clId="{37C0BD7A-3D89-7C49-A4C4-EC7EBAD14FB7}" dt="2019-09-16T09:01:02.378" v="2627" actId="478"/>
          <ac:spMkLst>
            <pc:docMk/>
            <pc:sldMk cId="3189610128" sldId="271"/>
            <ac:spMk id="11" creationId="{B27A9A8E-D708-B44E-A66F-EB4325C8884E}"/>
          </ac:spMkLst>
        </pc:spChg>
        <pc:spChg chg="del">
          <ac:chgData name="Andreas Mock" userId="3291dad08855b300" providerId="LiveId" clId="{37C0BD7A-3D89-7C49-A4C4-EC7EBAD14FB7}" dt="2019-09-16T09:01:05.409" v="2631" actId="478"/>
          <ac:spMkLst>
            <pc:docMk/>
            <pc:sldMk cId="3189610128" sldId="271"/>
            <ac:spMk id="13" creationId="{9C020944-700A-954F-8944-E5FBA72922F1}"/>
          </ac:spMkLst>
        </pc:spChg>
        <pc:spChg chg="del mod">
          <ac:chgData name="Andreas Mock" userId="3291dad08855b300" providerId="LiveId" clId="{37C0BD7A-3D89-7C49-A4C4-EC7EBAD14FB7}" dt="2019-09-17T16:25:44.666" v="3598" actId="478"/>
          <ac:spMkLst>
            <pc:docMk/>
            <pc:sldMk cId="3189610128" sldId="271"/>
            <ac:spMk id="23" creationId="{B6B3C0DB-8826-4C44-8C1C-AA40D3700188}"/>
          </ac:spMkLst>
        </pc:spChg>
        <pc:picChg chg="add mod modCrop">
          <ac:chgData name="Andreas Mock" userId="3291dad08855b300" providerId="LiveId" clId="{37C0BD7A-3D89-7C49-A4C4-EC7EBAD14FB7}" dt="2019-09-17T16:26:39.463" v="3642" actId="1076"/>
          <ac:picMkLst>
            <pc:docMk/>
            <pc:sldMk cId="3189610128" sldId="271"/>
            <ac:picMk id="2" creationId="{A70FBD5C-B31E-974C-BFD6-82B2B10F6A4A}"/>
          </ac:picMkLst>
        </pc:picChg>
        <pc:picChg chg="add mod modCrop">
          <ac:chgData name="Andreas Mock" userId="3291dad08855b300" providerId="LiveId" clId="{37C0BD7A-3D89-7C49-A4C4-EC7EBAD14FB7}" dt="2019-09-17T16:26:55.431" v="3644" actId="1076"/>
          <ac:picMkLst>
            <pc:docMk/>
            <pc:sldMk cId="3189610128" sldId="271"/>
            <ac:picMk id="8" creationId="{9D3302B2-18C4-844D-88EE-CA0B5A1DFAB0}"/>
          </ac:picMkLst>
        </pc:picChg>
        <pc:picChg chg="del">
          <ac:chgData name="Andreas Mock" userId="3291dad08855b300" providerId="LiveId" clId="{37C0BD7A-3D89-7C49-A4C4-EC7EBAD14FB7}" dt="2019-09-16T09:01:03.090" v="2629" actId="478"/>
          <ac:picMkLst>
            <pc:docMk/>
            <pc:sldMk cId="3189610128" sldId="271"/>
            <ac:picMk id="9" creationId="{EE66507A-FB86-5B4E-9AEF-37A7F6AE1D70}"/>
          </ac:picMkLst>
        </pc:picChg>
        <pc:picChg chg="del">
          <ac:chgData name="Andreas Mock" userId="3291dad08855b300" providerId="LiveId" clId="{37C0BD7A-3D89-7C49-A4C4-EC7EBAD14FB7}" dt="2019-09-16T09:01:02.757" v="2628" actId="478"/>
          <ac:picMkLst>
            <pc:docMk/>
            <pc:sldMk cId="3189610128" sldId="271"/>
            <ac:picMk id="12" creationId="{F475ACE3-36F0-1C4D-B28B-0C73ABA2F4A1}"/>
          </ac:picMkLst>
        </pc:picChg>
        <pc:picChg chg="add mod">
          <ac:chgData name="Andreas Mock" userId="3291dad08855b300" providerId="LiveId" clId="{37C0BD7A-3D89-7C49-A4C4-EC7EBAD14FB7}" dt="2019-09-17T16:26:17.130" v="3633" actId="1076"/>
          <ac:picMkLst>
            <pc:docMk/>
            <pc:sldMk cId="3189610128" sldId="271"/>
            <ac:picMk id="14" creationId="{E15B6481-2445-3F44-A6E3-781CBFA5D23F}"/>
          </ac:picMkLst>
        </pc:picChg>
      </pc:sldChg>
      <pc:sldChg chg="addSp delSp modSp add del">
        <pc:chgData name="Andreas Mock" userId="3291dad08855b300" providerId="LiveId" clId="{37C0BD7A-3D89-7C49-A4C4-EC7EBAD14FB7}" dt="2019-09-17T09:40:53.434" v="2766" actId="2696"/>
        <pc:sldMkLst>
          <pc:docMk/>
          <pc:sldMk cId="2564514422" sldId="272"/>
        </pc:sldMkLst>
        <pc:picChg chg="del">
          <ac:chgData name="Andreas Mock" userId="3291dad08855b300" providerId="LiveId" clId="{37C0BD7A-3D89-7C49-A4C4-EC7EBAD14FB7}" dt="2019-09-16T09:04:53.617" v="2640" actId="478"/>
          <ac:picMkLst>
            <pc:docMk/>
            <pc:sldMk cId="2564514422" sldId="272"/>
            <ac:picMk id="2" creationId="{A70FBD5C-B31E-974C-BFD6-82B2B10F6A4A}"/>
          </ac:picMkLst>
        </pc:picChg>
        <pc:picChg chg="add del mod">
          <ac:chgData name="Andreas Mock" userId="3291dad08855b300" providerId="LiveId" clId="{37C0BD7A-3D89-7C49-A4C4-EC7EBAD14FB7}" dt="2019-09-16T09:16:13.144" v="2653" actId="478"/>
          <ac:picMkLst>
            <pc:docMk/>
            <pc:sldMk cId="2564514422" sldId="272"/>
            <ac:picMk id="3" creationId="{BBD38D50-5179-6244-ADF2-616DF51EB0D9}"/>
          </ac:picMkLst>
        </pc:picChg>
      </pc:sldChg>
      <pc:sldChg chg="add">
        <pc:chgData name="Andreas Mock" userId="3291dad08855b300" providerId="LiveId" clId="{37C0BD7A-3D89-7C49-A4C4-EC7EBAD14FB7}" dt="2019-09-17T09:13:08.629" v="2760"/>
        <pc:sldMkLst>
          <pc:docMk/>
          <pc:sldMk cId="2458161144" sldId="273"/>
        </pc:sldMkLst>
      </pc:sldChg>
      <pc:sldChg chg="delSp add">
        <pc:chgData name="Andreas Mock" userId="3291dad08855b300" providerId="LiveId" clId="{37C0BD7A-3D89-7C49-A4C4-EC7EBAD14FB7}" dt="2019-09-17T09:14:02.125" v="2764" actId="478"/>
        <pc:sldMkLst>
          <pc:docMk/>
          <pc:sldMk cId="775982999" sldId="274"/>
        </pc:sldMkLst>
        <pc:spChg chg="del">
          <ac:chgData name="Andreas Mock" userId="3291dad08855b300" providerId="LiveId" clId="{37C0BD7A-3D89-7C49-A4C4-EC7EBAD14FB7}" dt="2019-09-17T09:14:00.152" v="2763" actId="478"/>
          <ac:spMkLst>
            <pc:docMk/>
            <pc:sldMk cId="775982999" sldId="274"/>
            <ac:spMk id="14" creationId="{3D7037EB-ADB0-EB46-8984-98F49C5C96BF}"/>
          </ac:spMkLst>
        </pc:spChg>
        <pc:spChg chg="del">
          <ac:chgData name="Andreas Mock" userId="3291dad08855b300" providerId="LiveId" clId="{37C0BD7A-3D89-7C49-A4C4-EC7EBAD14FB7}" dt="2019-09-17T09:14:02.125" v="2764" actId="478"/>
          <ac:spMkLst>
            <pc:docMk/>
            <pc:sldMk cId="775982999" sldId="274"/>
            <ac:spMk id="16" creationId="{FF42365E-2EB7-C445-B581-6D4BCD18091D}"/>
          </ac:spMkLst>
        </pc:spChg>
        <pc:spChg chg="del">
          <ac:chgData name="Andreas Mock" userId="3291dad08855b300" providerId="LiveId" clId="{37C0BD7A-3D89-7C49-A4C4-EC7EBAD14FB7}" dt="2019-09-17T09:14:00.152" v="2763" actId="478"/>
          <ac:spMkLst>
            <pc:docMk/>
            <pc:sldMk cId="775982999" sldId="274"/>
            <ac:spMk id="17" creationId="{E98927B7-D4AB-7E4C-AC2C-0EF81B949034}"/>
          </ac:spMkLst>
        </pc:spChg>
        <pc:spChg chg="del">
          <ac:chgData name="Andreas Mock" userId="3291dad08855b300" providerId="LiveId" clId="{37C0BD7A-3D89-7C49-A4C4-EC7EBAD14FB7}" dt="2019-09-17T09:14:00.152" v="2763" actId="478"/>
          <ac:spMkLst>
            <pc:docMk/>
            <pc:sldMk cId="775982999" sldId="274"/>
            <ac:spMk id="18" creationId="{4D3EE032-DBF9-F440-BB90-BE7B89BAD741}"/>
          </ac:spMkLst>
        </pc:spChg>
        <pc:picChg chg="del">
          <ac:chgData name="Andreas Mock" userId="3291dad08855b300" providerId="LiveId" clId="{37C0BD7A-3D89-7C49-A4C4-EC7EBAD14FB7}" dt="2019-09-17T09:14:00.152" v="2763" actId="478"/>
          <ac:picMkLst>
            <pc:docMk/>
            <pc:sldMk cId="775982999" sldId="274"/>
            <ac:picMk id="5" creationId="{DCA8CF9B-D185-B347-A367-687EBFF40F12}"/>
          </ac:picMkLst>
        </pc:picChg>
      </pc:sldChg>
      <pc:sldChg chg="add del">
        <pc:chgData name="Andreas Mock" userId="3291dad08855b300" providerId="LiveId" clId="{37C0BD7A-3D89-7C49-A4C4-EC7EBAD14FB7}" dt="2019-09-17T16:25:50.259" v="3600" actId="2696"/>
        <pc:sldMkLst>
          <pc:docMk/>
          <pc:sldMk cId="1561622362" sldId="275"/>
        </pc:sldMkLst>
      </pc:sldChg>
      <pc:sldChg chg="add">
        <pc:chgData name="Andreas Mock" userId="3291dad08855b300" providerId="LiveId" clId="{37C0BD7A-3D89-7C49-A4C4-EC7EBAD14FB7}" dt="2019-09-17T09:47:34.389" v="2768"/>
        <pc:sldMkLst>
          <pc:docMk/>
          <pc:sldMk cId="1240809653" sldId="276"/>
        </pc:sldMkLst>
      </pc:sldChg>
      <pc:sldChg chg="addSp delSp modSp add delAnim">
        <pc:chgData name="Andreas Mock" userId="3291dad08855b300" providerId="LiveId" clId="{37C0BD7A-3D89-7C49-A4C4-EC7EBAD14FB7}" dt="2019-09-17T18:25:25.126" v="4426" actId="478"/>
        <pc:sldMkLst>
          <pc:docMk/>
          <pc:sldMk cId="3771750029" sldId="277"/>
        </pc:sldMkLst>
        <pc:spChg chg="del">
          <ac:chgData name="Andreas Mock" userId="3291dad08855b300" providerId="LiveId" clId="{37C0BD7A-3D89-7C49-A4C4-EC7EBAD14FB7}" dt="2019-09-17T09:53:10.948" v="3110" actId="478"/>
          <ac:spMkLst>
            <pc:docMk/>
            <pc:sldMk cId="3771750029" sldId="277"/>
            <ac:spMk id="8" creationId="{06159194-0597-084A-A150-705481615652}"/>
          </ac:spMkLst>
        </pc:spChg>
        <pc:spChg chg="del">
          <ac:chgData name="Andreas Mock" userId="3291dad08855b300" providerId="LiveId" clId="{37C0BD7A-3D89-7C49-A4C4-EC7EBAD14FB7}" dt="2019-09-17T09:53:09.532" v="3109" actId="478"/>
          <ac:spMkLst>
            <pc:docMk/>
            <pc:sldMk cId="3771750029" sldId="277"/>
            <ac:spMk id="10" creationId="{13CC4B5C-F485-A249-92BF-6BAE018828E0}"/>
          </ac:spMkLst>
        </pc:spChg>
        <pc:spChg chg="del">
          <ac:chgData name="Andreas Mock" userId="3291dad08855b300" providerId="LiveId" clId="{37C0BD7A-3D89-7C49-A4C4-EC7EBAD14FB7}" dt="2019-09-17T09:53:12.012" v="3111" actId="478"/>
          <ac:spMkLst>
            <pc:docMk/>
            <pc:sldMk cId="3771750029" sldId="277"/>
            <ac:spMk id="11" creationId="{B27A9A8E-D708-B44E-A66F-EB4325C8884E}"/>
          </ac:spMkLst>
        </pc:spChg>
        <pc:spChg chg="del">
          <ac:chgData name="Andreas Mock" userId="3291dad08855b300" providerId="LiveId" clId="{37C0BD7A-3D89-7C49-A4C4-EC7EBAD14FB7}" dt="2019-09-17T09:53:14.204" v="3113" actId="478"/>
          <ac:spMkLst>
            <pc:docMk/>
            <pc:sldMk cId="3771750029" sldId="277"/>
            <ac:spMk id="13" creationId="{9C020944-700A-954F-8944-E5FBA72922F1}"/>
          </ac:spMkLst>
        </pc:spChg>
        <pc:spChg chg="add mod">
          <ac:chgData name="Andreas Mock" userId="3291dad08855b300" providerId="LiveId" clId="{37C0BD7A-3D89-7C49-A4C4-EC7EBAD14FB7}" dt="2019-09-17T16:34:43.857" v="3696" actId="20577"/>
          <ac:spMkLst>
            <pc:docMk/>
            <pc:sldMk cId="3771750029" sldId="277"/>
            <ac:spMk id="14" creationId="{DF929909-DF78-5945-A0EA-F419DE2B65D2}"/>
          </ac:spMkLst>
        </pc:spChg>
        <pc:spChg chg="add mod">
          <ac:chgData name="Andreas Mock" userId="3291dad08855b300" providerId="LiveId" clId="{37C0BD7A-3D89-7C49-A4C4-EC7EBAD14FB7}" dt="2019-09-17T18:17:42.087" v="4245" actId="1076"/>
          <ac:spMkLst>
            <pc:docMk/>
            <pc:sldMk cId="3771750029" sldId="277"/>
            <ac:spMk id="16" creationId="{752041B9-4EEA-C443-A83C-063B242173B6}"/>
          </ac:spMkLst>
        </pc:spChg>
        <pc:spChg chg="add mod">
          <ac:chgData name="Andreas Mock" userId="3291dad08855b300" providerId="LiveId" clId="{37C0BD7A-3D89-7C49-A4C4-EC7EBAD14FB7}" dt="2019-09-17T16:40:55.869" v="3756" actId="1076"/>
          <ac:spMkLst>
            <pc:docMk/>
            <pc:sldMk cId="3771750029" sldId="277"/>
            <ac:spMk id="17" creationId="{8202190E-1463-4D42-B201-D68CB1B970DA}"/>
          </ac:spMkLst>
        </pc:spChg>
        <pc:spChg chg="add mod">
          <ac:chgData name="Andreas Mock" userId="3291dad08855b300" providerId="LiveId" clId="{37C0BD7A-3D89-7C49-A4C4-EC7EBAD14FB7}" dt="2019-09-17T18:17:11.484" v="4234" actId="1076"/>
          <ac:spMkLst>
            <pc:docMk/>
            <pc:sldMk cId="3771750029" sldId="277"/>
            <ac:spMk id="18" creationId="{E8CCFF89-5098-154A-82E9-C6BA372C13B7}"/>
          </ac:spMkLst>
        </pc:spChg>
        <pc:spChg chg="add del">
          <ac:chgData name="Andreas Mock" userId="3291dad08855b300" providerId="LiveId" clId="{37C0BD7A-3D89-7C49-A4C4-EC7EBAD14FB7}" dt="2019-09-17T18:16:49.855" v="4214" actId="478"/>
          <ac:spMkLst>
            <pc:docMk/>
            <pc:sldMk cId="3771750029" sldId="277"/>
            <ac:spMk id="19" creationId="{8324FC06-B4FE-4E4A-8392-244DC68F5382}"/>
          </ac:spMkLst>
        </pc:spChg>
        <pc:spChg chg="add del mod">
          <ac:chgData name="Andreas Mock" userId="3291dad08855b300" providerId="LiveId" clId="{37C0BD7A-3D89-7C49-A4C4-EC7EBAD14FB7}" dt="2019-09-17T18:17:40.093" v="4244" actId="478"/>
          <ac:spMkLst>
            <pc:docMk/>
            <pc:sldMk cId="3771750029" sldId="277"/>
            <ac:spMk id="21" creationId="{138EF8C6-2EC8-484A-8755-29047957A927}"/>
          </ac:spMkLst>
        </pc:spChg>
        <pc:spChg chg="add del mod">
          <ac:chgData name="Andreas Mock" userId="3291dad08855b300" providerId="LiveId" clId="{37C0BD7A-3D89-7C49-A4C4-EC7EBAD14FB7}" dt="2019-09-17T18:17:35.942" v="4242" actId="478"/>
          <ac:spMkLst>
            <pc:docMk/>
            <pc:sldMk cId="3771750029" sldId="277"/>
            <ac:spMk id="22" creationId="{6AD2013A-D980-8741-95CF-CAA6C33E3136}"/>
          </ac:spMkLst>
        </pc:spChg>
        <pc:spChg chg="del">
          <ac:chgData name="Andreas Mock" userId="3291dad08855b300" providerId="LiveId" clId="{37C0BD7A-3D89-7C49-A4C4-EC7EBAD14FB7}" dt="2019-09-17T09:53:06.308" v="3106" actId="478"/>
          <ac:spMkLst>
            <pc:docMk/>
            <pc:sldMk cId="3771750029" sldId="277"/>
            <ac:spMk id="23" creationId="{B6B3C0DB-8826-4C44-8C1C-AA40D3700188}"/>
          </ac:spMkLst>
        </pc:spChg>
        <pc:spChg chg="add mod">
          <ac:chgData name="Andreas Mock" userId="3291dad08855b300" providerId="LiveId" clId="{37C0BD7A-3D89-7C49-A4C4-EC7EBAD14FB7}" dt="2019-09-17T18:18:23.928" v="4249" actId="1076"/>
          <ac:spMkLst>
            <pc:docMk/>
            <pc:sldMk cId="3771750029" sldId="277"/>
            <ac:spMk id="25" creationId="{CF9C8D52-F55E-4B41-B0A4-485699655FFA}"/>
          </ac:spMkLst>
        </pc:spChg>
        <pc:spChg chg="add mod">
          <ac:chgData name="Andreas Mock" userId="3291dad08855b300" providerId="LiveId" clId="{37C0BD7A-3D89-7C49-A4C4-EC7EBAD14FB7}" dt="2019-09-17T18:18:56.774" v="4261" actId="1076"/>
          <ac:spMkLst>
            <pc:docMk/>
            <pc:sldMk cId="3771750029" sldId="277"/>
            <ac:spMk id="26" creationId="{2787203D-1352-954D-8F50-4274D4F399D8}"/>
          </ac:spMkLst>
        </pc:spChg>
        <pc:spChg chg="add mod">
          <ac:chgData name="Andreas Mock" userId="3291dad08855b300" providerId="LiveId" clId="{37C0BD7A-3D89-7C49-A4C4-EC7EBAD14FB7}" dt="2019-09-17T18:19:09.431" v="4284" actId="20577"/>
          <ac:spMkLst>
            <pc:docMk/>
            <pc:sldMk cId="3771750029" sldId="277"/>
            <ac:spMk id="27" creationId="{3A1AA95A-7FB1-FF4D-9A7D-687A8B8AC158}"/>
          </ac:spMkLst>
        </pc:spChg>
        <pc:spChg chg="add mod">
          <ac:chgData name="Andreas Mock" userId="3291dad08855b300" providerId="LiveId" clId="{37C0BD7A-3D89-7C49-A4C4-EC7EBAD14FB7}" dt="2019-09-17T18:19:21.109" v="4290" actId="1076"/>
          <ac:spMkLst>
            <pc:docMk/>
            <pc:sldMk cId="3771750029" sldId="277"/>
            <ac:spMk id="28" creationId="{4FE2B5B2-79CF-2B4D-A31C-C4CFDEF8E935}"/>
          </ac:spMkLst>
        </pc:spChg>
        <pc:spChg chg="add mod">
          <ac:chgData name="Andreas Mock" userId="3291dad08855b300" providerId="LiveId" clId="{37C0BD7A-3D89-7C49-A4C4-EC7EBAD14FB7}" dt="2019-09-17T18:19:32.098" v="4294" actId="1076"/>
          <ac:spMkLst>
            <pc:docMk/>
            <pc:sldMk cId="3771750029" sldId="277"/>
            <ac:spMk id="29" creationId="{A92FB25E-43CD-E049-AAD7-2C5ACFA2159A}"/>
          </ac:spMkLst>
        </pc:spChg>
        <pc:spChg chg="add del mod">
          <ac:chgData name="Andreas Mock" userId="3291dad08855b300" providerId="LiveId" clId="{37C0BD7A-3D89-7C49-A4C4-EC7EBAD14FB7}" dt="2019-09-17T18:25:25.126" v="4426" actId="478"/>
          <ac:spMkLst>
            <pc:docMk/>
            <pc:sldMk cId="3771750029" sldId="277"/>
            <ac:spMk id="30" creationId="{E359D709-6A77-6346-B5CB-E6F9844EA7C1}"/>
          </ac:spMkLst>
        </pc:spChg>
        <pc:picChg chg="add del mod">
          <ac:chgData name="Andreas Mock" userId="3291dad08855b300" providerId="LiveId" clId="{37C0BD7A-3D89-7C49-A4C4-EC7EBAD14FB7}" dt="2019-09-17T18:20:20.936" v="4303" actId="478"/>
          <ac:picMkLst>
            <pc:docMk/>
            <pc:sldMk cId="3771750029" sldId="277"/>
            <ac:picMk id="2" creationId="{2CAEA89D-A8DB-974B-8194-CF1B2DCE13FA}"/>
          </ac:picMkLst>
        </pc:picChg>
        <pc:picChg chg="add del mod">
          <ac:chgData name="Andreas Mock" userId="3291dad08855b300" providerId="LiveId" clId="{37C0BD7A-3D89-7C49-A4C4-EC7EBAD14FB7}" dt="2019-09-17T18:25:21.690" v="4425" actId="478"/>
          <ac:picMkLst>
            <pc:docMk/>
            <pc:sldMk cId="3771750029" sldId="277"/>
            <ac:picMk id="3" creationId="{5E18FDE2-3441-C54B-AC7A-D6CA2B671FED}"/>
          </ac:picMkLst>
        </pc:picChg>
        <pc:picChg chg="add del mod">
          <ac:chgData name="Andreas Mock" userId="3291dad08855b300" providerId="LiveId" clId="{37C0BD7A-3D89-7C49-A4C4-EC7EBAD14FB7}" dt="2019-09-17T18:20:27.005" v="4305" actId="478"/>
          <ac:picMkLst>
            <pc:docMk/>
            <pc:sldMk cId="3771750029" sldId="277"/>
            <ac:picMk id="5" creationId="{96AA9A57-180A-3A49-AA56-ACBED65515DA}"/>
          </ac:picMkLst>
        </pc:picChg>
        <pc:picChg chg="del">
          <ac:chgData name="Andreas Mock" userId="3291dad08855b300" providerId="LiveId" clId="{37C0BD7A-3D89-7C49-A4C4-EC7EBAD14FB7}" dt="2019-09-17T09:53:08.237" v="3108" actId="478"/>
          <ac:picMkLst>
            <pc:docMk/>
            <pc:sldMk cId="3771750029" sldId="277"/>
            <ac:picMk id="9" creationId="{EE66507A-FB86-5B4E-9AEF-37A7F6AE1D70}"/>
          </ac:picMkLst>
        </pc:picChg>
        <pc:picChg chg="del">
          <ac:chgData name="Andreas Mock" userId="3291dad08855b300" providerId="LiveId" clId="{37C0BD7A-3D89-7C49-A4C4-EC7EBAD14FB7}" dt="2019-09-17T09:53:13.189" v="3112" actId="478"/>
          <ac:picMkLst>
            <pc:docMk/>
            <pc:sldMk cId="3771750029" sldId="277"/>
            <ac:picMk id="12" creationId="{F475ACE3-36F0-1C4D-B28B-0C73ABA2F4A1}"/>
          </ac:picMkLst>
        </pc:picChg>
        <pc:picChg chg="add mod">
          <ac:chgData name="Andreas Mock" userId="3291dad08855b300" providerId="LiveId" clId="{37C0BD7A-3D89-7C49-A4C4-EC7EBAD14FB7}" dt="2019-09-17T16:40:55.869" v="3756" actId="1076"/>
          <ac:picMkLst>
            <pc:docMk/>
            <pc:sldMk cId="3771750029" sldId="277"/>
            <ac:picMk id="15" creationId="{1E379AFA-950E-B048-883E-B5792A47E6F9}"/>
          </ac:picMkLst>
        </pc:picChg>
        <pc:picChg chg="add mod">
          <ac:chgData name="Andreas Mock" userId="3291dad08855b300" providerId="LiveId" clId="{37C0BD7A-3D89-7C49-A4C4-EC7EBAD14FB7}" dt="2019-09-17T18:17:13.483" v="4235" actId="1076"/>
          <ac:picMkLst>
            <pc:docMk/>
            <pc:sldMk cId="3771750029" sldId="277"/>
            <ac:picMk id="20" creationId="{D8A69FBE-F041-8745-95DF-D6426740D0C6}"/>
          </ac:picMkLst>
        </pc:picChg>
        <pc:cxnChg chg="add del mod">
          <ac:chgData name="Andreas Mock" userId="3291dad08855b300" providerId="LiveId" clId="{37C0BD7A-3D89-7C49-A4C4-EC7EBAD14FB7}" dt="2019-09-17T18:18:13.323" v="4247" actId="478"/>
          <ac:cxnSpMkLst>
            <pc:docMk/>
            <pc:sldMk cId="3771750029" sldId="277"/>
            <ac:cxnSpMk id="24" creationId="{327D73D0-5748-2D4D-B7EA-D56476771FA6}"/>
          </ac:cxnSpMkLst>
        </pc:cxnChg>
      </pc:sldChg>
      <pc:sldChg chg="addSp delSp modSp add">
        <pc:chgData name="Andreas Mock" userId="3291dad08855b300" providerId="LiveId" clId="{37C0BD7A-3D89-7C49-A4C4-EC7EBAD14FB7}" dt="2019-09-17T11:18:30.491" v="3509" actId="478"/>
        <pc:sldMkLst>
          <pc:docMk/>
          <pc:sldMk cId="1702795910" sldId="278"/>
        </pc:sldMkLst>
        <pc:spChg chg="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8" creationId="{0C4E2D07-5E26-D849-B97F-E174287E7690}"/>
          </ac:spMkLst>
        </pc:spChg>
        <pc:spChg chg="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9" creationId="{9B95FB7C-8C22-8049-B176-D836F2A21E9B}"/>
          </ac:spMkLst>
        </pc:spChg>
        <pc:spChg chg="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0" creationId="{2DB77D6B-21DB-2649-84E2-2FC6D68D58F8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1" creationId="{FE732D8C-3119-4B43-B3DF-178716F9CD3E}"/>
          </ac:spMkLst>
        </pc:spChg>
        <pc:spChg chg="del">
          <ac:chgData name="Andreas Mock" userId="3291dad08855b300" providerId="LiveId" clId="{37C0BD7A-3D89-7C49-A4C4-EC7EBAD14FB7}" dt="2019-09-17T10:51:08.150" v="3126" actId="478"/>
          <ac:spMkLst>
            <pc:docMk/>
            <pc:sldMk cId="1702795910" sldId="278"/>
            <ac:spMk id="12" creationId="{A025C090-764C-624C-9933-D60A3F995385}"/>
          </ac:spMkLst>
        </pc:spChg>
        <pc:spChg chg="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3" creationId="{5FB3DE9D-32D6-294D-97B2-3B10D74DC488}"/>
          </ac:spMkLst>
        </pc:spChg>
        <pc:spChg chg="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4" creationId="{193F126D-E6EB-9A46-9ECD-6D6BF645D71F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5" creationId="{D27494FA-0033-A246-A712-0380736CF3EC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7" creationId="{B5D9253A-C0D6-174E-863F-D6B895F87FCF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19" creationId="{431544F2-3611-CA4F-BD24-92F67C33E6DE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20" creationId="{F14D9C85-4F9B-584E-BC65-B0C839EDC7FE}"/>
          </ac:spMkLst>
        </pc:spChg>
        <pc:spChg chg="add mod">
          <ac:chgData name="Andreas Mock" userId="3291dad08855b300" providerId="LiveId" clId="{37C0BD7A-3D89-7C49-A4C4-EC7EBAD14FB7}" dt="2019-09-17T11:14:47.547" v="3506" actId="1076"/>
          <ac:spMkLst>
            <pc:docMk/>
            <pc:sldMk cId="1702795910" sldId="278"/>
            <ac:spMk id="21" creationId="{B9076934-0562-C943-8E27-32B83E1C57FE}"/>
          </ac:spMkLst>
        </pc:spChg>
        <pc:picChg chg="add del mod">
          <ac:chgData name="Andreas Mock" userId="3291dad08855b300" providerId="LiveId" clId="{37C0BD7A-3D89-7C49-A4C4-EC7EBAD14FB7}" dt="2019-09-17T11:18:30.491" v="3509" actId="478"/>
          <ac:picMkLst>
            <pc:docMk/>
            <pc:sldMk cId="1702795910" sldId="278"/>
            <ac:picMk id="3" creationId="{F5D97F2C-EC0B-4B48-AE07-68C0E512CD1C}"/>
          </ac:picMkLst>
        </pc:picChg>
        <pc:picChg chg="add mod">
          <ac:chgData name="Andreas Mock" userId="3291dad08855b300" providerId="LiveId" clId="{37C0BD7A-3D89-7C49-A4C4-EC7EBAD14FB7}" dt="2019-09-17T11:14:47.547" v="3506" actId="1076"/>
          <ac:picMkLst>
            <pc:docMk/>
            <pc:sldMk cId="1702795910" sldId="278"/>
            <ac:picMk id="16" creationId="{A64D09AC-9549-C948-AD23-3AF39EE76E31}"/>
          </ac:picMkLst>
        </pc:picChg>
        <pc:picChg chg="add mod">
          <ac:chgData name="Andreas Mock" userId="3291dad08855b300" providerId="LiveId" clId="{37C0BD7A-3D89-7C49-A4C4-EC7EBAD14FB7}" dt="2019-09-17T11:14:47.547" v="3506" actId="1076"/>
          <ac:picMkLst>
            <pc:docMk/>
            <pc:sldMk cId="1702795910" sldId="278"/>
            <ac:picMk id="18" creationId="{69555482-30A5-0E4D-B291-6450937EF952}"/>
          </ac:picMkLst>
        </pc:picChg>
      </pc:sldChg>
      <pc:sldChg chg="add">
        <pc:chgData name="Andreas Mock" userId="3291dad08855b300" providerId="LiveId" clId="{37C0BD7A-3D89-7C49-A4C4-EC7EBAD14FB7}" dt="2019-09-17T11:23:51.705" v="3512"/>
        <pc:sldMkLst>
          <pc:docMk/>
          <pc:sldMk cId="1917561594" sldId="279"/>
        </pc:sldMkLst>
      </pc:sldChg>
      <pc:sldChg chg="add del">
        <pc:chgData name="Andreas Mock" userId="3291dad08855b300" providerId="LiveId" clId="{37C0BD7A-3D89-7C49-A4C4-EC7EBAD14FB7}" dt="2019-09-17T11:23:49.626" v="3511" actId="2696"/>
        <pc:sldMkLst>
          <pc:docMk/>
          <pc:sldMk cId="2481818292" sldId="279"/>
        </pc:sldMkLst>
      </pc:sldChg>
      <pc:sldChg chg="addSp modSp add">
        <pc:chgData name="Andreas Mock" userId="3291dad08855b300" providerId="LiveId" clId="{37C0BD7A-3D89-7C49-A4C4-EC7EBAD14FB7}" dt="2019-09-17T16:30:12.917" v="3648" actId="1076"/>
        <pc:sldMkLst>
          <pc:docMk/>
          <pc:sldMk cId="2971880032" sldId="280"/>
        </pc:sldMkLst>
        <pc:picChg chg="add mod">
          <ac:chgData name="Andreas Mock" userId="3291dad08855b300" providerId="LiveId" clId="{37C0BD7A-3D89-7C49-A4C4-EC7EBAD14FB7}" dt="2019-09-17T16:30:12.917" v="3648" actId="1076"/>
          <ac:picMkLst>
            <pc:docMk/>
            <pc:sldMk cId="2971880032" sldId="280"/>
            <ac:picMk id="3" creationId="{13EFBCDD-67FF-F641-806A-A48FF2A98161}"/>
          </ac:picMkLst>
        </pc:picChg>
      </pc:sldChg>
      <pc:sldChg chg="delSp modSp add del">
        <pc:chgData name="Andreas Mock" userId="3291dad08855b300" providerId="LiveId" clId="{37C0BD7A-3D89-7C49-A4C4-EC7EBAD14FB7}" dt="2019-09-17T18:24:38.344" v="4412" actId="2696"/>
        <pc:sldMkLst>
          <pc:docMk/>
          <pc:sldMk cId="2355369219" sldId="281"/>
        </pc:sldMkLst>
        <pc:spChg chg="del mod">
          <ac:chgData name="Andreas Mock" userId="3291dad08855b300" providerId="LiveId" clId="{37C0BD7A-3D89-7C49-A4C4-EC7EBAD14FB7}" dt="2019-09-17T18:10:57.422" v="3858" actId="478"/>
          <ac:spMkLst>
            <pc:docMk/>
            <pc:sldMk cId="2355369219" sldId="281"/>
            <ac:spMk id="15" creationId="{483D9DA5-0582-B44C-8053-9AF992B064B8}"/>
          </ac:spMkLst>
        </pc:spChg>
        <pc:picChg chg="del">
          <ac:chgData name="Andreas Mock" userId="3291dad08855b300" providerId="LiveId" clId="{37C0BD7A-3D89-7C49-A4C4-EC7EBAD14FB7}" dt="2019-09-17T18:10:55.260" v="3855" actId="478"/>
          <ac:picMkLst>
            <pc:docMk/>
            <pc:sldMk cId="2355369219" sldId="281"/>
            <ac:picMk id="14" creationId="{A92C6B62-2B4E-0746-A5B7-68FE8D54A32E}"/>
          </ac:picMkLst>
        </pc:picChg>
      </pc:sldChg>
      <pc:sldChg chg="addSp delSp modSp add del">
        <pc:chgData name="Andreas Mock" userId="3291dad08855b300" providerId="LiveId" clId="{37C0BD7A-3D89-7C49-A4C4-EC7EBAD14FB7}" dt="2019-09-17T18:25:35.353" v="4428" actId="2696"/>
        <pc:sldMkLst>
          <pc:docMk/>
          <pc:sldMk cId="1359707185" sldId="282"/>
        </pc:sldMkLst>
        <pc:spChg chg="add mod">
          <ac:chgData name="Andreas Mock" userId="3291dad08855b300" providerId="LiveId" clId="{37C0BD7A-3D89-7C49-A4C4-EC7EBAD14FB7}" dt="2019-09-17T18:23:40.499" v="4407" actId="1076"/>
          <ac:spMkLst>
            <pc:docMk/>
            <pc:sldMk cId="1359707185" sldId="282"/>
            <ac:spMk id="6" creationId="{5F9B087E-8B72-0E40-9DD2-341EADD9E1AF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9" creationId="{39D22137-35A6-E645-8EC2-1167FF823C9C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0" creationId="{4049A009-6602-1E47-A85B-DACF2E5002D9}"/>
          </ac:spMkLst>
        </pc:spChg>
        <pc:spChg chg="add del mod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1" creationId="{8A032C3A-33DD-604F-911B-47F1F3A94243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3" creationId="{20DB00C5-988A-8E4F-B71F-EC1A523162F6}"/>
          </ac:spMkLst>
        </pc:spChg>
        <pc:spChg chg="mod">
          <ac:chgData name="Andreas Mock" userId="3291dad08855b300" providerId="LiveId" clId="{37C0BD7A-3D89-7C49-A4C4-EC7EBAD14FB7}" dt="2019-09-17T16:39:26.674" v="3724" actId="20577"/>
          <ac:spMkLst>
            <pc:docMk/>
            <pc:sldMk cId="1359707185" sldId="282"/>
            <ac:spMk id="14" creationId="{DF929909-DF78-5945-A0EA-F419DE2B65D2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5" creationId="{848D684D-4856-A248-873B-F6CE9B29F0E6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6" creationId="{616168D8-2678-4642-B8EF-97D5A782AA5F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7" creationId="{54697854-FAE3-D641-8335-E6302B525115}"/>
          </ac:spMkLst>
        </pc:spChg>
        <pc:spChg chg="add del">
          <ac:chgData name="Andreas Mock" userId="3291dad08855b300" providerId="LiveId" clId="{37C0BD7A-3D89-7C49-A4C4-EC7EBAD14FB7}" dt="2019-09-17T18:23:47.710" v="4409" actId="478"/>
          <ac:spMkLst>
            <pc:docMk/>
            <pc:sldMk cId="1359707185" sldId="282"/>
            <ac:spMk id="18" creationId="{5A1653F9-5750-F846-8314-5D31D31CEFF4}"/>
          </ac:spMkLst>
        </pc:spChg>
        <pc:picChg chg="del">
          <ac:chgData name="Andreas Mock" userId="3291dad08855b300" providerId="LiveId" clId="{37C0BD7A-3D89-7C49-A4C4-EC7EBAD14FB7}" dt="2019-09-17T16:39:39.808" v="3727" actId="478"/>
          <ac:picMkLst>
            <pc:docMk/>
            <pc:sldMk cId="1359707185" sldId="282"/>
            <ac:picMk id="2" creationId="{2CAEA89D-A8DB-974B-8194-CF1B2DCE13FA}"/>
          </ac:picMkLst>
        </pc:picChg>
        <pc:picChg chg="add del mod">
          <ac:chgData name="Andreas Mock" userId="3291dad08855b300" providerId="LiveId" clId="{37C0BD7A-3D89-7C49-A4C4-EC7EBAD14FB7}" dt="2019-09-17T18:23:50.001" v="4410" actId="478"/>
          <ac:picMkLst>
            <pc:docMk/>
            <pc:sldMk cId="1359707185" sldId="282"/>
            <ac:picMk id="4" creationId="{8F355F33-3B75-7144-8D3F-518489B62DC6}"/>
          </ac:picMkLst>
        </pc:picChg>
        <pc:picChg chg="add mod">
          <ac:chgData name="Andreas Mock" userId="3291dad08855b300" providerId="LiveId" clId="{37C0BD7A-3D89-7C49-A4C4-EC7EBAD14FB7}" dt="2019-09-17T18:23:40.499" v="4407" actId="1076"/>
          <ac:picMkLst>
            <pc:docMk/>
            <pc:sldMk cId="1359707185" sldId="282"/>
            <ac:picMk id="5" creationId="{34119C5B-0ED1-A349-9786-A635BC96E6A1}"/>
          </ac:picMkLst>
        </pc:picChg>
        <pc:picChg chg="add del">
          <ac:chgData name="Andreas Mock" userId="3291dad08855b300" providerId="LiveId" clId="{37C0BD7A-3D89-7C49-A4C4-EC7EBAD14FB7}" dt="2019-09-17T18:23:47.710" v="4409" actId="478"/>
          <ac:picMkLst>
            <pc:docMk/>
            <pc:sldMk cId="1359707185" sldId="282"/>
            <ac:picMk id="8" creationId="{8BBF4764-05B6-AA41-A0D3-A6AF81859BE1}"/>
          </ac:picMkLst>
        </pc:picChg>
        <pc:picChg chg="add del">
          <ac:chgData name="Andreas Mock" userId="3291dad08855b300" providerId="LiveId" clId="{37C0BD7A-3D89-7C49-A4C4-EC7EBAD14FB7}" dt="2019-09-17T18:23:47.710" v="4409" actId="478"/>
          <ac:picMkLst>
            <pc:docMk/>
            <pc:sldMk cId="1359707185" sldId="282"/>
            <ac:picMk id="12" creationId="{C50A4C9A-A59C-564E-8A90-FF97492ADABD}"/>
          </ac:picMkLst>
        </pc:picChg>
        <pc:picChg chg="add del mod">
          <ac:chgData name="Andreas Mock" userId="3291dad08855b300" providerId="LiveId" clId="{37C0BD7A-3D89-7C49-A4C4-EC7EBAD14FB7}" dt="2019-09-17T18:23:50.060" v="4411" actId="478"/>
          <ac:picMkLst>
            <pc:docMk/>
            <pc:sldMk cId="1359707185" sldId="282"/>
            <ac:picMk id="20" creationId="{0336F1CD-2648-814B-8BF1-38E669602ED0}"/>
          </ac:picMkLst>
        </pc:picChg>
      </pc:sldChg>
      <pc:sldChg chg="addSp delSp modSp add delAnim">
        <pc:chgData name="Andreas Mock" userId="3291dad08855b300" providerId="LiveId" clId="{37C0BD7A-3D89-7C49-A4C4-EC7EBAD14FB7}" dt="2019-09-17T18:16:13.886" v="4182" actId="20577"/>
        <pc:sldMkLst>
          <pc:docMk/>
          <pc:sldMk cId="3534250731" sldId="283"/>
        </pc:sldMkLst>
        <pc:spChg chg="add del mod">
          <ac:chgData name="Andreas Mock" userId="3291dad08855b300" providerId="LiveId" clId="{37C0BD7A-3D89-7C49-A4C4-EC7EBAD14FB7}" dt="2019-09-17T18:11:56.310" v="3862" actId="478"/>
          <ac:spMkLst>
            <pc:docMk/>
            <pc:sldMk cId="3534250731" sldId="283"/>
            <ac:spMk id="2" creationId="{30B8F141-300A-194F-A5A9-0CF9980A80E7}"/>
          </ac:spMkLst>
        </pc:spChg>
        <pc:spChg chg="add del">
          <ac:chgData name="Andreas Mock" userId="3291dad08855b300" providerId="LiveId" clId="{37C0BD7A-3D89-7C49-A4C4-EC7EBAD14FB7}" dt="2019-09-17T18:11:58.319" v="3864" actId="478"/>
          <ac:spMkLst>
            <pc:docMk/>
            <pc:sldMk cId="3534250731" sldId="283"/>
            <ac:spMk id="3" creationId="{8E910184-878F-B548-803B-4A0F761820C8}"/>
          </ac:spMkLst>
        </pc:spChg>
        <pc:spChg chg="add mod">
          <ac:chgData name="Andreas Mock" userId="3291dad08855b300" providerId="LiveId" clId="{37C0BD7A-3D89-7C49-A4C4-EC7EBAD14FB7}" dt="2019-09-17T18:16:13.886" v="4182" actId="20577"/>
          <ac:spMkLst>
            <pc:docMk/>
            <pc:sldMk cId="3534250731" sldId="283"/>
            <ac:spMk id="5" creationId="{3B72A10D-F148-BF42-A063-27EF9A6F82EB}"/>
          </ac:spMkLst>
        </pc:spChg>
        <pc:spChg chg="del">
          <ac:chgData name="Andreas Mock" userId="3291dad08855b300" providerId="LiveId" clId="{37C0BD7A-3D89-7C49-A4C4-EC7EBAD14FB7}" dt="2019-09-17T17:55:29.045" v="3847" actId="478"/>
          <ac:spMkLst>
            <pc:docMk/>
            <pc:sldMk cId="3534250731" sldId="283"/>
            <ac:spMk id="8" creationId="{06159194-0597-084A-A150-705481615652}"/>
          </ac:spMkLst>
        </pc:spChg>
        <pc:spChg chg="del">
          <ac:chgData name="Andreas Mock" userId="3291dad08855b300" providerId="LiveId" clId="{37C0BD7A-3D89-7C49-A4C4-EC7EBAD14FB7}" dt="2019-09-17T17:55:29.045" v="3847" actId="478"/>
          <ac:spMkLst>
            <pc:docMk/>
            <pc:sldMk cId="3534250731" sldId="283"/>
            <ac:spMk id="10" creationId="{13CC4B5C-F485-A249-92BF-6BAE018828E0}"/>
          </ac:spMkLst>
        </pc:spChg>
        <pc:spChg chg="del">
          <ac:chgData name="Andreas Mock" userId="3291dad08855b300" providerId="LiveId" clId="{37C0BD7A-3D89-7C49-A4C4-EC7EBAD14FB7}" dt="2019-09-17T17:55:24.120" v="3846" actId="478"/>
          <ac:spMkLst>
            <pc:docMk/>
            <pc:sldMk cId="3534250731" sldId="283"/>
            <ac:spMk id="11" creationId="{B27A9A8E-D708-B44E-A66F-EB4325C8884E}"/>
          </ac:spMkLst>
        </pc:spChg>
        <pc:spChg chg="del">
          <ac:chgData name="Andreas Mock" userId="3291dad08855b300" providerId="LiveId" clId="{37C0BD7A-3D89-7C49-A4C4-EC7EBAD14FB7}" dt="2019-09-17T17:55:29.045" v="3847" actId="478"/>
          <ac:spMkLst>
            <pc:docMk/>
            <pc:sldMk cId="3534250731" sldId="283"/>
            <ac:spMk id="13" creationId="{9C020944-700A-954F-8944-E5FBA72922F1}"/>
          </ac:spMkLst>
        </pc:spChg>
        <pc:spChg chg="del">
          <ac:chgData name="Andreas Mock" userId="3291dad08855b300" providerId="LiveId" clId="{37C0BD7A-3D89-7C49-A4C4-EC7EBAD14FB7}" dt="2019-09-17T17:55:32.953" v="3849" actId="478"/>
          <ac:spMkLst>
            <pc:docMk/>
            <pc:sldMk cId="3534250731" sldId="283"/>
            <ac:spMk id="15" creationId="{483D9DA5-0582-B44C-8053-9AF992B064B8}"/>
          </ac:spMkLst>
        </pc:spChg>
        <pc:spChg chg="add mod">
          <ac:chgData name="Andreas Mock" userId="3291dad08855b300" providerId="LiveId" clId="{37C0BD7A-3D89-7C49-A4C4-EC7EBAD14FB7}" dt="2019-09-17T18:10:52.392" v="3854" actId="1076"/>
          <ac:spMkLst>
            <pc:docMk/>
            <pc:sldMk cId="3534250731" sldId="283"/>
            <ac:spMk id="17" creationId="{637214B7-1623-B945-AB85-0967C029BCC1}"/>
          </ac:spMkLst>
        </pc:spChg>
        <pc:spChg chg="add mod">
          <ac:chgData name="Andreas Mock" userId="3291dad08855b300" providerId="LiveId" clId="{37C0BD7A-3D89-7C49-A4C4-EC7EBAD14FB7}" dt="2019-09-17T18:12:21.776" v="3937"/>
          <ac:spMkLst>
            <pc:docMk/>
            <pc:sldMk cId="3534250731" sldId="283"/>
            <ac:spMk id="18" creationId="{454D7BA1-E9A5-1046-89BD-95EBC78EA177}"/>
          </ac:spMkLst>
        </pc:spChg>
        <pc:spChg chg="del mod">
          <ac:chgData name="Andreas Mock" userId="3291dad08855b300" providerId="LiveId" clId="{37C0BD7A-3D89-7C49-A4C4-EC7EBAD14FB7}" dt="2019-09-17T18:11:52.854" v="3859" actId="478"/>
          <ac:spMkLst>
            <pc:docMk/>
            <pc:sldMk cId="3534250731" sldId="283"/>
            <ac:spMk id="23" creationId="{B6B3C0DB-8826-4C44-8C1C-AA40D3700188}"/>
          </ac:spMkLst>
        </pc:spChg>
        <pc:picChg chg="add mod">
          <ac:chgData name="Andreas Mock" userId="3291dad08855b300" providerId="LiveId" clId="{37C0BD7A-3D89-7C49-A4C4-EC7EBAD14FB7}" dt="2019-09-17T18:15:18.446" v="4089" actId="1076"/>
          <ac:picMkLst>
            <pc:docMk/>
            <pc:sldMk cId="3534250731" sldId="283"/>
            <ac:picMk id="4" creationId="{C7174E98-4EDC-E446-90D9-304A338946B5}"/>
          </ac:picMkLst>
        </pc:picChg>
        <pc:picChg chg="del">
          <ac:chgData name="Andreas Mock" userId="3291dad08855b300" providerId="LiveId" clId="{37C0BD7A-3D89-7C49-A4C4-EC7EBAD14FB7}" dt="2019-09-17T17:55:29.045" v="3847" actId="478"/>
          <ac:picMkLst>
            <pc:docMk/>
            <pc:sldMk cId="3534250731" sldId="283"/>
            <ac:picMk id="9" creationId="{EE66507A-FB86-5B4E-9AEF-37A7F6AE1D70}"/>
          </ac:picMkLst>
        </pc:picChg>
        <pc:picChg chg="del">
          <ac:chgData name="Andreas Mock" userId="3291dad08855b300" providerId="LiveId" clId="{37C0BD7A-3D89-7C49-A4C4-EC7EBAD14FB7}" dt="2019-09-17T17:55:29.045" v="3847" actId="478"/>
          <ac:picMkLst>
            <pc:docMk/>
            <pc:sldMk cId="3534250731" sldId="283"/>
            <ac:picMk id="12" creationId="{F475ACE3-36F0-1C4D-B28B-0C73ABA2F4A1}"/>
          </ac:picMkLst>
        </pc:picChg>
        <pc:picChg chg="del">
          <ac:chgData name="Andreas Mock" userId="3291dad08855b300" providerId="LiveId" clId="{37C0BD7A-3D89-7C49-A4C4-EC7EBAD14FB7}" dt="2019-09-17T17:55:30.592" v="3848" actId="478"/>
          <ac:picMkLst>
            <pc:docMk/>
            <pc:sldMk cId="3534250731" sldId="283"/>
            <ac:picMk id="14" creationId="{A92C6B62-2B4E-0746-A5B7-68FE8D54A32E}"/>
          </ac:picMkLst>
        </pc:picChg>
        <pc:picChg chg="add mod">
          <ac:chgData name="Andreas Mock" userId="3291dad08855b300" providerId="LiveId" clId="{37C0BD7A-3D89-7C49-A4C4-EC7EBAD14FB7}" dt="2019-09-17T18:10:52.392" v="3854" actId="1076"/>
          <ac:picMkLst>
            <pc:docMk/>
            <pc:sldMk cId="3534250731" sldId="283"/>
            <ac:picMk id="16" creationId="{ED01FE8E-A658-C944-84FD-8F6BCB15DB12}"/>
          </ac:picMkLst>
        </pc:picChg>
      </pc:sldChg>
      <pc:sldChg chg="add del">
        <pc:chgData name="Andreas Mock" userId="3291dad08855b300" providerId="LiveId" clId="{37C0BD7A-3D89-7C49-A4C4-EC7EBAD14FB7}" dt="2019-09-17T18:22:15.788" v="4384" actId="2696"/>
        <pc:sldMkLst>
          <pc:docMk/>
          <pc:sldMk cId="1184138038" sldId="284"/>
        </pc:sldMkLst>
      </pc:sldChg>
      <pc:sldChg chg="addSp delSp modSp add">
        <pc:chgData name="Andreas Mock" userId="3291dad08855b300" providerId="LiveId" clId="{37C0BD7A-3D89-7C49-A4C4-EC7EBAD14FB7}" dt="2019-09-17T18:21:49.441" v="4379" actId="20577"/>
        <pc:sldMkLst>
          <pc:docMk/>
          <pc:sldMk cId="211373719" sldId="285"/>
        </pc:sldMkLst>
        <pc:spChg chg="add mod">
          <ac:chgData name="Andreas Mock" userId="3291dad08855b300" providerId="LiveId" clId="{37C0BD7A-3D89-7C49-A4C4-EC7EBAD14FB7}" dt="2019-09-17T18:21:49.441" v="4379" actId="20577"/>
          <ac:spMkLst>
            <pc:docMk/>
            <pc:sldMk cId="211373719" sldId="285"/>
            <ac:spMk id="21" creationId="{A6AD469C-ACDC-014A-86A5-DE76D7EA862E}"/>
          </ac:spMkLst>
        </pc:spChg>
        <pc:spChg chg="del">
          <ac:chgData name="Andreas Mock" userId="3291dad08855b300" providerId="LiveId" clId="{37C0BD7A-3D89-7C49-A4C4-EC7EBAD14FB7}" dt="2019-09-17T18:21:16.805" v="4334" actId="478"/>
          <ac:spMkLst>
            <pc:docMk/>
            <pc:sldMk cId="211373719" sldId="285"/>
            <ac:spMk id="30" creationId="{E359D709-6A77-6346-B5CB-E6F9844EA7C1}"/>
          </ac:spMkLst>
        </pc:spChg>
        <pc:picChg chg="del">
          <ac:chgData name="Andreas Mock" userId="3291dad08855b300" providerId="LiveId" clId="{37C0BD7A-3D89-7C49-A4C4-EC7EBAD14FB7}" dt="2019-09-17T18:21:13.817" v="4333" actId="478"/>
          <ac:picMkLst>
            <pc:docMk/>
            <pc:sldMk cId="211373719" sldId="285"/>
            <ac:picMk id="3" creationId="{5E18FDE2-3441-C54B-AC7A-D6CA2B671FED}"/>
          </ac:picMkLst>
        </pc:picChg>
        <pc:picChg chg="add mod">
          <ac:chgData name="Andreas Mock" userId="3291dad08855b300" providerId="LiveId" clId="{37C0BD7A-3D89-7C49-A4C4-EC7EBAD14FB7}" dt="2019-09-17T18:21:19.914" v="4336" actId="1076"/>
          <ac:picMkLst>
            <pc:docMk/>
            <pc:sldMk cId="211373719" sldId="285"/>
            <ac:picMk id="19" creationId="{1E5251E5-020C-E646-9ECB-9B3F94575BB3}"/>
          </ac:picMkLst>
        </pc:picChg>
      </pc:sldChg>
      <pc:sldChg chg="addSp modSp add">
        <pc:chgData name="Andreas Mock" userId="3291dad08855b300" providerId="LiveId" clId="{37C0BD7A-3D89-7C49-A4C4-EC7EBAD14FB7}" dt="2019-09-17T18:22:11.244" v="4383" actId="1076"/>
        <pc:sldMkLst>
          <pc:docMk/>
          <pc:sldMk cId="683065088" sldId="286"/>
        </pc:sldMkLst>
        <pc:picChg chg="add mod">
          <ac:chgData name="Andreas Mock" userId="3291dad08855b300" providerId="LiveId" clId="{37C0BD7A-3D89-7C49-A4C4-EC7EBAD14FB7}" dt="2019-09-17T18:22:11.244" v="4383" actId="1076"/>
          <ac:picMkLst>
            <pc:docMk/>
            <pc:sldMk cId="683065088" sldId="286"/>
            <ac:picMk id="22" creationId="{04186368-139F-2949-8DF4-DF2F16DAFC44}"/>
          </ac:picMkLst>
        </pc:picChg>
      </pc:sldChg>
      <pc:sldChg chg="delSp add">
        <pc:chgData name="Andreas Mock" userId="3291dad08855b300" providerId="LiveId" clId="{37C0BD7A-3D89-7C49-A4C4-EC7EBAD14FB7}" dt="2019-09-17T18:25:39.187" v="4430" actId="478"/>
        <pc:sldMkLst>
          <pc:docMk/>
          <pc:sldMk cId="3924205133" sldId="287"/>
        </pc:sldMkLst>
        <pc:picChg chg="del">
          <ac:chgData name="Andreas Mock" userId="3291dad08855b300" providerId="LiveId" clId="{37C0BD7A-3D89-7C49-A4C4-EC7EBAD14FB7}" dt="2019-09-17T18:25:39.106" v="4429" actId="478"/>
          <ac:picMkLst>
            <pc:docMk/>
            <pc:sldMk cId="3924205133" sldId="287"/>
            <ac:picMk id="4" creationId="{8F355F33-3B75-7144-8D3F-518489B62DC6}"/>
          </ac:picMkLst>
        </pc:picChg>
        <pc:picChg chg="del">
          <ac:chgData name="Andreas Mock" userId="3291dad08855b300" providerId="LiveId" clId="{37C0BD7A-3D89-7C49-A4C4-EC7EBAD14FB7}" dt="2019-09-17T18:25:39.187" v="4430" actId="478"/>
          <ac:picMkLst>
            <pc:docMk/>
            <pc:sldMk cId="3924205133" sldId="287"/>
            <ac:picMk id="20" creationId="{0336F1CD-2648-814B-8BF1-38E669602ED0}"/>
          </ac:picMkLst>
        </pc:picChg>
      </pc:sldChg>
      <pc:sldChg chg="delSp add">
        <pc:chgData name="Andreas Mock" userId="3291dad08855b300" providerId="LiveId" clId="{37C0BD7A-3D89-7C49-A4C4-EC7EBAD14FB7}" dt="2019-09-17T18:25:16.349" v="4423" actId="478"/>
        <pc:sldMkLst>
          <pc:docMk/>
          <pc:sldMk cId="1319505444" sldId="288"/>
        </pc:sldMkLst>
        <pc:spChg chg="del">
          <ac:chgData name="Andreas Mock" userId="3291dad08855b300" providerId="LiveId" clId="{37C0BD7A-3D89-7C49-A4C4-EC7EBAD14FB7}" dt="2019-09-17T18:25:11.870" v="4421" actId="478"/>
          <ac:spMkLst>
            <pc:docMk/>
            <pc:sldMk cId="1319505444" sldId="288"/>
            <ac:spMk id="25" creationId="{CF9C8D52-F55E-4B41-B0A4-485699655FFA}"/>
          </ac:spMkLst>
        </pc:spChg>
        <pc:spChg chg="del">
          <ac:chgData name="Andreas Mock" userId="3291dad08855b300" providerId="LiveId" clId="{37C0BD7A-3D89-7C49-A4C4-EC7EBAD14FB7}" dt="2019-09-17T18:25:11.870" v="4421" actId="478"/>
          <ac:spMkLst>
            <pc:docMk/>
            <pc:sldMk cId="1319505444" sldId="288"/>
            <ac:spMk id="26" creationId="{2787203D-1352-954D-8F50-4274D4F399D8}"/>
          </ac:spMkLst>
        </pc:spChg>
        <pc:spChg chg="del">
          <ac:chgData name="Andreas Mock" userId="3291dad08855b300" providerId="LiveId" clId="{37C0BD7A-3D89-7C49-A4C4-EC7EBAD14FB7}" dt="2019-09-17T18:25:16.349" v="4423" actId="478"/>
          <ac:spMkLst>
            <pc:docMk/>
            <pc:sldMk cId="1319505444" sldId="288"/>
            <ac:spMk id="30" creationId="{E359D709-6A77-6346-B5CB-E6F9844EA7C1}"/>
          </ac:spMkLst>
        </pc:spChg>
        <pc:picChg chg="del">
          <ac:chgData name="Andreas Mock" userId="3291dad08855b300" providerId="LiveId" clId="{37C0BD7A-3D89-7C49-A4C4-EC7EBAD14FB7}" dt="2019-09-17T18:25:14.225" v="4422" actId="478"/>
          <ac:picMkLst>
            <pc:docMk/>
            <pc:sldMk cId="1319505444" sldId="288"/>
            <ac:picMk id="3" creationId="{5E18FDE2-3441-C54B-AC7A-D6CA2B671FED}"/>
          </ac:picMkLst>
        </pc:picChg>
      </pc:sldChg>
      <pc:sldChg chg="delSp add">
        <pc:chgData name="Andreas Mock" userId="3291dad08855b300" providerId="LiveId" clId="{37C0BD7A-3D89-7C49-A4C4-EC7EBAD14FB7}" dt="2019-09-17T18:25:07.543" v="4420" actId="478"/>
        <pc:sldMkLst>
          <pc:docMk/>
          <pc:sldMk cId="916751406" sldId="289"/>
        </pc:sldMkLst>
        <pc:spChg chg="del">
          <ac:chgData name="Andreas Mock" userId="3291dad08855b300" providerId="LiveId" clId="{37C0BD7A-3D89-7C49-A4C4-EC7EBAD14FB7}" dt="2019-09-17T18:25:04.438" v="4418" actId="478"/>
          <ac:spMkLst>
            <pc:docMk/>
            <pc:sldMk cId="916751406" sldId="289"/>
            <ac:spMk id="25" creationId="{CF9C8D52-F55E-4B41-B0A4-485699655FFA}"/>
          </ac:spMkLst>
        </pc:spChg>
        <pc:spChg chg="del">
          <ac:chgData name="Andreas Mock" userId="3291dad08855b300" providerId="LiveId" clId="{37C0BD7A-3D89-7C49-A4C4-EC7EBAD14FB7}" dt="2019-09-17T18:25:04.438" v="4418" actId="478"/>
          <ac:spMkLst>
            <pc:docMk/>
            <pc:sldMk cId="916751406" sldId="289"/>
            <ac:spMk id="26" creationId="{2787203D-1352-954D-8F50-4274D4F399D8}"/>
          </ac:spMkLst>
        </pc:spChg>
        <pc:spChg chg="del">
          <ac:chgData name="Andreas Mock" userId="3291dad08855b300" providerId="LiveId" clId="{37C0BD7A-3D89-7C49-A4C4-EC7EBAD14FB7}" dt="2019-09-17T18:25:00.302" v="4415" actId="478"/>
          <ac:spMkLst>
            <pc:docMk/>
            <pc:sldMk cId="916751406" sldId="289"/>
            <ac:spMk id="27" creationId="{3A1AA95A-7FB1-FF4D-9A7D-687A8B8AC158}"/>
          </ac:spMkLst>
        </pc:spChg>
        <pc:spChg chg="del">
          <ac:chgData name="Andreas Mock" userId="3291dad08855b300" providerId="LiveId" clId="{37C0BD7A-3D89-7C49-A4C4-EC7EBAD14FB7}" dt="2019-09-17T18:25:01.664" v="4417" actId="478"/>
          <ac:spMkLst>
            <pc:docMk/>
            <pc:sldMk cId="916751406" sldId="289"/>
            <ac:spMk id="28" creationId="{4FE2B5B2-79CF-2B4D-A31C-C4CFDEF8E935}"/>
          </ac:spMkLst>
        </pc:spChg>
        <pc:spChg chg="del">
          <ac:chgData name="Andreas Mock" userId="3291dad08855b300" providerId="LiveId" clId="{37C0BD7A-3D89-7C49-A4C4-EC7EBAD14FB7}" dt="2019-09-17T18:25:01.333" v="4416" actId="478"/>
          <ac:spMkLst>
            <pc:docMk/>
            <pc:sldMk cId="916751406" sldId="289"/>
            <ac:spMk id="29" creationId="{A92FB25E-43CD-E049-AAD7-2C5ACFA2159A}"/>
          </ac:spMkLst>
        </pc:spChg>
        <pc:spChg chg="del">
          <ac:chgData name="Andreas Mock" userId="3291dad08855b300" providerId="LiveId" clId="{37C0BD7A-3D89-7C49-A4C4-EC7EBAD14FB7}" dt="2019-09-17T18:25:07.543" v="4420" actId="478"/>
          <ac:spMkLst>
            <pc:docMk/>
            <pc:sldMk cId="916751406" sldId="289"/>
            <ac:spMk id="30" creationId="{E359D709-6A77-6346-B5CB-E6F9844EA7C1}"/>
          </ac:spMkLst>
        </pc:spChg>
        <pc:picChg chg="del">
          <ac:chgData name="Andreas Mock" userId="3291dad08855b300" providerId="LiveId" clId="{37C0BD7A-3D89-7C49-A4C4-EC7EBAD14FB7}" dt="2019-09-17T18:25:05.569" v="4419" actId="478"/>
          <ac:picMkLst>
            <pc:docMk/>
            <pc:sldMk cId="916751406" sldId="289"/>
            <ac:picMk id="3" creationId="{5E18FDE2-3441-C54B-AC7A-D6CA2B671FED}"/>
          </ac:picMkLst>
        </pc:picChg>
      </pc:sldChg>
      <pc:sldChg chg="add">
        <pc:chgData name="Andreas Mock" userId="3291dad08855b300" providerId="LiveId" clId="{37C0BD7A-3D89-7C49-A4C4-EC7EBAD14FB7}" dt="2019-09-17T18:25:18.643" v="4424"/>
        <pc:sldMkLst>
          <pc:docMk/>
          <pc:sldMk cId="2792845095" sldId="290"/>
        </pc:sldMkLst>
      </pc:sldChg>
      <pc:sldChg chg="add">
        <pc:chgData name="Andreas Mock" userId="3291dad08855b300" providerId="LiveId" clId="{37C0BD7A-3D89-7C49-A4C4-EC7EBAD14FB7}" dt="2019-09-17T18:25:32.451" v="4427"/>
        <pc:sldMkLst>
          <pc:docMk/>
          <pc:sldMk cId="2989109288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3F2A9-13F9-D84C-BD3C-D725C206719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CA9C-8862-4147-ABD9-BCB9784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DCA9C-8862-4147-ABD9-BCB97849B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google.de/imgres?imgurl=https%3A%2F%2Fstatic.packt-cdn.com%2Fproducts%2F9781789613964%2Fgraphics%2Fe91171a3-f7ea-411e-a3e1-6d3892b8e1e5.png&amp;imgrefurl=https%3A%2F%2Fsubscription.packtpub.com%2Fbook%2Fbig_data_and_business_intelligence%2F9781789613964%2F2%2Fch02lvl1sec21%2Fconvolution-on-rgb-images&amp;tbnid=Sw_GuVmkMtrnyM&amp;vet=12ahUKEwis-Z3FhanxAhXcwAIHHfgrDbkQMygKegUIARDYAQ..i&amp;docid=Usly6nxSZpQ75M&amp;w=497&amp;h=291&amp;q=image%20rgb%20matrix&amp;ved=2ahUKEwis-Z3FhanxAhXcwAIHHfgrDbkQMygKegUIARDYA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A46B2-7E88-AC4D-B19D-FEAC59F46528}"/>
              </a:ext>
            </a:extLst>
          </p:cNvPr>
          <p:cNvSpPr txBox="1"/>
          <p:nvPr/>
        </p:nvSpPr>
        <p:spPr>
          <a:xfrm>
            <a:off x="3632339" y="1078322"/>
            <a:ext cx="492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Bildanalyse</a:t>
            </a:r>
            <a:r>
              <a:rPr lang="en-US" sz="30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und </a:t>
            </a:r>
          </a:p>
          <a:p>
            <a:pPr algn="ctr"/>
            <a:r>
              <a:rPr lang="en-US" sz="30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Machine Learning </a:t>
            </a:r>
            <a:r>
              <a:rPr lang="en-US" sz="30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mit</a:t>
            </a:r>
            <a:r>
              <a:rPr lang="en-US" sz="30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C97B9-3639-174A-AE2A-434735CECA5B}"/>
              </a:ext>
            </a:extLst>
          </p:cNvPr>
          <p:cNvSpPr txBox="1"/>
          <p:nvPr/>
        </p:nvSpPr>
        <p:spPr>
          <a:xfrm>
            <a:off x="4303008" y="2790767"/>
            <a:ext cx="3585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Dr. Dr. Andreas Mock</a:t>
            </a:r>
          </a:p>
          <a:p>
            <a:pPr algn="ctr"/>
            <a:endParaRPr lang="en-US" sz="16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Department of Medical Oncology &amp;</a:t>
            </a:r>
          </a:p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Department of Translational Medical Oncology</a:t>
            </a:r>
          </a:p>
          <a:p>
            <a:pPr algn="ctr"/>
            <a:endParaRPr lang="en-US" sz="12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algn="ctr"/>
            <a:endParaRPr lang="en-US" sz="12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algn="ctr"/>
            <a:endParaRPr lang="en-US" sz="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24.06.2021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66273-D688-E342-A98B-16FC724B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57D85-511A-4470-B9FB-BC08827E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61" y="5205699"/>
            <a:ext cx="2828676" cy="11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515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Wie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ist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ein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Bild in R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representiert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E906C-7286-42C7-B08E-7E0C854A1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81" y="925445"/>
            <a:ext cx="5491901" cy="2574328"/>
          </a:xfrm>
          <a:prstGeom prst="rect">
            <a:avLst/>
          </a:prstGeom>
        </p:spPr>
      </p:pic>
      <p:pic>
        <p:nvPicPr>
          <p:cNvPr id="1026" name="Picture 2" descr="Convolution on RGB images - Hands-On Java Deep Learning for Computer Vision">
            <a:hlinkClick r:id="rId4"/>
            <a:extLst>
              <a:ext uri="{FF2B5EF4-FFF2-40B4-BE49-F238E27FC236}">
                <a16:creationId xmlns:a16="http://schemas.microsoft.com/office/drawing/2014/main" id="{3CE15EB3-1C8D-4AD8-BBB2-21810F0A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35" y="3962070"/>
            <a:ext cx="3919234" cy="23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515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Wie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ist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ein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Bild in R </a:t>
            </a:r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representiert</a:t>
            </a:r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CEDACA-7AEA-4306-8B0A-D5ABDEEF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38" y="957942"/>
            <a:ext cx="5549731" cy="53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Machine learning vs. Deep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77190-B61E-43E5-A250-080B18DF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45" y="1150775"/>
            <a:ext cx="7118920" cy="4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Machine learning vs. Deep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D2C5CF-A240-494F-B57B-19AB6AE97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8" y="1225420"/>
            <a:ext cx="8821539" cy="47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1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36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CPU vs. GPU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172D4-D818-4917-A51D-38FA6D7B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7" y="1637425"/>
            <a:ext cx="5133975" cy="442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BDC91D-E6DB-449A-99A4-D77AEC27D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696" y="637768"/>
            <a:ext cx="5693420" cy="55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653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Deep learning workstation = aka Gaming PC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BD2C0C-2E3A-4745-9F19-9600FDBD0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55" y="798587"/>
            <a:ext cx="5781869" cy="57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5138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Best library for Deep Learning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E9A23-9B5A-4AC1-B8F8-5220FA749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99" y="1180807"/>
            <a:ext cx="6683051" cy="43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E868A-EE05-C340-8B77-ACC527188387}"/>
              </a:ext>
            </a:extLst>
          </p:cNvPr>
          <p:cNvSpPr txBox="1"/>
          <p:nvPr/>
        </p:nvSpPr>
        <p:spPr>
          <a:xfrm>
            <a:off x="168151" y="125239"/>
            <a:ext cx="3173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4747B9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Literaturempfehlung</a:t>
            </a:r>
            <a:endParaRPr lang="en-US" sz="2800" dirty="0">
              <a:solidFill>
                <a:srgbClr val="4747B9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7E75-2957-2A4F-855C-75E709A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584"/>
            <a:ext cx="12192000" cy="135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7085A-F97C-4DE5-B1AC-DFA744554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69" y="752669"/>
            <a:ext cx="4259335" cy="5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CMU Sans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Mock, Andreas</cp:lastModifiedBy>
  <cp:revision>231</cp:revision>
  <cp:lastPrinted>2020-09-14T12:59:14Z</cp:lastPrinted>
  <dcterms:created xsi:type="dcterms:W3CDTF">2013-07-15T20:26:40Z</dcterms:created>
  <dcterms:modified xsi:type="dcterms:W3CDTF">2021-06-24T16:28:00Z</dcterms:modified>
</cp:coreProperties>
</file>