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1439863"/>
  <p:notesSz cx="6858000" cy="9144000"/>
  <p:defaultTextStyle>
    <a:defPPr>
      <a:defRPr lang="en-US"/>
    </a:defPPr>
    <a:lvl1pPr marL="0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1pPr>
    <a:lvl2pPr marL="12092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2pPr>
    <a:lvl3pPr marL="24185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3pPr>
    <a:lvl4pPr marL="36278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4pPr>
    <a:lvl5pPr marL="48371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5pPr>
    <a:lvl6pPr marL="604647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6pPr>
    <a:lvl7pPr marL="72557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7pPr>
    <a:lvl8pPr marL="84650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8pPr>
    <a:lvl9pPr marL="967435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15"/>
  </p:normalViewPr>
  <p:slideViewPr>
    <p:cSldViewPr snapToGrid="0" snapToObjects="1" showGuides="1">
      <p:cViewPr>
        <p:scale>
          <a:sx n="305" d="100"/>
          <a:sy n="305" d="100"/>
        </p:scale>
        <p:origin x="232" y="1480"/>
      </p:cViewPr>
      <p:guideLst>
        <p:guide orient="horz" pos="45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35644"/>
            <a:ext cx="2700338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756262"/>
            <a:ext cx="2700338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76660"/>
            <a:ext cx="776347" cy="1220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76660"/>
            <a:ext cx="2284035" cy="12202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358966"/>
            <a:ext cx="3105388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963575"/>
            <a:ext cx="3105388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383297"/>
            <a:ext cx="1530191" cy="913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383297"/>
            <a:ext cx="1530191" cy="913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6659"/>
            <a:ext cx="3105388" cy="278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352967"/>
            <a:ext cx="15231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525950"/>
            <a:ext cx="1523159" cy="773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352967"/>
            <a:ext cx="1530660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525950"/>
            <a:ext cx="1530660" cy="773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991"/>
            <a:ext cx="116123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07314"/>
            <a:ext cx="1822728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31959"/>
            <a:ext cx="116123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991"/>
            <a:ext cx="116123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07314"/>
            <a:ext cx="1822728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31959"/>
            <a:ext cx="116123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76659"/>
            <a:ext cx="3105388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383297"/>
            <a:ext cx="3105388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334540"/>
            <a:ext cx="810101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C1F9-9F4E-5049-9A3D-7F9F9D9890EA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334540"/>
            <a:ext cx="12151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334540"/>
            <a:ext cx="810101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B4E2-6A7A-3546-8236-C131DFC7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83106" y="-1179527"/>
            <a:ext cx="351378" cy="16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300" y="6716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CMU Sans Serif" charset="0"/>
                <a:ea typeface="CMU Sans Serif" charset="0"/>
                <a:cs typeface="CMU Sans Serif" charset="0"/>
              </a:rPr>
              <a:t>Vektor</a:t>
            </a:r>
            <a:endParaRPr lang="en-US" sz="1000" b="1" dirty="0">
              <a:latin typeface="CMU Sans Serif" charset="0"/>
              <a:ea typeface="CMU Sans Serif" charset="0"/>
              <a:cs typeface="CMU Sans Serif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3928" y="5867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MU Sans Serif" charset="0"/>
                <a:ea typeface="CMU Sans Serif" charset="0"/>
                <a:cs typeface="CMU Sans Serif" charset="0"/>
              </a:rPr>
              <a:t>Matrix</a:t>
            </a:r>
            <a:endParaRPr lang="en-US" sz="1000" b="1" dirty="0">
              <a:latin typeface="CMU Sans Serif" charset="0"/>
              <a:ea typeface="CMU Sans Serif" charset="0"/>
              <a:cs typeface="CMU Sans Serif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6232" y="5867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CMU Sans Serif" charset="0"/>
                <a:ea typeface="CMU Sans Serif" charset="0"/>
                <a:cs typeface="CMU Sans Serif" charset="0"/>
              </a:rPr>
              <a:t>Dataframe</a:t>
            </a:r>
            <a:endParaRPr lang="en-US" sz="1000" b="1" dirty="0">
              <a:latin typeface="CMU Sans Serif" charset="0"/>
              <a:ea typeface="CMU Sans Serif" charset="0"/>
              <a:cs typeface="CMU Sans Serif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334" y="394639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334" y="543064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334" y="691489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9334" y="839914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109" y="1041536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Spalte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bzw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Reihe</a:t>
            </a:r>
            <a:endParaRPr lang="en-US" sz="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Typ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numerisch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oder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Text)</a:t>
            </a:r>
            <a:endParaRPr lang="en-U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5022" y="39276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5022" y="54118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85022" y="68961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85022" y="83803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8725" y="39276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98725" y="54118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98725" y="68961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8725" y="83803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71318" y="39276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71318" y="54118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71318" y="68961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71318" y="83803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19776" y="1041536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Multiple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Spalten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Reihen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Typ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numerisch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oder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Text)</a:t>
            </a:r>
            <a:endParaRPr lang="en-US" sz="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7765" y="392763"/>
            <a:ext cx="230406" cy="122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77765" y="541188"/>
            <a:ext cx="230406" cy="122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77765" y="689613"/>
            <a:ext cx="230406" cy="122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77765" y="838038"/>
            <a:ext cx="230406" cy="122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91468" y="39276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91468" y="54118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1468" y="689613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91468" y="838038"/>
            <a:ext cx="230406" cy="12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64061" y="392763"/>
            <a:ext cx="230406" cy="122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64061" y="541188"/>
            <a:ext cx="230406" cy="122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64061" y="689613"/>
            <a:ext cx="230406" cy="122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64061" y="838038"/>
            <a:ext cx="230406" cy="122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30458" y="103506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Multiple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Spalten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Reihen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mehrere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Typen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z.B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600" dirty="0" err="1" smtClean="0">
                <a:latin typeface="Arial" charset="0"/>
                <a:ea typeface="Arial" charset="0"/>
                <a:cs typeface="Arial" charset="0"/>
              </a:rPr>
              <a:t>numerisch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sz="600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600" dirty="0" smtClean="0">
                <a:latin typeface="Arial" charset="0"/>
                <a:ea typeface="Arial" charset="0"/>
                <a:cs typeface="Arial" charset="0"/>
              </a:rPr>
              <a:t>nd Text)</a:t>
            </a:r>
            <a:endParaRPr lang="en-US" sz="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1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40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CMU Sans Serif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Mock</dc:creator>
  <cp:lastModifiedBy>Andreas Mock</cp:lastModifiedBy>
  <cp:revision>12</cp:revision>
  <cp:lastPrinted>2018-04-01T18:37:11Z</cp:lastPrinted>
  <dcterms:created xsi:type="dcterms:W3CDTF">2018-04-01T13:29:08Z</dcterms:created>
  <dcterms:modified xsi:type="dcterms:W3CDTF">2018-04-01T18:44:17Z</dcterms:modified>
</cp:coreProperties>
</file>