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6375-F422-4BF9-B747-8A7DA0C0F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4682D-1B76-43FF-B3E0-EBF9CA1F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D7354-1444-46B3-9AEC-845A4826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9A9E-A4FB-41A0-8CD6-A5CCFDAB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50FB8-5345-4475-BB2A-707B7E67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3480-9F7A-4471-8A0B-EE13929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64E19-C2ED-44BA-8258-B133126D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C83B2-2A84-46A5-BC34-7A144E0D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752C-B38C-402F-B7D8-B9382907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FF4C-8B59-4D97-953E-2DBCC1E0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F982D-F185-49B2-9AE9-12382515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78D5-6EEB-4B00-9B00-C29F1315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07E5-FE33-4D8D-B64A-ABC7E69A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10E4-0558-4785-B63F-DAFD4F56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E8B7-3DF1-4A4C-9D11-8E18736F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8037-AB85-4B88-9DFC-062E696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D3B1-1F87-4345-B5C6-7626874C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AB3C-152F-48DC-BA6A-759FA76E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77B6-67AB-4D54-A70E-E6806F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4414-7B07-4E1E-9B19-31C3B21C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EB04-6C40-42D6-89B4-C1D8DB01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C6B0-F817-441C-84D6-F0154187F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ED08-4A9C-4F71-B17F-28329DC8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DBBE7-62FA-473D-9372-DD46F276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A32A-1CAE-4B12-A2A0-BA4E1E17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951B-0202-4C91-AB84-1D3DED1D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9744-8CF5-4DC0-8050-9799C987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4A339-4703-4B24-AF11-13D415AC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C3295-36F4-41EC-ACEF-A857CFA8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1DECC-79A4-481E-A47A-621558D2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2FA72-3CC1-4848-BDE2-5121A785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F59C-7BD6-4288-A263-A24A12D2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094AC-EB83-4F4E-9059-6CFED922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B63EA-9C11-4F6E-AA9A-5E623F5F8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AB966-9421-41C9-B6E8-10B75EF39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D8247-BFC1-40ED-95E3-DF8D8E222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C2510-8212-435C-9F53-114D631F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5E527-78FF-4C06-837F-6C8B0750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07FB8-8361-4563-B6A5-E2042E68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E1ED-1A82-4003-B2BB-C7130724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C5A58-5A9F-4BE0-8416-C3B53114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0AB2C-ABD5-4932-AB1C-415B0C91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07F5E-F471-4FD2-B02F-729CBAE6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CF01A-5C6D-4393-884F-BA303FC0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50381-53D6-4330-96DA-B1C3D894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A1841-D6DE-4993-B6AA-0F5747E6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5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859F-588D-49D1-B27F-D8904DB8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78A1-F695-4BB8-9BD4-8174F37B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B9304-D8E6-486E-BCC5-DE49159D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9E5C4-5A97-4A0D-8BC5-F4E95BB5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E77B9-B7CF-4F16-A4B3-42B56663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6D1D0-3AC1-41C2-96F1-C53636B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382F-3BA9-4E1A-A363-9116C0A9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10B1E-4062-4D58-B557-0DF1CC76F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2919-ABAA-4987-BDC6-1F984F3B9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611F-6C69-42E6-A94A-77F1F8C9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07926-162D-4C31-91B2-A70CDEF2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32AA-E364-4425-B50A-93BDB1F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61563-AE74-425E-9D49-F80ADAA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27891-502E-40B2-A2E9-C0906469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5CDE-8C5C-4D5F-980C-2C9C1FE13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EA05-A499-4787-A4E4-19CCDC05A77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C6D51-458C-4156-9747-D1C2C9C6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D54B-90FA-4D26-BD8B-1560BE54A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D8BE-6B7D-4BE3-B0BF-57FEDA678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418C-6A58-4C9E-A3B4-75030F2C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075" y="0"/>
            <a:ext cx="9144000" cy="2387600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hession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35576-C8F0-4A4C-BD4D-85100AFC7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9440-7F4D-4BD3-B9C1-E9E0E63C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E055-E02A-4FF6-8649-30B8D2D3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CF7AB-83C3-4612-B578-3D01F278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604837"/>
            <a:ext cx="84582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6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No hession </vt:lpstr>
      <vt:lpstr>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page.user2@PHOENIXCLOUD.LOCAL</dc:creator>
  <cp:lastModifiedBy>page.user2@PHOENIXCLOUD.LOCAL</cp:lastModifiedBy>
  <cp:revision>4</cp:revision>
  <dcterms:created xsi:type="dcterms:W3CDTF">2024-09-22T20:29:32Z</dcterms:created>
  <dcterms:modified xsi:type="dcterms:W3CDTF">2024-09-22T20:44:41Z</dcterms:modified>
</cp:coreProperties>
</file>