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8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7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7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0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6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5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5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4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0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1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4B8D3-EA78-4A17-AD31-EB0210329725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rdisragen/indonesia-coronavirus-cas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vid19.go.id/situasi-virus-coron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 smtClean="0"/>
              <a:t>Prediksi</a:t>
            </a:r>
            <a:r>
              <a:rPr lang="en-ID" dirty="0" smtClean="0"/>
              <a:t> Tingkat </a:t>
            </a:r>
            <a:r>
              <a:rPr lang="en-ID" dirty="0" err="1" smtClean="0"/>
              <a:t>Kematian</a:t>
            </a:r>
            <a:r>
              <a:rPr lang="en-ID" dirty="0" smtClean="0"/>
              <a:t> </a:t>
            </a:r>
            <a:r>
              <a:rPr lang="en-ID" dirty="0" err="1" smtClean="0"/>
              <a:t>akibat</a:t>
            </a:r>
            <a:r>
              <a:rPr lang="en-ID" dirty="0" smtClean="0"/>
              <a:t> Covid-19 di Indonesia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Andreas Novian </a:t>
            </a:r>
            <a:r>
              <a:rPr lang="en-ID" dirty="0" err="1" smtClean="0"/>
              <a:t>Dwi</a:t>
            </a:r>
            <a:r>
              <a:rPr lang="en-ID" dirty="0" smtClean="0"/>
              <a:t> </a:t>
            </a:r>
            <a:r>
              <a:rPr lang="en-ID" dirty="0" err="1" smtClean="0"/>
              <a:t>Triastanto</a:t>
            </a:r>
            <a:endParaRPr lang="en-ID" dirty="0" smtClean="0"/>
          </a:p>
          <a:p>
            <a:r>
              <a:rPr lang="en-ID" dirty="0" smtClean="0"/>
              <a:t>23518002</a:t>
            </a:r>
          </a:p>
          <a:p>
            <a:r>
              <a:rPr lang="en-ID" dirty="0" smtClean="0"/>
              <a:t>IF5175 </a:t>
            </a:r>
            <a:r>
              <a:rPr lang="en-ID" dirty="0" err="1" smtClean="0"/>
              <a:t>Analisis</a:t>
            </a:r>
            <a:r>
              <a:rPr lang="en-ID" dirty="0" smtClean="0"/>
              <a:t> Data &amp; </a:t>
            </a:r>
            <a:r>
              <a:rPr lang="en-ID" dirty="0" err="1" smtClean="0"/>
              <a:t>Bisnis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2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Pertanyaan</a:t>
            </a:r>
            <a:r>
              <a:rPr lang="en-US" dirty="0" smtClean="0"/>
              <a:t> yang </a:t>
            </a:r>
            <a:r>
              <a:rPr lang="en-US" dirty="0" err="1" smtClean="0"/>
              <a:t>mau</a:t>
            </a:r>
            <a:r>
              <a:rPr lang="en-US" dirty="0" smtClean="0"/>
              <a:t> </a:t>
            </a:r>
            <a:r>
              <a:rPr lang="en-US" dirty="0" err="1" smtClean="0"/>
              <a:t>dijawab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Berapa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kematian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beberapa</a:t>
            </a:r>
            <a:r>
              <a:rPr lang="en-ID" dirty="0" smtClean="0"/>
              <a:t> </a:t>
            </a:r>
            <a:r>
              <a:rPr lang="en-ID" dirty="0" err="1" smtClean="0"/>
              <a:t>hari</a:t>
            </a:r>
            <a:r>
              <a:rPr lang="en-ID" dirty="0" smtClean="0"/>
              <a:t> </a:t>
            </a:r>
            <a:r>
              <a:rPr lang="en-ID" dirty="0" err="1" smtClean="0"/>
              <a:t>mendatang</a:t>
            </a:r>
            <a:r>
              <a:rPr lang="en-ID" dirty="0" smtClean="0"/>
              <a:t> </a:t>
            </a:r>
            <a:r>
              <a:rPr lang="en-ID" dirty="0" err="1" smtClean="0"/>
              <a:t>akibat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Covid-19 di Indonesia?</a:t>
            </a:r>
          </a:p>
          <a:p>
            <a:r>
              <a:rPr lang="en-ID" dirty="0" err="1" smtClean="0"/>
              <a:t>Berapa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kematian</a:t>
            </a:r>
            <a:r>
              <a:rPr lang="en-ID" dirty="0" smtClean="0"/>
              <a:t> </a:t>
            </a:r>
            <a:r>
              <a:rPr lang="en-ID" dirty="0" err="1" smtClean="0"/>
              <a:t>maksimal</a:t>
            </a:r>
            <a:r>
              <a:rPr lang="en-ID" dirty="0" smtClean="0"/>
              <a:t> </a:t>
            </a:r>
            <a:r>
              <a:rPr lang="en-ID" dirty="0" err="1" smtClean="0"/>
              <a:t>akibat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Covid-19 di Indonesia?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3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yang </a:t>
            </a:r>
            <a:r>
              <a:rPr lang="en-US" dirty="0" err="1" smtClean="0"/>
              <a:t>diperlukan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Data </a:t>
            </a:r>
            <a:r>
              <a:rPr lang="en-ID" dirty="0" err="1" smtClean="0"/>
              <a:t>pertambahan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kasus</a:t>
            </a:r>
            <a:r>
              <a:rPr lang="en-ID" dirty="0" smtClean="0"/>
              <a:t> </a:t>
            </a:r>
            <a:r>
              <a:rPr lang="en-ID" dirty="0" err="1" smtClean="0"/>
              <a:t>positif</a:t>
            </a:r>
            <a:r>
              <a:rPr lang="en-ID" dirty="0" smtClean="0"/>
              <a:t> Covid-19 di Indonesia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setiap</a:t>
            </a:r>
            <a:r>
              <a:rPr lang="en-ID" dirty="0" smtClean="0"/>
              <a:t> </a:t>
            </a:r>
            <a:r>
              <a:rPr lang="en-ID" dirty="0" err="1" smtClean="0"/>
              <a:t>hari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awal</a:t>
            </a:r>
            <a:r>
              <a:rPr lang="en-ID" dirty="0" smtClean="0"/>
              <a:t> </a:t>
            </a:r>
            <a:r>
              <a:rPr lang="en-ID" dirty="0" err="1" smtClean="0"/>
              <a:t>terjadinya</a:t>
            </a:r>
            <a:r>
              <a:rPr lang="en-ID" dirty="0" smtClean="0"/>
              <a:t> </a:t>
            </a:r>
            <a:r>
              <a:rPr lang="en-ID" dirty="0" err="1" smtClean="0"/>
              <a:t>wabah</a:t>
            </a:r>
            <a:endParaRPr lang="en-ID" dirty="0" smtClean="0"/>
          </a:p>
          <a:p>
            <a:r>
              <a:rPr lang="en-ID" dirty="0" smtClean="0"/>
              <a:t>Data </a:t>
            </a:r>
            <a:r>
              <a:rPr lang="en-ID" dirty="0" err="1" smtClean="0"/>
              <a:t>pertambahan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kasus</a:t>
            </a:r>
            <a:r>
              <a:rPr lang="en-ID" dirty="0" smtClean="0"/>
              <a:t> </a:t>
            </a:r>
            <a:r>
              <a:rPr lang="en-ID" dirty="0" err="1" smtClean="0"/>
              <a:t>meninggal</a:t>
            </a:r>
            <a:r>
              <a:rPr lang="en-ID" dirty="0" smtClean="0"/>
              <a:t> </a:t>
            </a:r>
            <a:r>
              <a:rPr lang="en-ID" dirty="0" err="1" smtClean="0"/>
              <a:t>akibat</a:t>
            </a:r>
            <a:r>
              <a:rPr lang="en-ID" dirty="0" smtClean="0"/>
              <a:t> Covid-19 di Indonesia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setiap</a:t>
            </a:r>
            <a:r>
              <a:rPr lang="en-ID" dirty="0" smtClean="0"/>
              <a:t> </a:t>
            </a:r>
            <a:r>
              <a:rPr lang="en-ID" dirty="0" err="1" smtClean="0"/>
              <a:t>hari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awal</a:t>
            </a:r>
            <a:r>
              <a:rPr lang="en-ID" dirty="0" smtClean="0"/>
              <a:t> </a:t>
            </a:r>
            <a:r>
              <a:rPr lang="en-ID" dirty="0" err="1" smtClean="0"/>
              <a:t>terjadinya</a:t>
            </a:r>
            <a:r>
              <a:rPr lang="en-ID" dirty="0" smtClean="0"/>
              <a:t> </a:t>
            </a:r>
            <a:r>
              <a:rPr lang="en-ID" dirty="0" err="1" smtClean="0"/>
              <a:t>wabah</a:t>
            </a:r>
            <a:endParaRPr lang="en-ID" dirty="0" smtClean="0"/>
          </a:p>
        </p:txBody>
      </p:sp>
    </p:spTree>
    <p:extLst>
      <p:ext uri="{BB962C8B-B14F-4D97-AF65-F5344CB8AC3E}">
        <p14:creationId xmlns:p14="http://schemas.microsoft.com/office/powerpoint/2010/main" val="357939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yang </a:t>
            </a:r>
            <a:r>
              <a:rPr lang="en-US" dirty="0" err="1" smtClean="0"/>
              <a:t>ditemukan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Data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kasus</a:t>
            </a:r>
            <a:r>
              <a:rPr lang="en-ID" dirty="0" smtClean="0"/>
              <a:t> </a:t>
            </a:r>
            <a:r>
              <a:rPr lang="en-ID" dirty="0" err="1" smtClean="0"/>
              <a:t>positif</a:t>
            </a:r>
            <a:r>
              <a:rPr lang="en-ID" dirty="0" smtClean="0"/>
              <a:t> Covid-19 di Indonesia </a:t>
            </a:r>
            <a:r>
              <a:rPr lang="en-ID" dirty="0" err="1" smtClean="0"/>
              <a:t>sejak</a:t>
            </a:r>
            <a:r>
              <a:rPr lang="en-ID" dirty="0" smtClean="0"/>
              <a:t> </a:t>
            </a:r>
            <a:r>
              <a:rPr lang="en-ID" dirty="0" err="1" smtClean="0"/>
              <a:t>tanggal</a:t>
            </a:r>
            <a:r>
              <a:rPr lang="en-ID" dirty="0" smtClean="0"/>
              <a:t> 2 </a:t>
            </a:r>
            <a:r>
              <a:rPr lang="en-ID" dirty="0" err="1" smtClean="0"/>
              <a:t>Maret</a:t>
            </a:r>
            <a:r>
              <a:rPr lang="en-ID" dirty="0" smtClean="0"/>
              <a:t> 2020 </a:t>
            </a:r>
            <a:r>
              <a:rPr lang="en-ID" dirty="0" err="1" smtClean="0"/>
              <a:t>sampai</a:t>
            </a:r>
            <a:r>
              <a:rPr lang="en-ID" dirty="0" smtClean="0"/>
              <a:t> 22 </a:t>
            </a:r>
            <a:r>
              <a:rPr lang="en-ID" dirty="0" err="1" smtClean="0"/>
              <a:t>Maret</a:t>
            </a:r>
            <a:r>
              <a:rPr lang="en-ID" dirty="0" smtClean="0"/>
              <a:t> 2020</a:t>
            </a:r>
          </a:p>
          <a:p>
            <a:r>
              <a:rPr lang="en-ID" dirty="0" smtClean="0"/>
              <a:t>Data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kasus</a:t>
            </a:r>
            <a:r>
              <a:rPr lang="en-ID" dirty="0" smtClean="0"/>
              <a:t> </a:t>
            </a:r>
            <a:r>
              <a:rPr lang="en-ID" dirty="0" err="1" smtClean="0"/>
              <a:t>meninggal</a:t>
            </a:r>
            <a:r>
              <a:rPr lang="en-ID" dirty="0" smtClean="0"/>
              <a:t> </a:t>
            </a:r>
            <a:r>
              <a:rPr lang="en-ID" dirty="0" err="1" smtClean="0"/>
              <a:t>akibat</a:t>
            </a:r>
            <a:r>
              <a:rPr lang="en-ID" dirty="0" smtClean="0"/>
              <a:t> Covid-19 di Indonesia </a:t>
            </a:r>
            <a:r>
              <a:rPr lang="en-ID" dirty="0" err="1" smtClean="0"/>
              <a:t>sejak</a:t>
            </a:r>
            <a:r>
              <a:rPr lang="en-ID" dirty="0" smtClean="0"/>
              <a:t> </a:t>
            </a:r>
            <a:r>
              <a:rPr lang="en-ID" dirty="0" err="1" smtClean="0"/>
              <a:t>tanggal</a:t>
            </a:r>
            <a:r>
              <a:rPr lang="en-ID" dirty="0" smtClean="0"/>
              <a:t> 2 </a:t>
            </a:r>
            <a:r>
              <a:rPr lang="en-ID" dirty="0" err="1" smtClean="0"/>
              <a:t>Maret</a:t>
            </a:r>
            <a:r>
              <a:rPr lang="en-ID" dirty="0" smtClean="0"/>
              <a:t> 2020 </a:t>
            </a:r>
            <a:r>
              <a:rPr lang="en-ID" dirty="0" err="1" smtClean="0"/>
              <a:t>sampai</a:t>
            </a:r>
            <a:r>
              <a:rPr lang="en-ID" dirty="0" smtClean="0"/>
              <a:t> 22 </a:t>
            </a:r>
            <a:r>
              <a:rPr lang="en-ID" dirty="0" err="1" smtClean="0"/>
              <a:t>Maret</a:t>
            </a:r>
            <a:r>
              <a:rPr lang="en-ID" dirty="0" smtClean="0"/>
              <a:t> 2020</a:t>
            </a:r>
          </a:p>
          <a:p>
            <a:r>
              <a:rPr lang="en-ID" dirty="0" smtClean="0"/>
              <a:t>Link dataset: </a:t>
            </a:r>
            <a:r>
              <a:rPr lang="en-US" dirty="0" smtClean="0">
                <a:hlinkClick r:id="rId2"/>
              </a:rPr>
              <a:t>https://www.kaggle.com/ardisragen/indonesia-coronavirus-cases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0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Menggunakan</a:t>
            </a:r>
            <a:r>
              <a:rPr lang="en-ID" dirty="0" smtClean="0"/>
              <a:t> model logistic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</a:t>
            </a:r>
            <a:r>
              <a:rPr lang="en-ID" dirty="0" err="1" smtClean="0"/>
              <a:t>prediksi</a:t>
            </a:r>
            <a:r>
              <a:rPr lang="en-ID" dirty="0" smtClean="0"/>
              <a:t> </a:t>
            </a:r>
            <a:r>
              <a:rPr lang="en-ID" dirty="0" err="1" smtClean="0"/>
              <a:t>tingkat</a:t>
            </a:r>
            <a:r>
              <a:rPr lang="en-ID" dirty="0" smtClean="0"/>
              <a:t> </a:t>
            </a:r>
            <a:r>
              <a:rPr lang="en-ID" dirty="0" err="1" smtClean="0"/>
              <a:t>kematian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beberapa</a:t>
            </a:r>
            <a:r>
              <a:rPr lang="en-ID" dirty="0" smtClean="0"/>
              <a:t> </a:t>
            </a:r>
            <a:r>
              <a:rPr lang="en-ID" dirty="0" err="1" smtClean="0"/>
              <a:t>hari</a:t>
            </a:r>
            <a:r>
              <a:rPr lang="en-ID" dirty="0" smtClean="0"/>
              <a:t> </a:t>
            </a:r>
            <a:r>
              <a:rPr lang="en-ID" dirty="0" err="1" smtClean="0"/>
              <a:t>mendatang</a:t>
            </a:r>
            <a:endParaRPr lang="en-ID" dirty="0" smtClean="0"/>
          </a:p>
          <a:p>
            <a:r>
              <a:rPr lang="en-ID" dirty="0" err="1" smtClean="0"/>
              <a:t>Menggunakan</a:t>
            </a:r>
            <a:r>
              <a:rPr lang="en-ID" dirty="0" smtClean="0"/>
              <a:t> model logistic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</a:t>
            </a:r>
            <a:r>
              <a:rPr lang="en-ID" dirty="0" err="1" smtClean="0"/>
              <a:t>prediksi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maksimal</a:t>
            </a:r>
            <a:r>
              <a:rPr lang="en-ID" dirty="0" smtClean="0"/>
              <a:t> </a:t>
            </a:r>
            <a:r>
              <a:rPr lang="en-ID" dirty="0" err="1" smtClean="0"/>
              <a:t>kematian</a:t>
            </a:r>
            <a:endParaRPr lang="en-ID" dirty="0" smtClean="0"/>
          </a:p>
          <a:p>
            <a:r>
              <a:rPr lang="en-ID" dirty="0" err="1" smtClean="0"/>
              <a:t>Menggunakan</a:t>
            </a:r>
            <a:r>
              <a:rPr lang="en-ID" dirty="0" smtClean="0"/>
              <a:t> Prediction Tool: </a:t>
            </a:r>
            <a:r>
              <a:rPr lang="en-ID" dirty="0" err="1" smtClean="0"/>
              <a:t>FBProphet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</a:t>
            </a:r>
            <a:r>
              <a:rPr lang="en-ID" dirty="0" err="1" smtClean="0"/>
              <a:t>prediksi</a:t>
            </a:r>
            <a:r>
              <a:rPr lang="en-ID" dirty="0" smtClean="0"/>
              <a:t> </a:t>
            </a:r>
            <a:r>
              <a:rPr lang="en-ID" dirty="0" err="1" smtClean="0"/>
              <a:t>tingkat</a:t>
            </a:r>
            <a:r>
              <a:rPr lang="en-ID" dirty="0" smtClean="0"/>
              <a:t> </a:t>
            </a:r>
            <a:r>
              <a:rPr lang="en-ID" dirty="0" err="1" smtClean="0"/>
              <a:t>kematian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beberapa</a:t>
            </a:r>
            <a:r>
              <a:rPr lang="en-ID" dirty="0" smtClean="0"/>
              <a:t> </a:t>
            </a:r>
            <a:r>
              <a:rPr lang="en-ID" dirty="0" err="1" smtClean="0"/>
              <a:t>hari</a:t>
            </a:r>
            <a:r>
              <a:rPr lang="en-ID" dirty="0" smtClean="0"/>
              <a:t> </a:t>
            </a:r>
            <a:r>
              <a:rPr lang="en-ID" dirty="0" err="1" smtClean="0"/>
              <a:t>mendatang</a:t>
            </a:r>
            <a:endParaRPr lang="en-ID" dirty="0" smtClean="0"/>
          </a:p>
        </p:txBody>
      </p:sp>
    </p:spTree>
    <p:extLst>
      <p:ext uri="{BB962C8B-B14F-4D97-AF65-F5344CB8AC3E}">
        <p14:creationId xmlns:p14="http://schemas.microsoft.com/office/powerpoint/2010/main" val="356362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– Logistic Model</a:t>
            </a:r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914292"/>
              </p:ext>
            </p:extLst>
          </p:nvPr>
        </p:nvGraphicFramePr>
        <p:xfrm>
          <a:off x="2327076" y="1690688"/>
          <a:ext cx="75378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513"/>
                <a:gridCol w="1699991"/>
                <a:gridCol w="2666172"/>
                <a:gridCol w="2666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Tanggal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Prediksi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Jumlah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Kematian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Data </a:t>
                      </a:r>
                      <a:r>
                        <a:rPr lang="en-ID" dirty="0" err="1" smtClean="0"/>
                        <a:t>asli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23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24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25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26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27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28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29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30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31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31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– </a:t>
            </a:r>
            <a:r>
              <a:rPr lang="en-US" dirty="0" err="1" smtClean="0"/>
              <a:t>FBProphet</a:t>
            </a:r>
            <a:endParaRPr lang="en-US" dirty="0" smtClean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9926148"/>
              </p:ext>
            </p:extLst>
          </p:nvPr>
        </p:nvGraphicFramePr>
        <p:xfrm>
          <a:off x="2327076" y="1690688"/>
          <a:ext cx="75378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513"/>
                <a:gridCol w="1699991"/>
                <a:gridCol w="2666172"/>
                <a:gridCol w="2666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Tanggal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Prediksi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Jumlah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Kematian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Data </a:t>
                      </a:r>
                      <a:r>
                        <a:rPr lang="en-ID" dirty="0" err="1" smtClean="0"/>
                        <a:t>asli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23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24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25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26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27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28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29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30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31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57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Diskusi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Model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bisa</a:t>
            </a:r>
            <a:r>
              <a:rPr lang="en-ID" dirty="0" smtClean="0"/>
              <a:t> </a:t>
            </a:r>
            <a:r>
              <a:rPr lang="en-ID" dirty="0" err="1" smtClean="0"/>
              <a:t>memprediksi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tepat</a:t>
            </a:r>
            <a:r>
              <a:rPr lang="en-ID" dirty="0" smtClean="0"/>
              <a:t> </a:t>
            </a:r>
            <a:r>
              <a:rPr lang="en-ID" dirty="0" err="1" smtClean="0"/>
              <a:t>karena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sekitar</a:t>
            </a:r>
            <a:r>
              <a:rPr lang="en-ID" dirty="0" smtClean="0"/>
              <a:t> </a:t>
            </a:r>
            <a:r>
              <a:rPr lang="en-ID" dirty="0" err="1" smtClean="0"/>
              <a:t>tanggal</a:t>
            </a:r>
            <a:r>
              <a:rPr lang="en-ID" dirty="0" smtClean="0"/>
              <a:t> 27 </a:t>
            </a:r>
            <a:r>
              <a:rPr lang="en-ID" dirty="0" err="1" smtClean="0"/>
              <a:t>Maret</a:t>
            </a:r>
            <a:r>
              <a:rPr lang="en-ID" dirty="0" smtClean="0"/>
              <a:t> 2020, </a:t>
            </a:r>
            <a:r>
              <a:rPr lang="en-ID" dirty="0" err="1" smtClean="0"/>
              <a:t>terjadi</a:t>
            </a:r>
            <a:r>
              <a:rPr lang="en-ID" dirty="0" smtClean="0"/>
              <a:t> </a:t>
            </a:r>
            <a:r>
              <a:rPr lang="en-ID" dirty="0" err="1" smtClean="0"/>
              <a:t>peningkatan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kasus</a:t>
            </a:r>
            <a:r>
              <a:rPr lang="en-ID" dirty="0" smtClean="0"/>
              <a:t> yang </a:t>
            </a:r>
            <a:r>
              <a:rPr lang="en-ID" dirty="0" err="1" smtClean="0"/>
              <a:t>cukup</a:t>
            </a:r>
            <a:r>
              <a:rPr lang="en-ID" dirty="0" smtClean="0"/>
              <a:t> </a:t>
            </a:r>
            <a:r>
              <a:rPr lang="en-ID" dirty="0" err="1" smtClean="0"/>
              <a:t>signifikan</a:t>
            </a:r>
            <a:r>
              <a:rPr lang="en-ID" dirty="0" smtClean="0"/>
              <a:t> </a:t>
            </a:r>
            <a:r>
              <a:rPr lang="en-ID" dirty="0" err="1" smtClean="0"/>
              <a:t>akibat</a:t>
            </a:r>
            <a:r>
              <a:rPr lang="en-ID" dirty="0" smtClean="0"/>
              <a:t> </a:t>
            </a:r>
            <a:r>
              <a:rPr lang="en-ID" dirty="0" err="1" smtClean="0"/>
              <a:t>diadakan</a:t>
            </a:r>
            <a:r>
              <a:rPr lang="en-ID" dirty="0" smtClean="0"/>
              <a:t> rapid test di </a:t>
            </a:r>
            <a:r>
              <a:rPr lang="en-ID" dirty="0" err="1" smtClean="0"/>
              <a:t>beberapa</a:t>
            </a:r>
            <a:r>
              <a:rPr lang="en-ID" dirty="0" smtClean="0"/>
              <a:t> </a:t>
            </a:r>
            <a:r>
              <a:rPr lang="en-ID" dirty="0" err="1" smtClean="0"/>
              <a:t>daerah</a:t>
            </a:r>
            <a:endParaRPr lang="en-ID" dirty="0" smtClean="0"/>
          </a:p>
          <a:p>
            <a:r>
              <a:rPr lang="en-ID" dirty="0" smtClean="0"/>
              <a:t>Data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model </a:t>
            </a:r>
            <a:r>
              <a:rPr lang="en-ID" dirty="0" err="1" smtClean="0"/>
              <a:t>adalah</a:t>
            </a:r>
            <a:r>
              <a:rPr lang="en-ID" dirty="0" smtClean="0"/>
              <a:t> data </a:t>
            </a:r>
            <a:r>
              <a:rPr lang="en-ID" dirty="0" err="1" smtClean="0"/>
              <a:t>sebelum</a:t>
            </a:r>
            <a:r>
              <a:rPr lang="en-ID" dirty="0" smtClean="0"/>
              <a:t> </a:t>
            </a:r>
            <a:r>
              <a:rPr lang="en-ID" dirty="0" err="1" smtClean="0"/>
              <a:t>adanya</a:t>
            </a:r>
            <a:r>
              <a:rPr lang="en-ID" dirty="0" smtClean="0"/>
              <a:t> rapid test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5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mengkonfirmasi</a:t>
            </a:r>
            <a:r>
              <a:rPr lang="en-US" dirty="0" smtClean="0"/>
              <a:t> </a:t>
            </a:r>
            <a:r>
              <a:rPr lang="en-US" dirty="0" err="1" smtClean="0"/>
              <a:t>hasi</a:t>
            </a:r>
            <a:r>
              <a:rPr lang="en-US" dirty="0" err="1" smtClean="0"/>
              <a:t>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Membandingkan</a:t>
            </a:r>
            <a:r>
              <a:rPr lang="en-ID" dirty="0" smtClean="0"/>
              <a:t> data </a:t>
            </a:r>
            <a:r>
              <a:rPr lang="en-ID" dirty="0" err="1" smtClean="0"/>
              <a:t>hasil</a:t>
            </a:r>
            <a:r>
              <a:rPr lang="en-ID" dirty="0" smtClean="0"/>
              <a:t> </a:t>
            </a:r>
            <a:r>
              <a:rPr lang="en-ID" dirty="0" err="1" smtClean="0"/>
              <a:t>prediksi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data </a:t>
            </a:r>
            <a:r>
              <a:rPr lang="en-ID" dirty="0" err="1" smtClean="0"/>
              <a:t>asli</a:t>
            </a:r>
            <a:r>
              <a:rPr lang="en-ID" dirty="0" smtClean="0"/>
              <a:t> yang </a:t>
            </a:r>
            <a:r>
              <a:rPr lang="en-ID" dirty="0" err="1" smtClean="0"/>
              <a:t>dikeluarkan</a:t>
            </a:r>
            <a:r>
              <a:rPr lang="en-ID" dirty="0" smtClean="0"/>
              <a:t> </a:t>
            </a:r>
            <a:r>
              <a:rPr lang="en-ID" dirty="0" err="1" smtClean="0"/>
              <a:t>oleh</a:t>
            </a:r>
            <a:r>
              <a:rPr lang="en-ID" dirty="0" smtClean="0"/>
              <a:t> </a:t>
            </a:r>
            <a:r>
              <a:rPr lang="en-ID" dirty="0" err="1" smtClean="0"/>
              <a:t>pemerintah</a:t>
            </a:r>
            <a:r>
              <a:rPr lang="en-ID" dirty="0" smtClean="0"/>
              <a:t> </a:t>
            </a:r>
            <a:r>
              <a:rPr lang="en-ID" dirty="0" err="1" smtClean="0"/>
              <a:t>Republik</a:t>
            </a:r>
            <a:r>
              <a:rPr lang="en-ID" dirty="0" smtClean="0"/>
              <a:t> Indonesia</a:t>
            </a:r>
          </a:p>
          <a:p>
            <a:r>
              <a:rPr lang="en-ID" dirty="0" smtClean="0"/>
              <a:t>Data </a:t>
            </a:r>
            <a:r>
              <a:rPr lang="en-ID" dirty="0" err="1" smtClean="0"/>
              <a:t>asli</a:t>
            </a:r>
            <a:r>
              <a:rPr lang="en-ID" dirty="0" smtClean="0"/>
              <a:t> </a:t>
            </a:r>
            <a:r>
              <a:rPr lang="en-ID" dirty="0" err="1" smtClean="0"/>
              <a:t>diperoleh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US" dirty="0" smtClean="0">
                <a:hlinkClick r:id="rId2"/>
              </a:rPr>
              <a:t>https://www.covid19.go.id/situasi-virus-corona/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9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351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Prediksi Tingkat Kematian akibat Covid-19 di Indonesia</vt:lpstr>
      <vt:lpstr>Pertanyaan yang mau dijawab</vt:lpstr>
      <vt:lpstr>Data yang diperlukan</vt:lpstr>
      <vt:lpstr>Dataset yang ditemukan</vt:lpstr>
      <vt:lpstr>Model atau metode penyelesaian</vt:lpstr>
      <vt:lpstr>Hasil prediksi – Logistic Model</vt:lpstr>
      <vt:lpstr>Hasil prediksi – FBProphet</vt:lpstr>
      <vt:lpstr>Diskusi tentang hasil</vt:lpstr>
      <vt:lpstr>Cara mengkonfirmasi hasil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Prediksi Tingkat Kematian akibat Covid-19 di Indonesia</dc:title>
  <dc:creator>Andreas Novian</dc:creator>
  <cp:lastModifiedBy>Andreas Novian</cp:lastModifiedBy>
  <cp:revision>6</cp:revision>
  <dcterms:created xsi:type="dcterms:W3CDTF">2020-03-29T03:51:06Z</dcterms:created>
  <dcterms:modified xsi:type="dcterms:W3CDTF">2020-03-29T05:12:48Z</dcterms:modified>
</cp:coreProperties>
</file>