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0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B8D3-EA78-4A17-AD31-EB0210329725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vid19.go.id/situasi-virus-coron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19.go.id/situasi-virus-corona/" TargetMode="External"/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Prediksi</a:t>
            </a:r>
            <a:r>
              <a:rPr lang="en-ID" dirty="0" smtClean="0"/>
              <a:t> Tingkat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Andreas Novian </a:t>
            </a:r>
            <a:r>
              <a:rPr lang="en-ID" dirty="0" err="1" smtClean="0"/>
              <a:t>Dwi</a:t>
            </a:r>
            <a:r>
              <a:rPr lang="en-ID" dirty="0" smtClean="0"/>
              <a:t> </a:t>
            </a:r>
            <a:r>
              <a:rPr lang="en-ID" dirty="0" err="1" smtClean="0"/>
              <a:t>Triastanto</a:t>
            </a:r>
            <a:endParaRPr lang="en-ID" dirty="0" smtClean="0"/>
          </a:p>
          <a:p>
            <a:r>
              <a:rPr lang="en-ID" dirty="0" smtClean="0"/>
              <a:t>23518002</a:t>
            </a:r>
          </a:p>
          <a:p>
            <a:r>
              <a:rPr lang="en-ID" dirty="0" smtClean="0"/>
              <a:t>IF5175 </a:t>
            </a:r>
            <a:r>
              <a:rPr lang="en-ID" dirty="0" err="1" smtClean="0"/>
              <a:t>Analisis</a:t>
            </a:r>
            <a:r>
              <a:rPr lang="en-ID" dirty="0" smtClean="0"/>
              <a:t> Data &amp; </a:t>
            </a:r>
            <a:r>
              <a:rPr lang="en-ID" dirty="0" err="1" smtClean="0"/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mengkonfirmasi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Membandingkan</a:t>
            </a:r>
            <a:r>
              <a:rPr lang="en-ID" dirty="0" smtClean="0"/>
              <a:t> data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data </a:t>
            </a:r>
            <a:r>
              <a:rPr lang="en-ID" dirty="0" err="1" smtClean="0"/>
              <a:t>asli</a:t>
            </a:r>
            <a:r>
              <a:rPr lang="en-ID" dirty="0" smtClean="0"/>
              <a:t> yang </a:t>
            </a:r>
            <a:r>
              <a:rPr lang="en-ID" dirty="0" err="1" smtClean="0"/>
              <a:t>dikeluarkan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pemerintah</a:t>
            </a:r>
            <a:r>
              <a:rPr lang="en-ID" dirty="0" smtClean="0"/>
              <a:t> </a:t>
            </a:r>
            <a:r>
              <a:rPr lang="en-ID" dirty="0" err="1" smtClean="0"/>
              <a:t>Republik</a:t>
            </a:r>
            <a:r>
              <a:rPr lang="en-ID" dirty="0" smtClean="0"/>
              <a:t> Indonesia</a:t>
            </a:r>
          </a:p>
          <a:p>
            <a:r>
              <a:rPr lang="en-ID" dirty="0" smtClean="0"/>
              <a:t>Data </a:t>
            </a:r>
            <a:r>
              <a:rPr lang="en-ID" dirty="0" err="1" smtClean="0"/>
              <a:t>asli</a:t>
            </a:r>
            <a:r>
              <a:rPr lang="en-ID" dirty="0" smtClean="0"/>
              <a:t> </a:t>
            </a:r>
            <a:r>
              <a:rPr lang="en-ID" dirty="0" err="1" smtClean="0"/>
              <a:t>diperoleh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US" dirty="0" smtClean="0">
                <a:hlinkClick r:id="rId2"/>
              </a:rPr>
              <a:t>https://www.covid19.go.id/situasi-virus-corona/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dijawab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Covid-19 di Indonesia?</a:t>
            </a:r>
          </a:p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Covid-19 di Indonesia?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diperlukan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Data </a:t>
            </a:r>
            <a:r>
              <a:rPr lang="en-ID" dirty="0" err="1" smtClean="0"/>
              <a:t>pertambahan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positif</a:t>
            </a:r>
            <a:r>
              <a:rPr lang="en-ID" dirty="0" smtClean="0"/>
              <a:t> Covid-19 di Indonesia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r>
              <a:rPr lang="en-ID" dirty="0" smtClean="0"/>
              <a:t> </a:t>
            </a:r>
            <a:r>
              <a:rPr lang="en-ID" dirty="0" err="1" smtClean="0"/>
              <a:t>terjadinya</a:t>
            </a:r>
            <a:r>
              <a:rPr lang="en-ID" dirty="0" smtClean="0"/>
              <a:t> </a:t>
            </a:r>
            <a:r>
              <a:rPr lang="en-ID" dirty="0" err="1" smtClean="0"/>
              <a:t>wabah</a:t>
            </a:r>
            <a:endParaRPr lang="en-ID" dirty="0" smtClean="0"/>
          </a:p>
          <a:p>
            <a:r>
              <a:rPr lang="en-ID" dirty="0" smtClean="0"/>
              <a:t>Data </a:t>
            </a:r>
            <a:r>
              <a:rPr lang="en-ID" dirty="0" err="1" smtClean="0"/>
              <a:t>pertambahan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r>
              <a:rPr lang="en-ID" dirty="0" smtClean="0"/>
              <a:t> </a:t>
            </a:r>
            <a:r>
              <a:rPr lang="en-ID" dirty="0" err="1" smtClean="0"/>
              <a:t>terjadinya</a:t>
            </a:r>
            <a:r>
              <a:rPr lang="en-ID" dirty="0" smtClean="0"/>
              <a:t> </a:t>
            </a:r>
            <a:r>
              <a:rPr lang="en-ID" dirty="0" err="1" smtClean="0"/>
              <a:t>wabah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57939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ditemukan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positif</a:t>
            </a:r>
            <a:r>
              <a:rPr lang="en-ID" dirty="0" smtClean="0"/>
              <a:t> Covid-19 di Indonesia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 </a:t>
            </a:r>
            <a:r>
              <a:rPr lang="en-ID" dirty="0" err="1" smtClean="0"/>
              <a:t>Maret</a:t>
            </a:r>
            <a:r>
              <a:rPr lang="en-ID" dirty="0" smtClean="0"/>
              <a:t> 2020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smtClean="0"/>
              <a:t>30</a:t>
            </a:r>
            <a:r>
              <a:rPr lang="en-ID" dirty="0" smtClean="0"/>
              <a:t>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  <a:p>
            <a:r>
              <a:rPr lang="en-ID" dirty="0" smtClean="0"/>
              <a:t>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 </a:t>
            </a:r>
            <a:r>
              <a:rPr lang="en-ID" dirty="0" err="1" smtClean="0"/>
              <a:t>Maret</a:t>
            </a:r>
            <a:r>
              <a:rPr lang="en-ID" dirty="0" smtClean="0"/>
              <a:t> 2020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smtClean="0"/>
              <a:t>30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  <a:p>
            <a:r>
              <a:rPr lang="en-ID" dirty="0" smtClean="0"/>
              <a:t>Link dataset: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www.kaggle.com/ardisragen/indonesia-coronavirus-cases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https://www.covid19.go.id/situasi-virus-corona/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/>
              <a:t>logistic model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endParaRPr lang="en-ID" dirty="0" smtClean="0"/>
          </a:p>
          <a:p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/>
              <a:t>logistic model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endParaRPr lang="en-ID" dirty="0" smtClean="0"/>
          </a:p>
          <a:p>
            <a:r>
              <a:rPr lang="en-ID" dirty="0" err="1" smtClean="0"/>
              <a:t>Menggunakan</a:t>
            </a:r>
            <a:r>
              <a:rPr lang="en-ID" dirty="0" smtClean="0"/>
              <a:t> Prediction Tool: </a:t>
            </a:r>
            <a:r>
              <a:rPr lang="en-ID" dirty="0" err="1" smtClean="0"/>
              <a:t>FBProphet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56362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– Logistic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573439"/>
              </p:ext>
            </p:extLst>
          </p:nvPr>
        </p:nvGraphicFramePr>
        <p:xfrm>
          <a:off x="1243607" y="1690688"/>
          <a:ext cx="75378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13"/>
                <a:gridCol w="1699991"/>
                <a:gridCol w="2666172"/>
                <a:gridCol w="2666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23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24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25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26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27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28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29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557837"/>
            <a:ext cx="780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86097"/>
              </p:ext>
            </p:extLst>
          </p:nvPr>
        </p:nvGraphicFramePr>
        <p:xfrm>
          <a:off x="9186861" y="1690688"/>
          <a:ext cx="24352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1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– </a:t>
            </a:r>
            <a:r>
              <a:rPr lang="en-US" dirty="0" err="1" smtClean="0"/>
              <a:t>FBProphet</a:t>
            </a: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53334"/>
              </p:ext>
            </p:extLst>
          </p:nvPr>
        </p:nvGraphicFramePr>
        <p:xfrm>
          <a:off x="2327076" y="1690688"/>
          <a:ext cx="75378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13"/>
                <a:gridCol w="1699991"/>
                <a:gridCol w="2666172"/>
                <a:gridCol w="2666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23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24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25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26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27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28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29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557837"/>
            <a:ext cx="780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5625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30 </a:t>
            </a:r>
            <a:r>
              <a:rPr lang="en-US" dirty="0" err="1" smtClean="0"/>
              <a:t>Maret</a:t>
            </a:r>
            <a:r>
              <a:rPr lang="en-US" dirty="0" smtClean="0"/>
              <a:t> 2020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056190"/>
              </p:ext>
            </p:extLst>
          </p:nvPr>
        </p:nvGraphicFramePr>
        <p:xfrm>
          <a:off x="1131912" y="1690688"/>
          <a:ext cx="77866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01"/>
                <a:gridCol w="1756111"/>
                <a:gridCol w="2754187"/>
                <a:gridCol w="2754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smtClean="0"/>
                        <a:t>Logistic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FBProphet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 April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14175"/>
              </p:ext>
            </p:extLst>
          </p:nvPr>
        </p:nvGraphicFramePr>
        <p:xfrm>
          <a:off x="9186861" y="1690688"/>
          <a:ext cx="24352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5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Model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memprediksi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tepat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sekitar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27 </a:t>
            </a:r>
            <a:r>
              <a:rPr lang="en-ID" dirty="0" err="1" smtClean="0"/>
              <a:t>Maret</a:t>
            </a:r>
            <a:r>
              <a:rPr lang="en-ID" dirty="0" smtClean="0"/>
              <a:t> 2020, </a:t>
            </a:r>
            <a:r>
              <a:rPr lang="en-ID" dirty="0" err="1" smtClean="0"/>
              <a:t>terjadi</a:t>
            </a:r>
            <a:r>
              <a:rPr lang="en-ID" dirty="0" smtClean="0"/>
              <a:t> </a:t>
            </a:r>
            <a:r>
              <a:rPr lang="en-ID" dirty="0" err="1" smtClean="0"/>
              <a:t>peningkatan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yang </a:t>
            </a:r>
            <a:r>
              <a:rPr lang="en-ID" dirty="0" err="1" smtClean="0"/>
              <a:t>cukup</a:t>
            </a:r>
            <a:r>
              <a:rPr lang="en-ID" dirty="0" smtClean="0"/>
              <a:t> </a:t>
            </a:r>
            <a:r>
              <a:rPr lang="en-ID" dirty="0" err="1" smtClean="0"/>
              <a:t>signifikan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diadakan</a:t>
            </a:r>
            <a:r>
              <a:rPr lang="en-ID" dirty="0" smtClean="0"/>
              <a:t> rapid test di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daerah</a:t>
            </a:r>
            <a:endParaRPr lang="en-ID" dirty="0" smtClean="0"/>
          </a:p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model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sebelum</a:t>
            </a:r>
            <a:r>
              <a:rPr lang="en-ID" dirty="0" smtClean="0"/>
              <a:t> </a:t>
            </a:r>
            <a:r>
              <a:rPr lang="en-ID" dirty="0" err="1" smtClean="0"/>
              <a:t>adanya</a:t>
            </a:r>
            <a:r>
              <a:rPr lang="en-ID" dirty="0" smtClean="0"/>
              <a:t> rapid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462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Prediksi Tingkat Kematian akibat Covid-19 di Indonesia</vt:lpstr>
      <vt:lpstr>Pertanyaan yang mau dijawab</vt:lpstr>
      <vt:lpstr>Data yang diperlukan</vt:lpstr>
      <vt:lpstr>Dataset yang ditemukan</vt:lpstr>
      <vt:lpstr>Model atau metode penyelesaian</vt:lpstr>
      <vt:lpstr>Hasil prediksi – Logistic Model</vt:lpstr>
      <vt:lpstr>Hasil prediksi – FBProphet</vt:lpstr>
      <vt:lpstr>Hasil prediksi dengan data 30 Maret 2020</vt:lpstr>
      <vt:lpstr>Diskusi tentang hasil</vt:lpstr>
      <vt:lpstr>Cara mengkonfirmasi hasil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Tingkat Kematian akibat Covid-19 di Indonesia</dc:title>
  <dc:creator>Andreas Novian</dc:creator>
  <cp:lastModifiedBy>Andreas Novian</cp:lastModifiedBy>
  <cp:revision>13</cp:revision>
  <dcterms:created xsi:type="dcterms:W3CDTF">2020-03-29T03:51:06Z</dcterms:created>
  <dcterms:modified xsi:type="dcterms:W3CDTF">2020-03-30T13:42:45Z</dcterms:modified>
</cp:coreProperties>
</file>