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24.05.2012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KickOff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/>
          </a:bodyPr>
          <a:lstStyle/>
          <a:p>
            <a:r>
              <a:rPr lang="de-DE" dirty="0" err="1" smtClean="0"/>
              <a:t>TaxiMob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85000" lnSpcReduction="1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Schulz, Tu Tran 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Sprint 2 Zwischenpräsentation</a:t>
            </a:r>
            <a:endParaRPr lang="de-DE" sz="2400" dirty="0" smtClean="0"/>
          </a:p>
          <a:p>
            <a:r>
              <a:rPr lang="de-DE" sz="2400" dirty="0" smtClean="0"/>
              <a:t>Berlin, den </a:t>
            </a:r>
            <a:r>
              <a:rPr lang="de-DE" sz="2400" dirty="0" smtClean="0"/>
              <a:t>24.05.2012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Sprint 2 – Userstories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de-DE" b="1" dirty="0" smtClean="0"/>
              <a:t>US1: </a:t>
            </a:r>
            <a:r>
              <a:rPr lang="de-DE" dirty="0" smtClean="0"/>
              <a:t>Der </a:t>
            </a:r>
            <a:r>
              <a:rPr lang="de-DE" dirty="0" smtClean="0"/>
              <a:t>Nutzer möchte sehen wer von A nach B fährt, um gegebenenfalls mitzufahren</a:t>
            </a:r>
            <a:r>
              <a:rPr lang="de-DE" dirty="0" smtClean="0"/>
              <a:t>.</a:t>
            </a:r>
          </a:p>
          <a:p>
            <a:pPr marL="857250" lvl="1" indent="-457200"/>
            <a:r>
              <a:rPr lang="de-DE" b="1" dirty="0" smtClean="0"/>
              <a:t>US2: </a:t>
            </a:r>
            <a:r>
              <a:rPr lang="de-DE" dirty="0" smtClean="0"/>
              <a:t>Der Nutzer möchte selbst ein Taxi bestellen um von A nach B zu kommen</a:t>
            </a:r>
            <a:r>
              <a:rPr lang="de-DE" dirty="0" smtClean="0"/>
              <a:t>.</a:t>
            </a:r>
          </a:p>
          <a:p>
            <a:pPr marL="857250" lvl="1" indent="-457200"/>
            <a:r>
              <a:rPr lang="de-DE" b="1" dirty="0" smtClean="0"/>
              <a:t>US3: </a:t>
            </a:r>
            <a:r>
              <a:rPr lang="de-DE" dirty="0" smtClean="0"/>
              <a:t>Der Nutzer möchte sich aus einer Reise austragen können, weil er die Reise nicht mehr benötigt</a:t>
            </a:r>
            <a:r>
              <a:rPr lang="de-DE" dirty="0" smtClean="0"/>
              <a:t>.</a:t>
            </a:r>
          </a:p>
          <a:p>
            <a:pPr marL="857250" lvl="1" indent="-457200"/>
            <a:r>
              <a:rPr lang="de-DE" b="1" dirty="0" smtClean="0"/>
              <a:t>US5: </a:t>
            </a:r>
            <a:r>
              <a:rPr lang="de-DE" dirty="0" smtClean="0"/>
              <a:t>Der Nutzer möchte bezüglich der Fahrt auf dem Laufenden gehalten werden (z.B. über Email, </a:t>
            </a:r>
            <a:r>
              <a:rPr lang="de-DE" dirty="0" err="1" smtClean="0"/>
              <a:t>Notifications</a:t>
            </a:r>
            <a:r>
              <a:rPr lang="de-DE" dirty="0" smtClean="0"/>
              <a:t> in der </a:t>
            </a:r>
            <a:r>
              <a:rPr lang="de-DE" dirty="0" err="1" smtClean="0"/>
              <a:t>App</a:t>
            </a:r>
            <a:r>
              <a:rPr lang="de-DE" dirty="0" smtClean="0"/>
              <a:t> oder SMS), um sicher zu gehen, dass sie so stattfindet</a:t>
            </a:r>
            <a:r>
              <a:rPr lang="de-DE" dirty="0" smtClean="0"/>
              <a:t>.</a:t>
            </a:r>
          </a:p>
          <a:p>
            <a:pPr marL="857250" lvl="1" indent="-457200"/>
            <a:r>
              <a:rPr lang="de-DE" b="1" dirty="0" smtClean="0"/>
              <a:t>US7: </a:t>
            </a:r>
            <a:r>
              <a:rPr lang="de-DE" dirty="0" smtClean="0"/>
              <a:t>Der Nutzer will sich registrieren und einloggen, um den Service zu nutzen</a:t>
            </a:r>
            <a:r>
              <a:rPr lang="de-DE" dirty="0" smtClean="0"/>
              <a:t>.</a:t>
            </a:r>
          </a:p>
          <a:p>
            <a:pPr marL="857250" lvl="1" indent="-457200"/>
            <a:r>
              <a:rPr lang="de-DE" b="1" dirty="0" smtClean="0"/>
              <a:t>US8: </a:t>
            </a:r>
            <a:r>
              <a:rPr lang="de-DE" dirty="0" smtClean="0"/>
              <a:t>Der Nutzer möchte eine telefonisch gebuchte Fahrt bestätigen können, um seine Mitfahrer zu informieren.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Sprint 2 – Userstories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2265159" y="1996440"/>
          <a:ext cx="4613682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128"/>
                <a:gridCol w="1008112"/>
                <a:gridCol w="1224136"/>
                <a:gridCol w="1229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Userstory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Umfang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Status (real)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Status nach Tasks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~ 30%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~ 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~ 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~ 20%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33%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~ 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~30%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Bildschirmpräsentation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TaxiMob</vt:lpstr>
      <vt:lpstr>Planung Sprint 2 – Userstories</vt:lpstr>
      <vt:lpstr>Planung Sprint 2 – Userstories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89</cp:revision>
  <dcterms:created xsi:type="dcterms:W3CDTF">2012-05-01T09:23:29Z</dcterms:created>
  <dcterms:modified xsi:type="dcterms:W3CDTF">2012-05-24T21:24:51Z</dcterms:modified>
</cp:coreProperties>
</file>