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5" r:id="rId4"/>
    <p:sldId id="276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60"/>
  </p:normalViewPr>
  <p:slideViewPr>
    <p:cSldViewPr>
      <p:cViewPr varScale="1">
        <p:scale>
          <a:sx n="86" d="100"/>
          <a:sy n="86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04.05.2012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KickOff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0871" y="188640"/>
            <a:ext cx="1409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85000" lnSpcReduction="1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Schulz, Tu Tran 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smtClean="0"/>
              <a:t>Sprint 2 Zwischenpräsentation</a:t>
            </a:r>
          </a:p>
          <a:p>
            <a:r>
              <a:rPr lang="de-DE" sz="2400" dirty="0" smtClean="0"/>
              <a:t>Berlin, den 24.05.2012</a:t>
            </a:r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Sebastian Schulz\Documents\FU Berlin\4.Sem\gKPWT\taximob\public\img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7037735" cy="143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Sprint </a:t>
            </a:r>
            <a:r>
              <a:rPr lang="de-DE" dirty="0" smtClean="0"/>
              <a:t>3 </a:t>
            </a:r>
            <a:r>
              <a:rPr lang="de-DE" dirty="0" smtClean="0"/>
              <a:t>– Userstories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de-DE" b="1" dirty="0" smtClean="0"/>
              <a:t>US1, US2, US3, US4, US5, US8: </a:t>
            </a:r>
            <a:r>
              <a:rPr lang="de-DE" dirty="0" smtClean="0"/>
              <a:t>Übernommen aus der letzten Iteration</a:t>
            </a:r>
          </a:p>
          <a:p>
            <a:pPr marL="857250" lvl="1" indent="-457200"/>
            <a:r>
              <a:rPr lang="de-DE" b="1" dirty="0" smtClean="0"/>
              <a:t>US4: </a:t>
            </a:r>
            <a:r>
              <a:rPr lang="de-DE" dirty="0" smtClean="0"/>
              <a:t>Der Nutzer möchte, dass ein Taxi automatisiert bestellt wird (egal ob über </a:t>
            </a:r>
            <a:r>
              <a:rPr lang="de-DE" dirty="0" err="1" smtClean="0"/>
              <a:t>myTaxi</a:t>
            </a:r>
            <a:r>
              <a:rPr lang="de-DE" dirty="0" smtClean="0"/>
              <a:t> oder jemand anderen), damit er möglichst wenig tun muss. </a:t>
            </a:r>
            <a:endParaRPr lang="de-DE" dirty="0" smtClean="0"/>
          </a:p>
          <a:p>
            <a:pPr marL="1257300" lvl="2" indent="-457200"/>
            <a:r>
              <a:rPr lang="de-DE" dirty="0" smtClean="0"/>
              <a:t>Erweitert um die Komponenten der Analyse und Implementierung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 in </a:t>
            </a:r>
            <a:r>
              <a:rPr lang="de-DE" dirty="0" smtClean="0"/>
              <a:t>Sprint </a:t>
            </a:r>
            <a:r>
              <a:rPr lang="de-DE" dirty="0" smtClean="0"/>
              <a:t>3 - Gestern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50" name="AutoShape 2" descr="http://gmx.com/callgate-6.56.4.0/rms/6.56.4.0/attachment/download?folderId=13&amp;messageId=ZmRoTa5zGXNoZLCGQjczMoooJnRO3hCQ&amp;attachmentId=ZmRoTa5zGXNoZLCGQjczMoooInRO3hC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2" name="AutoShape 4" descr="http://gmx.com/callgate-6.56.4.0/rms/6.56.4.0/attachment/download?folderId=13&amp;messageId=ZmRoTa5zGXNoZLCGQjczMoooJnRO3hCQ&amp;attachmentId=ZmRoTa5zGXNoZLCGQjczMoooInRO3hC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3" name="Picture 5" descr="C:\Users\SEBAST~1\AppData\Local\Temp\IMG_20120607_1548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94448" y="1686736"/>
            <a:ext cx="5072000" cy="3804000"/>
          </a:xfrm>
          <a:prstGeom prst="rect">
            <a:avLst/>
          </a:prstGeom>
          <a:noFill/>
        </p:spPr>
      </p:pic>
      <p:sp>
        <p:nvSpPr>
          <p:cNvPr id="2056" name="AutoShape 8" descr="http://gmx.com/callgate-6.56.4.0/rms/6.56.4.0/attachment/download?folderId=13&amp;messageId=Mjk4NalhG21hZ7DMEzRMXuZFU2%2FAdJH9&amp;attachmentId=Mjk4NalhG21hZ7DMEzRMXuZFV2%2FAdJH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7" name="Picture 9" descr="C:\Users\SEBAST~1\AppData\Local\Temp\IMG_20120607_1205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2"/>
            <a:ext cx="4283968" cy="321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 </a:t>
            </a:r>
            <a:r>
              <a:rPr lang="de-DE" dirty="0" smtClean="0"/>
              <a:t>Sprint </a:t>
            </a:r>
            <a:r>
              <a:rPr lang="de-DE" dirty="0" smtClean="0"/>
              <a:t>3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/>
            <a:r>
              <a:rPr lang="de-DE" b="1" dirty="0" smtClean="0"/>
              <a:t>US1</a:t>
            </a:r>
          </a:p>
          <a:p>
            <a:pPr marL="857250" lvl="1" indent="-457200"/>
            <a:r>
              <a:rPr lang="de-DE" b="1" dirty="0" smtClean="0"/>
              <a:t>US2</a:t>
            </a:r>
          </a:p>
          <a:p>
            <a:pPr marL="857250" lvl="1" indent="-457200"/>
            <a:r>
              <a:rPr lang="de-DE" b="1" dirty="0" smtClean="0"/>
              <a:t>US3</a:t>
            </a:r>
          </a:p>
          <a:p>
            <a:pPr marL="857250" lvl="1" indent="-457200"/>
            <a:r>
              <a:rPr lang="de-DE" b="1" dirty="0" smtClean="0"/>
              <a:t>US4</a:t>
            </a:r>
          </a:p>
          <a:p>
            <a:pPr marL="857250" lvl="1" indent="-457200"/>
            <a:r>
              <a:rPr lang="de-DE" b="1" dirty="0" smtClean="0"/>
              <a:t>US5</a:t>
            </a:r>
          </a:p>
          <a:p>
            <a:pPr marL="857250" lvl="1" indent="-457200"/>
            <a:r>
              <a:rPr lang="de-DE" b="1" dirty="0" smtClean="0"/>
              <a:t>US8</a:t>
            </a:r>
            <a:endParaRPr lang="de-DE" dirty="0" smtClean="0"/>
          </a:p>
        </p:txBody>
      </p:sp>
      <p:sp>
        <p:nvSpPr>
          <p:cNvPr id="2050" name="AutoShape 2" descr="http://gmx.com/callgate-6.56.4.0/rms/6.56.4.0/attachment/download?folderId=13&amp;messageId=ZmRoTa5zGXNoZLCGQjczMoooJnRO3hCQ&amp;attachmentId=ZmRoTa5zGXNoZLCGQjczMoooInRO3hC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2" name="AutoShape 4" descr="http://gmx.com/callgate-6.56.4.0/rms/6.56.4.0/attachment/download?folderId=13&amp;messageId=ZmRoTa5zGXNoZLCGQjczMoooJnRO3hCQ&amp;attachmentId=ZmRoTa5zGXNoZLCGQjczMoooInRO3hC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7410" name="Picture 2" descr="O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360040" cy="360040"/>
          </a:xfrm>
          <a:prstGeom prst="rect">
            <a:avLst/>
          </a:prstGeom>
          <a:noFill/>
        </p:spPr>
      </p:pic>
      <p:pic>
        <p:nvPicPr>
          <p:cNvPr id="12" name="Picture 2" descr="O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360040" cy="360040"/>
          </a:xfrm>
          <a:prstGeom prst="rect">
            <a:avLst/>
          </a:prstGeom>
          <a:noFill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628800"/>
            <a:ext cx="614192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Planung Sprint 3 – Userstories</vt:lpstr>
      <vt:lpstr>Arbeit in Sprint 3 - Gestern</vt:lpstr>
      <vt:lpstr>Auswertung  Sprint 3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99</cp:revision>
  <dcterms:created xsi:type="dcterms:W3CDTF">2012-05-01T09:23:29Z</dcterms:created>
  <dcterms:modified xsi:type="dcterms:W3CDTF">2012-06-07T23:39:44Z</dcterms:modified>
</cp:coreProperties>
</file>