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80" r:id="rId4"/>
    <p:sldId id="281" r:id="rId5"/>
    <p:sldId id="288" r:id="rId6"/>
    <p:sldId id="289" r:id="rId7"/>
    <p:sldId id="283" r:id="rId8"/>
    <p:sldId id="284" r:id="rId9"/>
    <p:sldId id="285" r:id="rId10"/>
    <p:sldId id="292" r:id="rId11"/>
    <p:sldId id="29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13.07.2012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TaWusel</a:t>
            </a:r>
            <a:r>
              <a:rPr lang="de-DE" dirty="0" smtClean="0"/>
              <a:t>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bastian%20Schulz\Downloads\gource-slow.av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bastian%20Schulz\Downloads\tawusel.avi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bastian%20Schulz\Downloads\tawusel-droid.avi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92500" lnSpcReduction="2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Abschlusspräsentation</a:t>
            </a:r>
          </a:p>
          <a:p>
            <a:r>
              <a:rPr lang="de-DE" sz="2400" dirty="0" smtClean="0"/>
              <a:t>Berlin, den 13.07.2012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2" descr="C:\Users\Sebastian Schulz\Documents\FU Berlin\4.Sem\gKPWT\taximob\publ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65" y="1775561"/>
            <a:ext cx="7037735" cy="143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gource-slow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1507" y="908720"/>
            <a:ext cx="8832981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8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800" dirty="0" smtClean="0"/>
              <a:t>DANKE FÜR IHRE AUFMERKSAMKEIT!</a:t>
            </a:r>
            <a:endParaRPr lang="de-DE" sz="3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Für eventuelle Fragen stehen </a:t>
            </a:r>
            <a:r>
              <a:rPr lang="de-DE" smtClean="0"/>
              <a:t>wir Ihnen </a:t>
            </a:r>
            <a:r>
              <a:rPr lang="de-DE" dirty="0" smtClean="0"/>
              <a:t>jetzt gerne zur Verfügung.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	</a:t>
            </a:r>
            <a:r>
              <a:rPr lang="de-DE" u="sng" dirty="0" smtClean="0"/>
              <a:t>Idee:</a:t>
            </a:r>
            <a:r>
              <a:rPr lang="de-DE" dirty="0" smtClean="0"/>
              <a:t> Kommunikation während der Zugfahrt zum Teilen eines </a:t>
            </a:r>
            <a:br>
              <a:rPr lang="de-DE" dirty="0" smtClean="0"/>
            </a:br>
            <a:r>
              <a:rPr lang="de-DE" dirty="0" smtClean="0"/>
              <a:t>	  Taxis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Webservice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Picture 2" descr="Cinema Display Diagonal blu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564904"/>
            <a:ext cx="1219200" cy="1219201"/>
          </a:xfrm>
          <a:prstGeom prst="rect">
            <a:avLst/>
          </a:prstGeom>
          <a:noFill/>
        </p:spPr>
      </p:pic>
      <p:pic>
        <p:nvPicPr>
          <p:cNvPr id="8" name="tawuse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0334" y="1268760"/>
            <a:ext cx="9058170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9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194" name="Picture 2" descr="Cinema Display Diagonal blu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564904"/>
            <a:ext cx="1219200" cy="1219201"/>
          </a:xfrm>
          <a:prstGeom prst="rect">
            <a:avLst/>
          </a:prstGeom>
          <a:noFill/>
        </p:spPr>
      </p:pic>
      <p:pic>
        <p:nvPicPr>
          <p:cNvPr id="8" name="tawusel-droid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843808" y="836712"/>
            <a:ext cx="3405178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Gemeinsames Reisen</a:t>
            </a:r>
          </a:p>
          <a:p>
            <a:r>
              <a:rPr lang="de-DE" dirty="0" smtClean="0"/>
              <a:t>Mobile Zugriffsmöglichkeit auf den Service</a:t>
            </a:r>
          </a:p>
          <a:p>
            <a:r>
              <a:rPr lang="de-DE" dirty="0" smtClean="0"/>
              <a:t>Benachrichtigungsmöglichkeiten</a:t>
            </a:r>
          </a:p>
          <a:p>
            <a:r>
              <a:rPr lang="de-DE" dirty="0" smtClean="0"/>
              <a:t>Historie der Fahrten</a:t>
            </a:r>
          </a:p>
          <a:p>
            <a:r>
              <a:rPr lang="de-DE" dirty="0" smtClean="0"/>
              <a:t>Personalisierte Templates für Fahrten</a:t>
            </a:r>
          </a:p>
          <a:p>
            <a:r>
              <a:rPr lang="de-DE" dirty="0" smtClean="0"/>
              <a:t>Geldersparnis für die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050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288032" cy="288032"/>
          </a:xfrm>
          <a:prstGeom prst="rect">
            <a:avLst/>
          </a:prstGeom>
          <a:noFill/>
        </p:spPr>
      </p:pic>
      <p:pic>
        <p:nvPicPr>
          <p:cNvPr id="8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288032" cy="288032"/>
          </a:xfrm>
          <a:prstGeom prst="rect">
            <a:avLst/>
          </a:prstGeom>
          <a:noFill/>
        </p:spPr>
      </p:pic>
      <p:pic>
        <p:nvPicPr>
          <p:cNvPr id="10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288032" cy="288032"/>
          </a:xfrm>
          <a:prstGeom prst="rect">
            <a:avLst/>
          </a:prstGeom>
          <a:noFill/>
        </p:spPr>
      </p:pic>
      <p:pic>
        <p:nvPicPr>
          <p:cNvPr id="11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288032" cy="288032"/>
          </a:xfrm>
          <a:prstGeom prst="rect">
            <a:avLst/>
          </a:prstGeom>
          <a:noFill/>
        </p:spPr>
      </p:pic>
      <p:pic>
        <p:nvPicPr>
          <p:cNvPr id="12" name="Picture 2" descr="http://icons.iconarchive.com/icons/deleket/button/128/Button-Ad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TaWusel</a:t>
            </a:r>
            <a:r>
              <a:rPr lang="de-DE" dirty="0" smtClean="0"/>
              <a:t> - Kostenrechnung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>
            <a:normAutofit/>
          </a:bodyPr>
          <a:lstStyle/>
          <a:p>
            <a:r>
              <a:rPr lang="de-DE" dirty="0" smtClean="0"/>
              <a:t>Situation: 	12 Mitarbeiter der </a:t>
            </a:r>
            <a:r>
              <a:rPr lang="de-DE" dirty="0" err="1" smtClean="0"/>
              <a:t>Carmeq</a:t>
            </a:r>
            <a:r>
              <a:rPr lang="de-DE" dirty="0" smtClean="0"/>
              <a:t> fahren in Wolfsburg </a:t>
            </a:r>
            <a:br>
              <a:rPr lang="de-DE" dirty="0" smtClean="0"/>
            </a:br>
            <a:r>
              <a:rPr lang="de-DE" dirty="0" smtClean="0"/>
              <a:t>		vom Hauptbahnhof zum Standort Autovision.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Alle fahren einzeln:			12 x 8,50€ = 	102 €</a:t>
            </a:r>
          </a:p>
          <a:p>
            <a:pPr>
              <a:buNone/>
            </a:pPr>
            <a:r>
              <a:rPr lang="de-DE" dirty="0" smtClean="0"/>
              <a:t>	3 Leute teilen sich ein Taxi:		4 x 8,50€   =    	  34 €    </a:t>
            </a:r>
          </a:p>
          <a:p>
            <a:pPr>
              <a:buNone/>
            </a:pPr>
            <a:r>
              <a:rPr lang="de-DE" dirty="0" smtClean="0"/>
              <a:t>				     		Ersparnis:         	  74 €     </a:t>
            </a:r>
            <a:r>
              <a:rPr lang="de-DE" u="dbl" dirty="0" smtClean="0">
                <a:solidFill>
                  <a:srgbClr val="00B050"/>
                </a:solidFill>
              </a:rPr>
              <a:t>- ~70% 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endParaRPr lang="de-DE" dirty="0" smtClean="0">
              <a:solidFill>
                <a:srgbClr val="00B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1268" name="Picture 4" descr="Calculato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348879"/>
            <a:ext cx="1728192" cy="1728193"/>
          </a:xfrm>
          <a:prstGeom prst="rect">
            <a:avLst/>
          </a:prstGeom>
          <a:noFill/>
        </p:spPr>
      </p:pic>
      <p:cxnSp>
        <p:nvCxnSpPr>
          <p:cNvPr id="12" name="Gerade Verbindung 11"/>
          <p:cNvCxnSpPr/>
          <p:nvPr/>
        </p:nvCxnSpPr>
        <p:spPr>
          <a:xfrm>
            <a:off x="4932040" y="5373216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Webservice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Automatisiertes Bestellen des Taxis über Onlineschnittstelle</a:t>
            </a:r>
          </a:p>
          <a:p>
            <a:r>
              <a:rPr lang="de-DE" dirty="0" smtClean="0"/>
              <a:t>Fahrten dynamisch anderen Initiatoren zuweisen</a:t>
            </a:r>
          </a:p>
          <a:p>
            <a:r>
              <a:rPr lang="de-DE" dirty="0" smtClean="0"/>
              <a:t>Automatischer Vorschlag, wenn beim Erstellen einer Fahrt eine Mitfahrgelegenheit gefunden wird</a:t>
            </a:r>
          </a:p>
          <a:p>
            <a:r>
              <a:rPr lang="de-DE" dirty="0" smtClean="0"/>
              <a:t>Planen einer Rückreise mit einem Klick</a:t>
            </a:r>
          </a:p>
          <a:p>
            <a:r>
              <a:rPr lang="de-DE" dirty="0" smtClean="0"/>
              <a:t>Beantworten der SMS Benachrichtigungen zum Bestätigen einer Fahrt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 verbessern</a:t>
            </a:r>
          </a:p>
          <a:p>
            <a:r>
              <a:rPr lang="de-DE" dirty="0" smtClean="0"/>
              <a:t>Funktionalitäten erweitern (Profil, etc.)</a:t>
            </a:r>
          </a:p>
          <a:p>
            <a:r>
              <a:rPr lang="de-DE" dirty="0" smtClean="0"/>
              <a:t>Standortbestimmung 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Vorauswahl beim Erstellen einer Fahrt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ggf. </a:t>
            </a:r>
            <a:r>
              <a:rPr lang="de-DE" dirty="0" err="1" smtClean="0">
                <a:sym typeface="Wingdings" pitchFamily="2" charset="2"/>
              </a:rPr>
              <a:t>Tracing</a:t>
            </a:r>
            <a:r>
              <a:rPr lang="de-DE" dirty="0" smtClean="0">
                <a:sym typeface="Wingdings" pitchFamily="2" charset="2"/>
              </a:rPr>
              <a:t> zum erweitern der </a:t>
            </a:r>
            <a:r>
              <a:rPr lang="de-DE" dirty="0" err="1" smtClean="0">
                <a:sym typeface="Wingdings" pitchFamily="2" charset="2"/>
              </a:rPr>
              <a:t>History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r>
              <a:rPr lang="de-DE" dirty="0" smtClean="0">
                <a:sym typeface="Wingdings" pitchFamily="2" charset="2"/>
              </a:rPr>
              <a:t>Benachrichtigungen direkt auf die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anstatt als Mail oder SMS</a:t>
            </a:r>
          </a:p>
          <a:p>
            <a:r>
              <a:rPr lang="de-DE" dirty="0" smtClean="0">
                <a:sym typeface="Wingdings" pitchFamily="2" charset="2"/>
              </a:rPr>
              <a:t>Aktualisieren der Tabelle erfolgt automatisch per Push-Befehl vom Webservice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8674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Traveling</a:t>
            </a:r>
            <a:endParaRPr lang="de-DE" dirty="0" smtClean="0"/>
          </a:p>
          <a:p>
            <a:pPr lvl="1"/>
            <a:r>
              <a:rPr lang="de-DE" dirty="0" smtClean="0"/>
              <a:t>Anzeigen welche Mitarbeiter sich im Zug befinden</a:t>
            </a:r>
          </a:p>
          <a:p>
            <a:pPr lvl="1"/>
            <a:r>
              <a:rPr lang="de-DE" dirty="0" smtClean="0"/>
              <a:t>ggf. anzeigen welche Mitarbeiter Interesse an einem Taxi haben</a:t>
            </a:r>
          </a:p>
          <a:p>
            <a:r>
              <a:rPr lang="de-DE" dirty="0" err="1" smtClean="0"/>
              <a:t>Carma</a:t>
            </a:r>
            <a:endParaRPr lang="de-DE" dirty="0" smtClean="0"/>
          </a:p>
          <a:p>
            <a:pPr lvl="1"/>
            <a:r>
              <a:rPr lang="de-DE" dirty="0" err="1" smtClean="0"/>
              <a:t>Carmapunkte</a:t>
            </a:r>
            <a:r>
              <a:rPr lang="de-DE" dirty="0" smtClean="0"/>
              <a:t> für das anbieten einer </a:t>
            </a:r>
            <a:r>
              <a:rPr lang="de-DE" dirty="0" smtClean="0"/>
              <a:t>Mitfahrgelegenheit</a:t>
            </a:r>
          </a:p>
          <a:p>
            <a:r>
              <a:rPr lang="de-DE" dirty="0" err="1" smtClean="0"/>
              <a:t>CarMob</a:t>
            </a:r>
            <a:endParaRPr lang="de-DE" dirty="0" smtClean="0"/>
          </a:p>
          <a:p>
            <a:pPr lvl="1"/>
            <a:r>
              <a:rPr lang="de-DE" dirty="0" smtClean="0"/>
              <a:t>Taxifahrt automatisch eintragen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13.07.2012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TaWusel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Picture 2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2292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Bildschirmpräsentation (4:3)</PresentationFormat>
  <Paragraphs>81</Paragraphs>
  <Slides>11</Slides>
  <Notes>0</Notes>
  <HiddenSlides>0</HiddenSlides>
  <MMClips>3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Folie 1</vt:lpstr>
      <vt:lpstr>Einführung</vt:lpstr>
      <vt:lpstr>Präsentation TaWusel - Webservice</vt:lpstr>
      <vt:lpstr>Präsentation TaWusel - Android App</vt:lpstr>
      <vt:lpstr>Präsentation TaWusel - Nutzen</vt:lpstr>
      <vt:lpstr>Präsentation TaWusel - Kostenrechnung</vt:lpstr>
      <vt:lpstr>Ausblick - Webservice</vt:lpstr>
      <vt:lpstr>Ausblick – Android App</vt:lpstr>
      <vt:lpstr>Ausblick - Integration</vt:lpstr>
      <vt:lpstr>Folie 10</vt:lpstr>
      <vt:lpstr>DANKE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117</cp:revision>
  <dcterms:created xsi:type="dcterms:W3CDTF">2012-05-01T09:23:29Z</dcterms:created>
  <dcterms:modified xsi:type="dcterms:W3CDTF">2012-07-13T10:02:44Z</dcterms:modified>
</cp:coreProperties>
</file>