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80" r:id="rId4"/>
    <p:sldId id="281" r:id="rId5"/>
    <p:sldId id="288" r:id="rId6"/>
    <p:sldId id="289" r:id="rId7"/>
    <p:sldId id="283" r:id="rId8"/>
    <p:sldId id="284" r:id="rId9"/>
    <p:sldId id="285" r:id="rId10"/>
    <p:sldId id="287" r:id="rId11"/>
    <p:sldId id="291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38D4-E06A-4D92-B176-75A0C7906805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996A9-8FFD-40B4-9651-8554E5B9B1F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13.07.2012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err="1" smtClean="0"/>
              <a:t>TaWusel</a:t>
            </a:r>
            <a:r>
              <a:rPr lang="de-DE" dirty="0" smtClean="0"/>
              <a:t> - Abschlusspräsentation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31751" name="Picture 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56376" y="94862"/>
            <a:ext cx="1111567" cy="7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90871" y="188640"/>
            <a:ext cx="140952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412776"/>
            <a:ext cx="7772400" cy="1656184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3789040"/>
            <a:ext cx="7920880" cy="2376264"/>
          </a:xfrm>
        </p:spPr>
        <p:txBody>
          <a:bodyPr>
            <a:normAutofit fontScale="92500" lnSpcReduction="20000"/>
          </a:bodyPr>
          <a:lstStyle/>
          <a:p>
            <a:r>
              <a:rPr lang="de-DE" sz="2400" b="1" dirty="0" smtClean="0"/>
              <a:t> – Gruppe 1 – 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i="1" dirty="0" smtClean="0"/>
              <a:t>Tom Bullmann, Andreas </a:t>
            </a:r>
            <a:r>
              <a:rPr lang="de-DE" sz="2400" i="1" dirty="0" err="1" smtClean="0"/>
              <a:t>Nüßlein</a:t>
            </a:r>
            <a:r>
              <a:rPr lang="de-DE" sz="2400" i="1" dirty="0" smtClean="0"/>
              <a:t>, Sebastian Schulz&amp; Mareike </a:t>
            </a:r>
            <a:r>
              <a:rPr lang="de-DE" sz="2400" i="1" dirty="0" err="1" smtClean="0"/>
              <a:t>Ziese</a:t>
            </a:r>
            <a:endParaRPr lang="de-DE" sz="2400" i="1" dirty="0" smtClean="0"/>
          </a:p>
          <a:p>
            <a:endParaRPr lang="de-DE" sz="2400" dirty="0" smtClean="0"/>
          </a:p>
          <a:p>
            <a:r>
              <a:rPr lang="de-DE" sz="2400" dirty="0" smtClean="0"/>
              <a:t>Freie Universität Berlin</a:t>
            </a:r>
          </a:p>
          <a:p>
            <a:r>
              <a:rPr lang="de-DE" sz="2400" dirty="0" smtClean="0"/>
              <a:t>Softwareprojekt: Kundenprojekt Webtechnologien II</a:t>
            </a:r>
          </a:p>
          <a:p>
            <a:r>
              <a:rPr lang="de-DE" sz="2400" dirty="0" smtClean="0"/>
              <a:t>Abschlusspräsentation</a:t>
            </a:r>
          </a:p>
          <a:p>
            <a:r>
              <a:rPr lang="de-DE" sz="2400" dirty="0" smtClean="0"/>
              <a:t>Berlin, den 13.07.2012</a:t>
            </a:r>
          </a:p>
          <a:p>
            <a:endParaRPr lang="de-DE" sz="2400" dirty="0" smtClean="0"/>
          </a:p>
        </p:txBody>
      </p:sp>
      <p:sp>
        <p:nvSpPr>
          <p:cNvPr id="1028" name="AutoShape 4" descr="data:image/jpeg;base64,/9j/4AAQSkZJRgABAQAAAQABAAD/2wCEAAkGBhARERETExEVERUVFBkYGBMYFxsfGxgWHxwcIBgiIR4eJzIqHyUvJRcXIC8pIzMuNS04ISo9NTwqNSorLikBCQoKDQwOGg8PGTUkHiQvNTIuLDUtNTUtLCwsLC8sLCwsNSw2KSkuKSksLCksKS0pKTUpLCwsKSksLCwsKSwsKv/AABEIACoAoAMBIgACEQEDEQH/xAAbAAEAAwADAQAAAAAAAAAAAAAABAUGAgMHAf/EADAQAAICAQMEAQIFAgcAAAAAAAECAxESAAQhBRMiMUEGMiNRYYGRFXEHFBYzQkNT/8QAGAEBAQEBAQAAAAAAAAAAAAAAAAMCBAH/xAAjEQACAQMDBAMAAAAAAAAAAAAAAQIDESEUktESMUFRBIGx/9oADAMBAAIRAxEAPwD3HTTTQDTTTQDTTTQDTTTQDTTTQDWf619SYMYovuFZy4lhGD+SjlyLFgcLYLVYBn9f6iYIHcEBuFUn0GPAJ/QXZ/trz7sl5IocWCmQF87yNuokAYHhjwXKGja8DI3SEb5ZiUrYJk0vdkZMn3bLJ78mV1+QAKUGjdrwP1xGR+msgDPtgMeC6sGCkY3lhRHq/Y+48j3q46T0yM7ncxLmqoQSRM9ljzz5G/ZPNcnWS/xJ63u9gwEUqxBuFDPK0ze/NSWwxHjxVg+7BF1jl9KJvCuy/wBj9SNEFKSPKoRe5FLd9z/sCM1Far/nYNgChZG02G+SZA6XR4IIoqR7BB5BHog684j2WXTdluscJpad7d8DaN8FiBYVTfx7rgDVr9L78xzJwVjmoEEYkPQKWpJYtyVZvm1s2NYlFWujUZO+TdaaaaiVGmmmgMpvFkk6mVqd0SHbsMJiiRkvPZZQwzvBRVH7dQP9d7sxQMu2R5JoXnWJO6/4SYDG1X72Z/ZGK8Xerxd3OHaQbEh2VVZs1sqpYqP2zb+dQNx00PHFG3TPCIVGBIBgDwQCCDR+R6PzrnXzaPlPbLgwRT9USRNMqwkSy7sqMjNIAOwkllFBZSFpSqcXZ/PVh1fqsz7TZy4SbZ5Nxtc4yaZcpFDof5I/XXXu9l3Qwfpt5OJCRIAe4FChgwNg4gLY+Nd04d4ew3T8oqAwLigBWNfIIoEH2K17raPqW2XB5kiL1rcrudzFHjIz73tJ3WbGMDaJJwACSLU8cfd71G2n1exdNw0NCTb7R2/FakikkdHOJ8bVjeQolfdUNWGz2xhCBOnY4OXU9wE5sCrMSeSSCRZ+NfE2lIUHTBiYewVyWjDz4f28m/nTW0fUtsuBkhzfXe4LL2toZeO7iokZnhaV44qxWlYiNpPOhVD8yvfuvqvdrHNKIYhGm4eLuXIwREL5yOFFhfFF8bxsknEa7N1se6Yi/TbMQCoRIAQoql4ItfEGjxxputj3UMb9OJUyNIVElW7XmTR5uzYPBvTW0fT2y4GSFuuq7nvEbcxgtv1QkyOySIdsHSuDgKqwnBIsezqL1X6llWbdrExNQbto5A8uCyRhMwclwciuAlhCCDeRq33Oy7isrdN4Zlc04XyVQqkFaIIVQvHxxrinTVEjyf0wZvnkS4NhwBIKPADULA9+zzr1fNo+pbZcDI6rLIdvszOyKxYsWBAUntOVFycAn15cXqp2+zV2ZyKi20qYUKyJlQ5kLXvFTQFeIoCzqdv9vLHtgkWzeJYTmtSZECiGo3f2lq1X9O3C+ULTYiWMFZATWY5QknmvRB4BFkcUR0UasasW43+01+mX3KX6xn6gm+l3OwldwyIgVAgCkfero4879hhyDwdYbruz6vu5e7uINxI5UV4UAvxio4A4+PZ969XeI0JWxBRsXQgnFgQWB4oUaIYfFEe9dMeMzqU5puWwbE014mhypJv8yAfi9dcZdPZE5R6iTsNjDLsOnbQkl0VVZSGUq4hewf3JBHzqPt2LfiOx7ncVQCVHdMbR8j5YWSSF4DAk+xqe24CNJIzBBEuK4fMgULQsc4rd/ALV8Ear9lHK0sKrEzMGDugNWinNffBXNhRFA88HEkRlJRi5M2SOrbudd9K4aZUj3m1jMokuJI3SLJDFflkz1dcFwb41Ib6+nw3Eo2paJElZGIkUAxyBMWcriS1sRheOJv8APUyXY5Td9umhpclbIuPuUUpr1YAFGrGuB6YtzH+mf719wdwYtZBbxuhZAJocn3rh1tHypbZcG8kHc76dZ9x3fIifYBkSWRVUsxHgRyeShINBqN6tOl/VU8u4RGijWOSTcxqVZiwMDkWQRVEfA9fr8J9uzyGVunZOwQFi45wYNHY9EhgCD7GuUKMjKy9OplaRlIdeGkNyH9z701tG3Z7ZcDJptNNNXKDTTTQDTTTQDTTTQDTTTQCtZHqnSG2+WCg7d3zbFbaM0aBHto7OXHK1X2+tdr4daTseNXPLYNu4HcSSQnhUxZGF5BFBFeShmpSSrAN7918i3ErD/wA1wyP+XfzyF+mkBwC4ObUX+oOrv6+2yJiyIqMSSWUAEkVRJGs0JmLxgsSLAon4oa6E7q5BqzLTp+wP4sNSPLWMaoQDGVb5I8VjN3keT5D7qGtr9PdCG2jI4LtRdhwOPSqPhRzQ/ufnUrpu0jjjUIioKulUAX+2peoSm2VjGw0001g2NNNNAf/Z"/>
          <p:cNvSpPr>
            <a:spLocks noChangeAspect="1" noChangeArrowheads="1"/>
          </p:cNvSpPr>
          <p:nvPr/>
        </p:nvSpPr>
        <p:spPr bwMode="auto">
          <a:xfrm>
            <a:off x="155575" y="-190500"/>
            <a:ext cx="1524000" cy="4000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" name="Picture 2" descr="C:\Users\Sebastian Schulz\Documents\FU Berlin\4.Sem\gKPWT\taximob\public\img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65" y="1775561"/>
            <a:ext cx="7037735" cy="14374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- 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CarMob</a:t>
            </a:r>
            <a:endParaRPr lang="de-DE" dirty="0" smtClean="0"/>
          </a:p>
          <a:p>
            <a:pPr lvl="1"/>
            <a:r>
              <a:rPr lang="de-DE" dirty="0" smtClean="0"/>
              <a:t>TODO </a:t>
            </a:r>
            <a:r>
              <a:rPr lang="de-DE" dirty="0" err="1" smtClean="0"/>
              <a:t>video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7" name="Picture 2" descr="http://icons.iconarchive.com/icons/deleket/scrap/128/Magnifying-Glass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5229200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800" dirty="0" smtClean="0"/>
              <a:t>DANKE FÜR IHRE AUFMERKSAMKEIT!</a:t>
            </a:r>
            <a:endParaRPr lang="de-DE" sz="3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Für eventuelle Fragen stehen wir ihnen jetzt gerne zur Verfügung.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olke 11"/>
          <p:cNvSpPr/>
          <p:nvPr/>
        </p:nvSpPr>
        <p:spPr>
          <a:xfrm>
            <a:off x="1835696" y="1916832"/>
            <a:ext cx="4536504" cy="2232248"/>
          </a:xfrm>
          <a:prstGeom prst="cloud">
            <a:avLst/>
          </a:prstGeom>
          <a:solidFill>
            <a:schemeClr val="bg1">
              <a:lumMod val="75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	</a:t>
            </a:r>
            <a:r>
              <a:rPr lang="de-DE" u="sng" dirty="0" smtClean="0"/>
              <a:t>Idee:</a:t>
            </a:r>
            <a:r>
              <a:rPr lang="de-DE" dirty="0" smtClean="0"/>
              <a:t> Kommunikation während der Zugfahrt zum Teilen eines </a:t>
            </a:r>
            <a:br>
              <a:rPr lang="de-DE" dirty="0" smtClean="0"/>
            </a:br>
            <a:r>
              <a:rPr lang="de-DE" dirty="0" smtClean="0"/>
              <a:t>	  Taxis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8" name="Picture 6" descr="2 Hot Train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293096"/>
            <a:ext cx="1584176" cy="1584176"/>
          </a:xfrm>
          <a:prstGeom prst="rect">
            <a:avLst/>
          </a:prstGeom>
          <a:noFill/>
        </p:spPr>
      </p:pic>
      <p:pic>
        <p:nvPicPr>
          <p:cNvPr id="7" name="Picture 10" descr="http://icons.iconarchive.com/icons/iconshock/real-vista-mobile/128/blackberry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5085184"/>
            <a:ext cx="936104" cy="936105"/>
          </a:xfrm>
          <a:prstGeom prst="rect">
            <a:avLst/>
          </a:prstGeom>
          <a:noFill/>
        </p:spPr>
      </p:pic>
      <p:pic>
        <p:nvPicPr>
          <p:cNvPr id="28674" name="Picture 2" descr="network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2564904"/>
            <a:ext cx="1008112" cy="1008112"/>
          </a:xfrm>
          <a:prstGeom prst="rect">
            <a:avLst/>
          </a:prstGeom>
          <a:noFill/>
        </p:spPr>
      </p:pic>
      <p:pic>
        <p:nvPicPr>
          <p:cNvPr id="28676" name="Picture 4" descr="http://icons.iconarchive.com/icons/gakuseisean/ivista-2/128/Network-Panel-Settings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8" y="2420888"/>
            <a:ext cx="1219200" cy="1219201"/>
          </a:xfrm>
          <a:prstGeom prst="rect">
            <a:avLst/>
          </a:prstGeom>
          <a:noFill/>
        </p:spPr>
      </p:pic>
      <p:sp>
        <p:nvSpPr>
          <p:cNvPr id="11" name="Pfeil nach rechts 10"/>
          <p:cNvSpPr/>
          <p:nvPr/>
        </p:nvSpPr>
        <p:spPr>
          <a:xfrm rot="19059041">
            <a:off x="1769094" y="3950013"/>
            <a:ext cx="569604" cy="2366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Picture 6" descr="http://icons.iconarchive.com/icons/deleket/sleek-xp-basic/128/Administrato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5013176"/>
            <a:ext cx="1080119" cy="1080120"/>
          </a:xfrm>
          <a:prstGeom prst="rect">
            <a:avLst/>
          </a:prstGeom>
          <a:noFill/>
        </p:spPr>
      </p:pic>
      <p:pic>
        <p:nvPicPr>
          <p:cNvPr id="28678" name="Picture 6" descr="http://icons.iconarchive.com/icons/iconshock/real-vista-communications/128/clock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63888" y="4293096"/>
            <a:ext cx="432047" cy="432048"/>
          </a:xfrm>
          <a:prstGeom prst="rect">
            <a:avLst/>
          </a:prstGeom>
          <a:noFill/>
        </p:spPr>
      </p:pic>
      <p:sp>
        <p:nvSpPr>
          <p:cNvPr id="15" name="Pfeil nach rechts 14"/>
          <p:cNvSpPr/>
          <p:nvPr/>
        </p:nvSpPr>
        <p:spPr>
          <a:xfrm rot="5400000">
            <a:off x="3779911" y="4437114"/>
            <a:ext cx="648073" cy="216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680" name="Picture 8" descr="http://icons.iconarchive.com/icons/deleket/sleek-xp-basic/128/Mail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07904" y="4797152"/>
            <a:ext cx="792087" cy="792088"/>
          </a:xfrm>
          <a:prstGeom prst="rect">
            <a:avLst/>
          </a:prstGeom>
          <a:noFill/>
        </p:spPr>
      </p:pic>
      <p:sp>
        <p:nvSpPr>
          <p:cNvPr id="17" name="Pfeil nach rechts 16"/>
          <p:cNvSpPr/>
          <p:nvPr/>
        </p:nvSpPr>
        <p:spPr>
          <a:xfrm rot="10800000">
            <a:off x="2483768" y="5606198"/>
            <a:ext cx="569604" cy="2366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131840" y="5445224"/>
            <a:ext cx="213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Infos über Mitfahrer 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</a:rPr>
              <a:t>&amp; Treffpunkt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Pfeil nach rechts 18"/>
          <p:cNvSpPr/>
          <p:nvPr/>
        </p:nvSpPr>
        <p:spPr>
          <a:xfrm rot="2298157">
            <a:off x="5808187" y="3724065"/>
            <a:ext cx="569604" cy="2366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Picture 14" descr="http://icons.iconarchive.com/icons/aha-soft/travel/128/taxi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216" y="3717032"/>
            <a:ext cx="864095" cy="864096"/>
          </a:xfrm>
          <a:prstGeom prst="rect">
            <a:avLst/>
          </a:prstGeom>
          <a:noFill/>
        </p:spPr>
      </p:pic>
      <p:sp>
        <p:nvSpPr>
          <p:cNvPr id="21" name="Textfeld 20"/>
          <p:cNvSpPr txBox="1"/>
          <p:nvPr/>
        </p:nvSpPr>
        <p:spPr>
          <a:xfrm>
            <a:off x="6156176" y="4509120"/>
            <a:ext cx="177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Onlinebestellung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Präsentation </a:t>
            </a:r>
            <a:r>
              <a:rPr lang="de-DE" dirty="0" err="1" smtClean="0"/>
              <a:t>TaWusel</a:t>
            </a:r>
            <a:r>
              <a:rPr lang="de-DE" dirty="0" smtClean="0"/>
              <a:t> - Webservice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 Beispielvideo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Präsentation </a:t>
            </a:r>
            <a:r>
              <a:rPr lang="de-DE" dirty="0" err="1" smtClean="0"/>
              <a:t>TaWusel</a:t>
            </a:r>
            <a:r>
              <a:rPr lang="de-DE" dirty="0" smtClean="0"/>
              <a:t> - </a:t>
            </a:r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 Beispielvideo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Präsentation </a:t>
            </a:r>
            <a:r>
              <a:rPr lang="de-DE" dirty="0" err="1" smtClean="0"/>
              <a:t>TaWusel</a:t>
            </a:r>
            <a:r>
              <a:rPr lang="de-DE" dirty="0" smtClean="0"/>
              <a:t> - Nutzen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Gemeinsames Reisen</a:t>
            </a:r>
          </a:p>
          <a:p>
            <a:r>
              <a:rPr lang="de-DE" dirty="0" smtClean="0"/>
              <a:t>Mobile Zugriffsmöglichkeit auf den Service</a:t>
            </a:r>
          </a:p>
          <a:p>
            <a:r>
              <a:rPr lang="de-DE" dirty="0" smtClean="0"/>
              <a:t>Benachrichtigungsmöglichkeiten</a:t>
            </a:r>
          </a:p>
          <a:p>
            <a:r>
              <a:rPr lang="de-DE" dirty="0" smtClean="0"/>
              <a:t>Historie der Fahrten</a:t>
            </a:r>
          </a:p>
          <a:p>
            <a:r>
              <a:rPr lang="de-DE" dirty="0" smtClean="0"/>
              <a:t>Personalisierte Templates für Fahrten</a:t>
            </a:r>
          </a:p>
          <a:p>
            <a:r>
              <a:rPr lang="de-DE" dirty="0" smtClean="0"/>
              <a:t>Geldersparnis für die </a:t>
            </a:r>
            <a:r>
              <a:rPr lang="de-DE" dirty="0" err="1" smtClean="0"/>
              <a:t>Carmeq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2050" name="Picture 2" descr="http://icons.iconarchive.com/icons/deleket/button/128/Button-Add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288032" cy="288032"/>
          </a:xfrm>
          <a:prstGeom prst="rect">
            <a:avLst/>
          </a:prstGeom>
          <a:noFill/>
        </p:spPr>
      </p:pic>
      <p:pic>
        <p:nvPicPr>
          <p:cNvPr id="8" name="Picture 2" descr="http://icons.iconarchive.com/icons/deleket/button/128/Button-Add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288032" cy="288032"/>
          </a:xfrm>
          <a:prstGeom prst="rect">
            <a:avLst/>
          </a:prstGeom>
          <a:noFill/>
        </p:spPr>
      </p:pic>
      <p:pic>
        <p:nvPicPr>
          <p:cNvPr id="9" name="Picture 2" descr="http://icons.iconarchive.com/icons/deleket/button/128/Button-Add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0848"/>
            <a:ext cx="288032" cy="288032"/>
          </a:xfrm>
          <a:prstGeom prst="rect">
            <a:avLst/>
          </a:prstGeom>
          <a:noFill/>
        </p:spPr>
      </p:pic>
      <p:pic>
        <p:nvPicPr>
          <p:cNvPr id="10" name="Picture 2" descr="http://icons.iconarchive.com/icons/deleket/button/128/Button-Add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92896"/>
            <a:ext cx="288032" cy="288032"/>
          </a:xfrm>
          <a:prstGeom prst="rect">
            <a:avLst/>
          </a:prstGeom>
          <a:noFill/>
        </p:spPr>
      </p:pic>
      <p:pic>
        <p:nvPicPr>
          <p:cNvPr id="11" name="Picture 2" descr="http://icons.iconarchive.com/icons/deleket/button/128/Button-Add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996952"/>
            <a:ext cx="288032" cy="288032"/>
          </a:xfrm>
          <a:prstGeom prst="rect">
            <a:avLst/>
          </a:prstGeom>
          <a:noFill/>
        </p:spPr>
      </p:pic>
      <p:pic>
        <p:nvPicPr>
          <p:cNvPr id="12" name="Picture 2" descr="http://icons.iconarchive.com/icons/deleket/button/128/Button-Add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429000"/>
            <a:ext cx="288032" cy="288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Präsentation </a:t>
            </a:r>
            <a:r>
              <a:rPr lang="de-DE" dirty="0" err="1" smtClean="0"/>
              <a:t>TaWusel</a:t>
            </a:r>
            <a:r>
              <a:rPr lang="de-DE" dirty="0" smtClean="0"/>
              <a:t> - Kostenrechnung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001419"/>
          </a:xfrm>
        </p:spPr>
        <p:txBody>
          <a:bodyPr>
            <a:normAutofit/>
          </a:bodyPr>
          <a:lstStyle/>
          <a:p>
            <a:r>
              <a:rPr lang="de-DE" dirty="0" smtClean="0"/>
              <a:t>Situation: 	12 Mitarbeiter der </a:t>
            </a:r>
            <a:r>
              <a:rPr lang="de-DE" dirty="0" err="1" smtClean="0"/>
              <a:t>Carmeq</a:t>
            </a:r>
            <a:r>
              <a:rPr lang="de-DE" dirty="0" smtClean="0"/>
              <a:t> fahren in Wolfsburg </a:t>
            </a:r>
            <a:br>
              <a:rPr lang="de-DE" dirty="0" smtClean="0"/>
            </a:br>
            <a:r>
              <a:rPr lang="de-DE" dirty="0" smtClean="0"/>
              <a:t>		vom Hauptbahnhof zum Standort Autovision. 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Alle fahren einzeln:			12 x 8,50€ = 	102 €</a:t>
            </a:r>
          </a:p>
          <a:p>
            <a:pPr>
              <a:buNone/>
            </a:pPr>
            <a:r>
              <a:rPr lang="de-DE" dirty="0" smtClean="0"/>
              <a:t>	3 Leute teilen sich ein Taxi:		4 x 8,50€   =    	  34 €    </a:t>
            </a:r>
          </a:p>
          <a:p>
            <a:pPr>
              <a:buNone/>
            </a:pPr>
            <a:r>
              <a:rPr lang="de-DE" dirty="0" smtClean="0"/>
              <a:t>				     		Ersparnis:         	  74 €     </a:t>
            </a:r>
            <a:r>
              <a:rPr lang="de-DE" u="dbl" dirty="0" smtClean="0">
                <a:solidFill>
                  <a:srgbClr val="00B050"/>
                </a:solidFill>
              </a:rPr>
              <a:t>- ~70% 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endParaRPr lang="de-DE" dirty="0" smtClean="0">
              <a:solidFill>
                <a:srgbClr val="00B05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11268" name="Picture 4" descr="Calculator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2348879"/>
            <a:ext cx="1728192" cy="1728193"/>
          </a:xfrm>
          <a:prstGeom prst="rect">
            <a:avLst/>
          </a:prstGeom>
          <a:noFill/>
        </p:spPr>
      </p:pic>
      <p:cxnSp>
        <p:nvCxnSpPr>
          <p:cNvPr id="12" name="Gerade Verbindung 11"/>
          <p:cNvCxnSpPr/>
          <p:nvPr/>
        </p:nvCxnSpPr>
        <p:spPr>
          <a:xfrm>
            <a:off x="4932040" y="5373216"/>
            <a:ext cx="288032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- Webservice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Automatisiertes Bestellen des Taxis über Onlineschnittstelle</a:t>
            </a:r>
          </a:p>
          <a:p>
            <a:r>
              <a:rPr lang="de-DE" dirty="0" smtClean="0"/>
              <a:t>Fahrten dynamisch anderen Initiatoren zuweisen</a:t>
            </a:r>
          </a:p>
          <a:p>
            <a:r>
              <a:rPr lang="de-DE" dirty="0" smtClean="0"/>
              <a:t>Automatischer Vorschlag, wenn beim Erstellen einer Fahrt eine Mitfahrgelegenheit gefunden wird</a:t>
            </a:r>
          </a:p>
          <a:p>
            <a:r>
              <a:rPr lang="de-DE" dirty="0" smtClean="0"/>
              <a:t>Planen einer Rückreise mit einem Klick</a:t>
            </a:r>
          </a:p>
          <a:p>
            <a:r>
              <a:rPr lang="de-DE" dirty="0" smtClean="0"/>
              <a:t>Beantworten der SMS Benachrichtigungen zum Bestätigen einer Fahrt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28674" name="Picture 2" descr="http://icons.iconarchive.com/icons/deleket/scrap/128/Magnifying-Glass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5229200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– </a:t>
            </a:r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Look &amp; </a:t>
            </a:r>
            <a:r>
              <a:rPr lang="de-DE" dirty="0" err="1" smtClean="0"/>
              <a:t>Feel</a:t>
            </a:r>
            <a:r>
              <a:rPr lang="de-DE" dirty="0" smtClean="0"/>
              <a:t> verbessern</a:t>
            </a:r>
          </a:p>
          <a:p>
            <a:r>
              <a:rPr lang="de-DE" dirty="0" smtClean="0"/>
              <a:t>Funktionalitäten erweitern (Profil, etc.)</a:t>
            </a:r>
          </a:p>
          <a:p>
            <a:r>
              <a:rPr lang="de-DE" dirty="0" smtClean="0"/>
              <a:t>Standortbestimmung </a:t>
            </a:r>
            <a:r>
              <a:rPr lang="de-DE" dirty="0" smtClean="0">
                <a:sym typeface="Wingdings" pitchFamily="2" charset="2"/>
              </a:rPr>
              <a:t> 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Vorauswahl beim Erstellen einer Fahrt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ggf. </a:t>
            </a:r>
            <a:r>
              <a:rPr lang="de-DE" dirty="0" err="1" smtClean="0">
                <a:sym typeface="Wingdings" pitchFamily="2" charset="2"/>
              </a:rPr>
              <a:t>Tracing</a:t>
            </a:r>
            <a:r>
              <a:rPr lang="de-DE" dirty="0" smtClean="0">
                <a:sym typeface="Wingdings" pitchFamily="2" charset="2"/>
              </a:rPr>
              <a:t> zum erweitern der </a:t>
            </a:r>
            <a:r>
              <a:rPr lang="de-DE" dirty="0" err="1" smtClean="0">
                <a:sym typeface="Wingdings" pitchFamily="2" charset="2"/>
              </a:rPr>
              <a:t>History</a:t>
            </a:r>
            <a:r>
              <a:rPr lang="de-DE" dirty="0" smtClean="0">
                <a:sym typeface="Wingdings" pitchFamily="2" charset="2"/>
              </a:rPr>
              <a:t> </a:t>
            </a:r>
          </a:p>
          <a:p>
            <a:r>
              <a:rPr lang="de-DE" dirty="0" smtClean="0">
                <a:sym typeface="Wingdings" pitchFamily="2" charset="2"/>
              </a:rPr>
              <a:t>Benachrichtigungen direkt auf die </a:t>
            </a:r>
            <a:r>
              <a:rPr lang="de-DE" dirty="0" err="1" smtClean="0">
                <a:sym typeface="Wingdings" pitchFamily="2" charset="2"/>
              </a:rPr>
              <a:t>App</a:t>
            </a:r>
            <a:r>
              <a:rPr lang="de-DE" dirty="0" smtClean="0">
                <a:sym typeface="Wingdings" pitchFamily="2" charset="2"/>
              </a:rPr>
              <a:t> anstatt als Mail oder SMS</a:t>
            </a:r>
          </a:p>
          <a:p>
            <a:r>
              <a:rPr lang="de-DE" dirty="0" smtClean="0">
                <a:sym typeface="Wingdings" pitchFamily="2" charset="2"/>
              </a:rPr>
              <a:t>Aktualisieren der Tabelle erfolgt automatisch per Push-Befehl vom Webservice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28674" name="Picture 2" descr="http://icons.iconarchive.com/icons/deleket/scrap/128/Magnifying-Glass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5229200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- 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Traveling</a:t>
            </a:r>
            <a:endParaRPr lang="de-DE" dirty="0" smtClean="0"/>
          </a:p>
          <a:p>
            <a:pPr lvl="1"/>
            <a:r>
              <a:rPr lang="de-DE" dirty="0" smtClean="0"/>
              <a:t>Anzeigen welche Mitarbeiter sich im Zug befinden</a:t>
            </a:r>
          </a:p>
          <a:p>
            <a:pPr lvl="1"/>
            <a:r>
              <a:rPr lang="de-DE" dirty="0" smtClean="0"/>
              <a:t>ggf. anzeigen welche Mitarbeiter Interesse an einem Taxi haben</a:t>
            </a:r>
          </a:p>
          <a:p>
            <a:r>
              <a:rPr lang="de-DE" dirty="0" err="1" smtClean="0"/>
              <a:t>Carma</a:t>
            </a:r>
            <a:endParaRPr lang="de-DE" dirty="0" smtClean="0"/>
          </a:p>
          <a:p>
            <a:pPr lvl="1"/>
            <a:r>
              <a:rPr lang="de-DE" dirty="0" err="1" smtClean="0"/>
              <a:t>Carmapunkte</a:t>
            </a:r>
            <a:r>
              <a:rPr lang="de-DE" dirty="0" smtClean="0"/>
              <a:t> für das anbieten einer Mitfahrgelegenheit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Picture 2" descr="http://icons.iconarchive.com/icons/deleket/scrap/128/Magnifying-Glass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5229200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Bildschirmpräsentation (4:3)</PresentationFormat>
  <Paragraphs>84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Larissa-Design</vt:lpstr>
      <vt:lpstr>Folie 1</vt:lpstr>
      <vt:lpstr>Einführung</vt:lpstr>
      <vt:lpstr>Präsentation TaWusel - Webservice</vt:lpstr>
      <vt:lpstr>Präsentation TaWusel - Android App</vt:lpstr>
      <vt:lpstr>Präsentation TaWusel - Nutzen</vt:lpstr>
      <vt:lpstr>Präsentation TaWusel - Kostenrechnung</vt:lpstr>
      <vt:lpstr>Ausblick - Webservice</vt:lpstr>
      <vt:lpstr>Ausblick – Android App</vt:lpstr>
      <vt:lpstr>Ausblick - Integration</vt:lpstr>
      <vt:lpstr>Ausblick - Integration</vt:lpstr>
      <vt:lpstr>DANKE FÜR IHRE AUFMERKSAMKEIT!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 Schulz</dc:creator>
  <cp:lastModifiedBy>Sebastian Schulz</cp:lastModifiedBy>
  <cp:revision>113</cp:revision>
  <dcterms:created xsi:type="dcterms:W3CDTF">2012-05-01T09:23:29Z</dcterms:created>
  <dcterms:modified xsi:type="dcterms:W3CDTF">2012-07-12T16:39:21Z</dcterms:modified>
</cp:coreProperties>
</file>