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71" r:id="rId5"/>
    <p:sldId id="275" r:id="rId6"/>
    <p:sldId id="279" r:id="rId7"/>
    <p:sldId id="276" r:id="rId8"/>
    <p:sldId id="280" r:id="rId9"/>
    <p:sldId id="277" r:id="rId10"/>
    <p:sldId id="281" r:id="rId11"/>
    <p:sldId id="278" r:id="rId12"/>
    <p:sldId id="283" r:id="rId13"/>
    <p:sldId id="284" r:id="rId14"/>
    <p:sldId id="282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13.07.2012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TaWusel</a:t>
            </a:r>
            <a:r>
              <a:rPr lang="de-DE" dirty="0" smtClean="0"/>
              <a:t> - Abschlusspräsentation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17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94862"/>
            <a:ext cx="1111567" cy="7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0871" y="188640"/>
            <a:ext cx="14095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656184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920880" cy="2376264"/>
          </a:xfrm>
        </p:spPr>
        <p:txBody>
          <a:bodyPr>
            <a:normAutofit fontScale="92500" lnSpcReduction="20000"/>
          </a:bodyPr>
          <a:lstStyle/>
          <a:p>
            <a:r>
              <a:rPr lang="de-DE" sz="2400" b="1" dirty="0" smtClean="0"/>
              <a:t> – Gruppe 1 –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i="1" dirty="0" smtClean="0"/>
              <a:t>Tom Bullmann, Andreas </a:t>
            </a:r>
            <a:r>
              <a:rPr lang="de-DE" sz="2400" i="1" dirty="0" err="1" smtClean="0"/>
              <a:t>Nüßlein</a:t>
            </a:r>
            <a:r>
              <a:rPr lang="de-DE" sz="2400" i="1" dirty="0" smtClean="0"/>
              <a:t>, Sebastian Schulz&amp; Mareike </a:t>
            </a:r>
            <a:r>
              <a:rPr lang="de-DE" sz="2400" i="1" dirty="0" err="1" smtClean="0"/>
              <a:t>Ziese</a:t>
            </a:r>
            <a:endParaRPr lang="de-DE" sz="2400" i="1" dirty="0" smtClean="0"/>
          </a:p>
          <a:p>
            <a:endParaRPr lang="de-DE" sz="2400" dirty="0" smtClean="0"/>
          </a:p>
          <a:p>
            <a:r>
              <a:rPr lang="de-DE" sz="2400" dirty="0" smtClean="0"/>
              <a:t>Freie Universität Berlin</a:t>
            </a:r>
          </a:p>
          <a:p>
            <a:r>
              <a:rPr lang="de-DE" sz="2400" dirty="0" smtClean="0"/>
              <a:t>Softwareprojekt: Kundenprojekt Webtechnologien II</a:t>
            </a:r>
          </a:p>
          <a:p>
            <a:r>
              <a:rPr lang="de-DE" sz="2400" dirty="0" smtClean="0"/>
              <a:t>Abschlusspräsentation</a:t>
            </a:r>
          </a:p>
          <a:p>
            <a:r>
              <a:rPr lang="de-DE" sz="2400" dirty="0" smtClean="0"/>
              <a:t>Berlin, den 13.07.2012</a:t>
            </a:r>
          </a:p>
          <a:p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2" descr="C:\Users\Sebastian Schulz\Documents\FU Berlin\4.Sem\gKPWT\taximob\public\img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65" y="1775561"/>
            <a:ext cx="7037735" cy="143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Beispielvideo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Fakten zum Projekt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Webservice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–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TaWusel</a:t>
            </a:r>
            <a:r>
              <a:rPr lang="de-DE" dirty="0" smtClean="0"/>
              <a:t> - Abschlusspräsentation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könnte noch getan werden (Webservice):</a:t>
            </a:r>
          </a:p>
          <a:p>
            <a:pPr lvl="1"/>
            <a:r>
              <a:rPr lang="de-DE" dirty="0" smtClean="0"/>
              <a:t>Fahrten dynamisch anderen Initiatoren zuweisen</a:t>
            </a:r>
          </a:p>
          <a:p>
            <a:pPr lvl="1"/>
            <a:r>
              <a:rPr lang="de-DE" dirty="0" smtClean="0"/>
              <a:t>Automatischer Vorschlag, wenn beim Erstellen einer Fahrt eine Mitfahrgelegenheit gefunden wird</a:t>
            </a:r>
          </a:p>
          <a:p>
            <a:pPr lvl="1"/>
            <a:r>
              <a:rPr lang="de-DE" dirty="0" smtClean="0"/>
              <a:t>Automatisiertes Bestellen des Taxis über Onlineschnittstelle</a:t>
            </a:r>
          </a:p>
          <a:p>
            <a:pPr lvl="1"/>
            <a:r>
              <a:rPr lang="de-DE" dirty="0" smtClean="0"/>
              <a:t>Planen einer Rückreise mit einem Klick</a:t>
            </a:r>
          </a:p>
          <a:p>
            <a:pPr lvl="1"/>
            <a:r>
              <a:rPr lang="de-DE" dirty="0" smtClean="0"/>
              <a:t>Beantworten der SMS Benachrichtigungen zum Bestätigen einer Fahrt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8674" name="Picture 2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2292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könnte noch getan werden (</a:t>
            </a:r>
            <a:r>
              <a:rPr lang="de-DE" dirty="0" err="1" smtClean="0"/>
              <a:t>App</a:t>
            </a:r>
            <a:r>
              <a:rPr lang="de-DE" dirty="0" smtClean="0"/>
              <a:t>):</a:t>
            </a:r>
          </a:p>
          <a:p>
            <a:pPr lvl="1"/>
            <a:r>
              <a:rPr lang="de-DE" dirty="0" smtClean="0"/>
              <a:t>Look &amp; </a:t>
            </a:r>
            <a:r>
              <a:rPr lang="de-DE" dirty="0" err="1" smtClean="0"/>
              <a:t>Feel</a:t>
            </a:r>
            <a:r>
              <a:rPr lang="de-DE" dirty="0" smtClean="0"/>
              <a:t> verbessern</a:t>
            </a:r>
          </a:p>
          <a:p>
            <a:pPr lvl="1"/>
            <a:r>
              <a:rPr lang="de-DE" dirty="0" smtClean="0"/>
              <a:t>Funktionalitäten erweitern (Profil, etc.)</a:t>
            </a:r>
          </a:p>
          <a:p>
            <a:pPr lvl="1"/>
            <a:r>
              <a:rPr lang="de-DE" dirty="0" smtClean="0"/>
              <a:t>Anzeigen welche Mitarbeiter sich im Zug befinden, um zu sehen welche Leute ggf. Interesse an einem Taxi haben</a:t>
            </a:r>
          </a:p>
          <a:p>
            <a:pPr lvl="1"/>
            <a:r>
              <a:rPr lang="de-DE" dirty="0" smtClean="0"/>
              <a:t>Standortbestimmung </a:t>
            </a:r>
            <a:r>
              <a:rPr lang="de-DE" dirty="0" smtClean="0">
                <a:sym typeface="Wingdings" pitchFamily="2" charset="2"/>
              </a:rPr>
              <a:t> Vorauswahl beim Erstellen einer Fahrt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Benachrichtigungen direkt auf die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anstatt als Mail oder SMS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8674" name="Picture 2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2292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4460" y="2960948"/>
            <a:ext cx="6635080" cy="9361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sz="6000" b="1" dirty="0" smtClean="0"/>
              <a:t>Fragen         </a:t>
            </a:r>
            <a:r>
              <a:rPr lang="de-DE" sz="6000" b="1" dirty="0" err="1" smtClean="0"/>
              <a:t>Fragen</a:t>
            </a:r>
            <a:endParaRPr lang="de-DE" sz="60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5122" name="Picture 2" descr="0 Question mar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924944"/>
            <a:ext cx="864096" cy="864096"/>
          </a:xfrm>
          <a:prstGeom prst="rect">
            <a:avLst/>
          </a:prstGeom>
          <a:noFill/>
        </p:spPr>
      </p:pic>
      <p:pic>
        <p:nvPicPr>
          <p:cNvPr id="5124" name="Picture 4" descr="http://icons.iconarchive.com/icons/dooffy/characters/128/0-Exclamation-mark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924944"/>
            <a:ext cx="864096" cy="864097"/>
          </a:xfrm>
          <a:prstGeom prst="rect">
            <a:avLst/>
          </a:prstGeom>
          <a:noFill/>
        </p:spPr>
      </p:pic>
      <p:pic>
        <p:nvPicPr>
          <p:cNvPr id="5126" name="Picture 6" descr="http://icons.iconarchive.com/icons/dooffy/characters/128/0-Minu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6856" y="2780928"/>
            <a:ext cx="1219200" cy="1219201"/>
          </a:xfrm>
          <a:prstGeom prst="rect">
            <a:avLst/>
          </a:prstGeom>
          <a:noFill/>
        </p:spPr>
      </p:pic>
      <p:sp>
        <p:nvSpPr>
          <p:cNvPr id="11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err="1" smtClean="0"/>
              <a:t>TaWusel</a:t>
            </a:r>
            <a:r>
              <a:rPr lang="de-DE" dirty="0" smtClean="0"/>
              <a:t> - Abschlusspräsentation</a:t>
            </a:r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Fakten zum Projekt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Webservice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–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olke 11"/>
          <p:cNvSpPr/>
          <p:nvPr/>
        </p:nvSpPr>
        <p:spPr>
          <a:xfrm>
            <a:off x="1835696" y="1916832"/>
            <a:ext cx="4536504" cy="2232248"/>
          </a:xfrm>
          <a:prstGeom prst="cloud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	</a:t>
            </a:r>
            <a:r>
              <a:rPr lang="de-DE" u="sng" dirty="0" smtClean="0"/>
              <a:t>Idee:</a:t>
            </a:r>
            <a:r>
              <a:rPr lang="de-DE" dirty="0" smtClean="0"/>
              <a:t> Kommunikation während der Zugfahrt zum Teilen einer Weiterfahrtsmöglichkeit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Picture 6" descr="2 Hot Trai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93096"/>
            <a:ext cx="1584176" cy="1584176"/>
          </a:xfrm>
          <a:prstGeom prst="rect">
            <a:avLst/>
          </a:prstGeom>
          <a:noFill/>
        </p:spPr>
      </p:pic>
      <p:pic>
        <p:nvPicPr>
          <p:cNvPr id="7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85184"/>
            <a:ext cx="936104" cy="936105"/>
          </a:xfrm>
          <a:prstGeom prst="rect">
            <a:avLst/>
          </a:prstGeom>
          <a:noFill/>
        </p:spPr>
      </p:pic>
      <p:pic>
        <p:nvPicPr>
          <p:cNvPr id="28674" name="Picture 2" descr="networ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64904"/>
            <a:ext cx="1008112" cy="1008112"/>
          </a:xfrm>
          <a:prstGeom prst="rect">
            <a:avLst/>
          </a:prstGeom>
          <a:noFill/>
        </p:spPr>
      </p:pic>
      <p:pic>
        <p:nvPicPr>
          <p:cNvPr id="28676" name="Picture 4" descr="http://icons.iconarchive.com/icons/gakuseisean/ivista-2/128/Network-Panel-Setting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420888"/>
            <a:ext cx="1219200" cy="1219201"/>
          </a:xfrm>
          <a:prstGeom prst="rect">
            <a:avLst/>
          </a:prstGeom>
          <a:noFill/>
        </p:spPr>
      </p:pic>
      <p:sp>
        <p:nvSpPr>
          <p:cNvPr id="11" name="Pfeil nach rechts 10"/>
          <p:cNvSpPr/>
          <p:nvPr/>
        </p:nvSpPr>
        <p:spPr>
          <a:xfrm rot="19059041">
            <a:off x="1769094" y="3950013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5013176"/>
            <a:ext cx="1080119" cy="1080120"/>
          </a:xfrm>
          <a:prstGeom prst="rect">
            <a:avLst/>
          </a:prstGeom>
          <a:noFill/>
        </p:spPr>
      </p:pic>
      <p:pic>
        <p:nvPicPr>
          <p:cNvPr id="28678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4293096"/>
            <a:ext cx="432047" cy="432048"/>
          </a:xfrm>
          <a:prstGeom prst="rect">
            <a:avLst/>
          </a:prstGeom>
          <a:noFill/>
        </p:spPr>
      </p:pic>
      <p:sp>
        <p:nvSpPr>
          <p:cNvPr id="15" name="Pfeil nach rechts 14"/>
          <p:cNvSpPr/>
          <p:nvPr/>
        </p:nvSpPr>
        <p:spPr>
          <a:xfrm rot="5400000">
            <a:off x="3779911" y="443711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80" name="Picture 8" descr="http://icons.iconarchive.com/icons/deleket/sleek-xp-basic/128/Mai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4797152"/>
            <a:ext cx="792087" cy="79208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0800000">
            <a:off x="2483768" y="5606198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131840" y="5445224"/>
            <a:ext cx="213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Infos über Mitfahrer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&amp; Treffpunkt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298157">
            <a:off x="5808187" y="3724065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216" y="3717032"/>
            <a:ext cx="864095" cy="864096"/>
          </a:xfrm>
          <a:prstGeom prst="rect">
            <a:avLst/>
          </a:prstGeom>
          <a:noFill/>
        </p:spPr>
      </p:pic>
      <p:sp>
        <p:nvSpPr>
          <p:cNvPr id="21" name="Textfeld 20"/>
          <p:cNvSpPr txBox="1"/>
          <p:nvPr/>
        </p:nvSpPr>
        <p:spPr>
          <a:xfrm>
            <a:off x="6156176" y="450912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Onlinebestellung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Kostenrechnung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sz="1800" dirty="0" smtClean="0"/>
              <a:t>Situation: 	12 Mitarbeiter der </a:t>
            </a:r>
            <a:r>
              <a:rPr lang="de-DE" sz="1800" dirty="0" err="1" smtClean="0"/>
              <a:t>Carmeq</a:t>
            </a:r>
            <a:r>
              <a:rPr lang="de-DE" sz="1800" dirty="0" smtClean="0"/>
              <a:t> fahren in Wolfsburg vom Hauptbahn-</a:t>
            </a:r>
            <a:br>
              <a:rPr lang="de-DE" sz="1800" dirty="0" smtClean="0"/>
            </a:br>
            <a:r>
              <a:rPr lang="de-DE" sz="1800" dirty="0" smtClean="0"/>
              <a:t> 		hof zum Standort </a:t>
            </a:r>
            <a:r>
              <a:rPr lang="de-DE" sz="1800" dirty="0" smtClean="0"/>
              <a:t>Autovision</a:t>
            </a:r>
            <a:r>
              <a:rPr lang="de-DE" sz="1800" dirty="0" smtClean="0"/>
              <a:t>. 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12 x 8,50€ = 	102 €</a:t>
            </a:r>
          </a:p>
          <a:p>
            <a:pPr>
              <a:buNone/>
            </a:pPr>
            <a:r>
              <a:rPr lang="de-DE" dirty="0" smtClean="0"/>
              <a:t>		4 x 8,50€   =    	  34 €    </a:t>
            </a:r>
          </a:p>
          <a:p>
            <a:pPr>
              <a:buNone/>
            </a:pPr>
            <a:r>
              <a:rPr lang="de-DE" dirty="0" smtClean="0"/>
              <a:t>			           </a:t>
            </a:r>
            <a:r>
              <a:rPr lang="de-DE" u="dbl" dirty="0" smtClean="0">
                <a:solidFill>
                  <a:srgbClr val="00B050"/>
                </a:solidFill>
              </a:rPr>
              <a:t>- ~70% 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/>
              <a:t>Hochgerechnet auf einen Monat:</a:t>
            </a:r>
          </a:p>
          <a:p>
            <a:pPr lvl="1">
              <a:buNone/>
            </a:pPr>
            <a:r>
              <a:rPr lang="de-DE" dirty="0" smtClean="0"/>
              <a:t>Ersparnis:	3366 € – 1122 € = </a:t>
            </a:r>
            <a:r>
              <a:rPr lang="de-DE" dirty="0" smtClean="0">
                <a:solidFill>
                  <a:srgbClr val="00B050"/>
                </a:solidFill>
              </a:rPr>
              <a:t>2244 €</a:t>
            </a:r>
            <a:r>
              <a:rPr lang="de-DE" dirty="0" smtClean="0"/>
              <a:t> pro Monat </a:t>
            </a:r>
            <a:br>
              <a:rPr lang="de-DE" dirty="0" smtClean="0"/>
            </a:br>
            <a:r>
              <a:rPr lang="de-DE" dirty="0" smtClean="0"/>
              <a:t>		</a:t>
            </a:r>
            <a:r>
              <a:rPr lang="de-DE" sz="1800" dirty="0" smtClean="0"/>
              <a:t>(9 Personen reisen pro Tag nach Wolfsburg, bei 22 Tagen im </a:t>
            </a:r>
            <a:br>
              <a:rPr lang="de-DE" sz="1800" dirty="0" smtClean="0"/>
            </a:br>
            <a:r>
              <a:rPr lang="de-DE" sz="1800" dirty="0" smtClean="0"/>
              <a:t> 		  Monat)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1268" name="Picture 4" descr="Calculato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92896"/>
            <a:ext cx="1219200" cy="1219201"/>
          </a:xfrm>
          <a:prstGeom prst="rect">
            <a:avLst/>
          </a:prstGeom>
          <a:noFill/>
        </p:spPr>
      </p:pic>
      <p:cxnSp>
        <p:nvCxnSpPr>
          <p:cNvPr id="12" name="Gerade Verbindung 11"/>
          <p:cNvCxnSpPr/>
          <p:nvPr/>
        </p:nvCxnSpPr>
        <p:spPr>
          <a:xfrm>
            <a:off x="1259632" y="3501008"/>
            <a:ext cx="28803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Fakten zum Projekt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Webservice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–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Fakten zum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Projektdauer: 		13 Wochen</a:t>
            </a:r>
          </a:p>
          <a:p>
            <a:r>
              <a:rPr lang="de-DE" dirty="0" smtClean="0"/>
              <a:t>#spezifizierte Userstories: 	</a:t>
            </a:r>
            <a:r>
              <a:rPr lang="de-DE" dirty="0" smtClean="0"/>
              <a:t>30</a:t>
            </a:r>
            <a:endParaRPr lang="de-DE" dirty="0" smtClean="0"/>
          </a:p>
          <a:p>
            <a:r>
              <a:rPr lang="de-DE" dirty="0" smtClean="0"/>
              <a:t>#umgesetzte Userstories: 	</a:t>
            </a:r>
            <a:r>
              <a:rPr lang="de-DE" dirty="0" smtClean="0"/>
              <a:t>16</a:t>
            </a:r>
            <a:endParaRPr lang="de-DE" dirty="0" smtClean="0"/>
          </a:p>
          <a:p>
            <a:r>
              <a:rPr lang="de-DE" dirty="0" smtClean="0"/>
              <a:t>#umgesetzte Tasks: 	</a:t>
            </a:r>
            <a:r>
              <a:rPr lang="de-DE" dirty="0" smtClean="0"/>
              <a:t>99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Lines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Code:		</a:t>
            </a:r>
            <a:r>
              <a:rPr lang="de-DE" dirty="0" smtClean="0"/>
              <a:t>2200 + 1833</a:t>
            </a:r>
            <a:endParaRPr lang="de-DE" dirty="0" smtClean="0"/>
          </a:p>
          <a:p>
            <a:r>
              <a:rPr lang="de-DE" dirty="0" smtClean="0"/>
              <a:t>#Pakete:			</a:t>
            </a:r>
            <a:r>
              <a:rPr lang="de-DE" dirty="0" smtClean="0"/>
              <a:t>8 + 7</a:t>
            </a:r>
            <a:endParaRPr lang="de-DE" dirty="0" smtClean="0"/>
          </a:p>
          <a:p>
            <a:r>
              <a:rPr lang="de-DE" dirty="0" err="1" smtClean="0"/>
              <a:t>Codecoverage</a:t>
            </a:r>
            <a:r>
              <a:rPr lang="de-DE" dirty="0" smtClean="0"/>
              <a:t>: 		TODO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2772" name="Picture 4" descr="Line char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9624" y="1772816"/>
            <a:ext cx="3384376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Fakten zum Projekt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Präsentation </a:t>
            </a:r>
            <a:r>
              <a:rPr lang="de-DE" dirty="0" err="1" smtClean="0">
                <a:solidFill>
                  <a:srgbClr val="FF0000"/>
                </a:solidFill>
              </a:rPr>
              <a:t>TaWusel</a:t>
            </a:r>
            <a:r>
              <a:rPr lang="de-DE" dirty="0" smtClean="0">
                <a:solidFill>
                  <a:srgbClr val="FF0000"/>
                </a:solidFill>
              </a:rPr>
              <a:t> Webservice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Webservice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Beispielvideo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Fakten zum Projekt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Webservice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Präsentation </a:t>
            </a:r>
            <a:r>
              <a:rPr lang="de-DE" dirty="0" err="1" smtClean="0">
                <a:solidFill>
                  <a:srgbClr val="FF0000"/>
                </a:solidFill>
              </a:rPr>
              <a:t>TaWusel</a:t>
            </a:r>
            <a:r>
              <a:rPr lang="de-DE" dirty="0" smtClean="0">
                <a:solidFill>
                  <a:srgbClr val="FF0000"/>
                </a:solidFill>
              </a:rPr>
              <a:t> – </a:t>
            </a:r>
            <a:r>
              <a:rPr lang="de-DE" dirty="0" err="1" smtClean="0">
                <a:solidFill>
                  <a:srgbClr val="FF0000"/>
                </a:solidFill>
              </a:rPr>
              <a:t>Android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App</a:t>
            </a:r>
            <a:endParaRPr lang="de-DE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Bildschirmpräsentation 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Folie 1</vt:lpstr>
      <vt:lpstr>Agenda</vt:lpstr>
      <vt:lpstr>Einführung</vt:lpstr>
      <vt:lpstr>Einführung</vt:lpstr>
      <vt:lpstr>Agenda</vt:lpstr>
      <vt:lpstr>Fakten zum Projekt</vt:lpstr>
      <vt:lpstr>Agenda</vt:lpstr>
      <vt:lpstr>Präsentation TaWusel Webservice</vt:lpstr>
      <vt:lpstr>Agenda</vt:lpstr>
      <vt:lpstr>Präsentation TaWusel Android App</vt:lpstr>
      <vt:lpstr>Agenda</vt:lpstr>
      <vt:lpstr>Ausblick</vt:lpstr>
      <vt:lpstr>Ausblick</vt:lpstr>
      <vt:lpstr>Diskussion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100</cp:revision>
  <dcterms:created xsi:type="dcterms:W3CDTF">2012-05-01T09:23:29Z</dcterms:created>
  <dcterms:modified xsi:type="dcterms:W3CDTF">2012-07-10T19:20:57Z</dcterms:modified>
</cp:coreProperties>
</file>